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</p:sldIdLst>
  <p:sldSz cx="12192000" cy="287972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104" d="100"/>
          <a:sy n="104" d="100"/>
        </p:scale>
        <p:origin x="138" y="11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471289"/>
            <a:ext cx="9144000" cy="1002571"/>
          </a:xfrm>
        </p:spPr>
        <p:txBody>
          <a:bodyPr anchor="b"/>
          <a:lstStyle>
            <a:lvl1pPr algn="ctr">
              <a:defRPr sz="2519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1512522"/>
            <a:ext cx="9144000" cy="695267"/>
          </a:xfrm>
        </p:spPr>
        <p:txBody>
          <a:bodyPr/>
          <a:lstStyle>
            <a:lvl1pPr marL="0" indent="0" algn="ctr">
              <a:buNone/>
              <a:defRPr sz="1008"/>
            </a:lvl1pPr>
            <a:lvl2pPr marL="191978" indent="0" algn="ctr">
              <a:buNone/>
              <a:defRPr sz="840"/>
            </a:lvl2pPr>
            <a:lvl3pPr marL="383957" indent="0" algn="ctr">
              <a:buNone/>
              <a:defRPr sz="756"/>
            </a:lvl3pPr>
            <a:lvl4pPr marL="575935" indent="0" algn="ctr">
              <a:buNone/>
              <a:defRPr sz="672"/>
            </a:lvl4pPr>
            <a:lvl5pPr marL="767913" indent="0" algn="ctr">
              <a:buNone/>
              <a:defRPr sz="672"/>
            </a:lvl5pPr>
            <a:lvl6pPr marL="959891" indent="0" algn="ctr">
              <a:buNone/>
              <a:defRPr sz="672"/>
            </a:lvl6pPr>
            <a:lvl7pPr marL="1151870" indent="0" algn="ctr">
              <a:buNone/>
              <a:defRPr sz="672"/>
            </a:lvl7pPr>
            <a:lvl8pPr marL="1343848" indent="0" algn="ctr">
              <a:buNone/>
              <a:defRPr sz="672"/>
            </a:lvl8pPr>
            <a:lvl9pPr marL="1535826" indent="0" algn="ctr">
              <a:buNone/>
              <a:defRPr sz="672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92BE2-AE03-42A7-8860-CE1FB8F4F5DF}" type="datetimeFigureOut">
              <a:rPr lang="en-CA" smtClean="0"/>
              <a:t>2024-04-29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ECF02-8469-4308-9AF1-347B0D083F99}" type="slidenum">
              <a:rPr lang="en-CA" smtClean="0"/>
              <a:t>‹Nr.›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8572092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92BE2-AE03-42A7-8860-CE1FB8F4F5DF}" type="datetimeFigureOut">
              <a:rPr lang="en-CA" smtClean="0"/>
              <a:t>2024-04-29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ECF02-8469-4308-9AF1-347B0D083F99}" type="slidenum">
              <a:rPr lang="en-CA" smtClean="0"/>
              <a:t>‹Nr.›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7576627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153319"/>
            <a:ext cx="2628900" cy="2440434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153319"/>
            <a:ext cx="7734300" cy="2440434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92BE2-AE03-42A7-8860-CE1FB8F4F5DF}" type="datetimeFigureOut">
              <a:rPr lang="en-CA" smtClean="0"/>
              <a:t>2024-04-29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ECF02-8469-4308-9AF1-347B0D083F99}" type="slidenum">
              <a:rPr lang="en-CA" smtClean="0"/>
              <a:t>‹Nr.›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8942584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92BE2-AE03-42A7-8860-CE1FB8F4F5DF}" type="datetimeFigureOut">
              <a:rPr lang="en-CA" smtClean="0"/>
              <a:t>2024-04-29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ECF02-8469-4308-9AF1-347B0D083F99}" type="slidenum">
              <a:rPr lang="en-CA" smtClean="0"/>
              <a:t>‹Nr.›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383921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717932"/>
            <a:ext cx="10515600" cy="1197885"/>
          </a:xfrm>
        </p:spPr>
        <p:txBody>
          <a:bodyPr anchor="b"/>
          <a:lstStyle>
            <a:lvl1pPr>
              <a:defRPr sz="2519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1927150"/>
            <a:ext cx="10515600" cy="629940"/>
          </a:xfrm>
        </p:spPr>
        <p:txBody>
          <a:bodyPr/>
          <a:lstStyle>
            <a:lvl1pPr marL="0" indent="0">
              <a:buNone/>
              <a:defRPr sz="1008">
                <a:solidFill>
                  <a:schemeClr val="tx1">
                    <a:tint val="75000"/>
                  </a:schemeClr>
                </a:solidFill>
              </a:defRPr>
            </a:lvl1pPr>
            <a:lvl2pPr marL="191978" indent="0">
              <a:buNone/>
              <a:defRPr sz="840">
                <a:solidFill>
                  <a:schemeClr val="tx1">
                    <a:tint val="75000"/>
                  </a:schemeClr>
                </a:solidFill>
              </a:defRPr>
            </a:lvl2pPr>
            <a:lvl3pPr marL="383957" indent="0">
              <a:buNone/>
              <a:defRPr sz="756">
                <a:solidFill>
                  <a:schemeClr val="tx1">
                    <a:tint val="75000"/>
                  </a:schemeClr>
                </a:solidFill>
              </a:defRPr>
            </a:lvl3pPr>
            <a:lvl4pPr marL="575935" indent="0">
              <a:buNone/>
              <a:defRPr sz="672">
                <a:solidFill>
                  <a:schemeClr val="tx1">
                    <a:tint val="75000"/>
                  </a:schemeClr>
                </a:solidFill>
              </a:defRPr>
            </a:lvl4pPr>
            <a:lvl5pPr marL="767913" indent="0">
              <a:buNone/>
              <a:defRPr sz="672">
                <a:solidFill>
                  <a:schemeClr val="tx1">
                    <a:tint val="75000"/>
                  </a:schemeClr>
                </a:solidFill>
              </a:defRPr>
            </a:lvl5pPr>
            <a:lvl6pPr marL="959891" indent="0">
              <a:buNone/>
              <a:defRPr sz="672">
                <a:solidFill>
                  <a:schemeClr val="tx1">
                    <a:tint val="75000"/>
                  </a:schemeClr>
                </a:solidFill>
              </a:defRPr>
            </a:lvl6pPr>
            <a:lvl7pPr marL="1151870" indent="0">
              <a:buNone/>
              <a:defRPr sz="672">
                <a:solidFill>
                  <a:schemeClr val="tx1">
                    <a:tint val="75000"/>
                  </a:schemeClr>
                </a:solidFill>
              </a:defRPr>
            </a:lvl7pPr>
            <a:lvl8pPr marL="1343848" indent="0">
              <a:buNone/>
              <a:defRPr sz="672">
                <a:solidFill>
                  <a:schemeClr val="tx1">
                    <a:tint val="75000"/>
                  </a:schemeClr>
                </a:solidFill>
              </a:defRPr>
            </a:lvl8pPr>
            <a:lvl9pPr marL="1535826" indent="0">
              <a:buNone/>
              <a:defRPr sz="67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92BE2-AE03-42A7-8860-CE1FB8F4F5DF}" type="datetimeFigureOut">
              <a:rPr lang="en-CA" smtClean="0"/>
              <a:t>2024-04-29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ECF02-8469-4308-9AF1-347B0D083F99}" type="slidenum">
              <a:rPr lang="en-CA" smtClean="0"/>
              <a:t>‹Nr.›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767126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766593"/>
            <a:ext cx="5181600" cy="1827159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766593"/>
            <a:ext cx="5181600" cy="1827159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92BE2-AE03-42A7-8860-CE1FB8F4F5DF}" type="datetimeFigureOut">
              <a:rPr lang="en-CA" smtClean="0"/>
              <a:t>2024-04-29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ECF02-8469-4308-9AF1-347B0D083F99}" type="slidenum">
              <a:rPr lang="en-CA" smtClean="0"/>
              <a:t>‹Nr.›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8525394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153319"/>
            <a:ext cx="10515600" cy="556614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705933"/>
            <a:ext cx="5157787" cy="345967"/>
          </a:xfrm>
        </p:spPr>
        <p:txBody>
          <a:bodyPr anchor="b"/>
          <a:lstStyle>
            <a:lvl1pPr marL="0" indent="0">
              <a:buNone/>
              <a:defRPr sz="1008" b="1"/>
            </a:lvl1pPr>
            <a:lvl2pPr marL="191978" indent="0">
              <a:buNone/>
              <a:defRPr sz="840" b="1"/>
            </a:lvl2pPr>
            <a:lvl3pPr marL="383957" indent="0">
              <a:buNone/>
              <a:defRPr sz="756" b="1"/>
            </a:lvl3pPr>
            <a:lvl4pPr marL="575935" indent="0">
              <a:buNone/>
              <a:defRPr sz="672" b="1"/>
            </a:lvl4pPr>
            <a:lvl5pPr marL="767913" indent="0">
              <a:buNone/>
              <a:defRPr sz="672" b="1"/>
            </a:lvl5pPr>
            <a:lvl6pPr marL="959891" indent="0">
              <a:buNone/>
              <a:defRPr sz="672" b="1"/>
            </a:lvl6pPr>
            <a:lvl7pPr marL="1151870" indent="0">
              <a:buNone/>
              <a:defRPr sz="672" b="1"/>
            </a:lvl7pPr>
            <a:lvl8pPr marL="1343848" indent="0">
              <a:buNone/>
              <a:defRPr sz="672" b="1"/>
            </a:lvl8pPr>
            <a:lvl9pPr marL="1535826" indent="0">
              <a:buNone/>
              <a:defRPr sz="672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1051899"/>
            <a:ext cx="5157787" cy="1547186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705933"/>
            <a:ext cx="5183188" cy="345967"/>
          </a:xfrm>
        </p:spPr>
        <p:txBody>
          <a:bodyPr anchor="b"/>
          <a:lstStyle>
            <a:lvl1pPr marL="0" indent="0">
              <a:buNone/>
              <a:defRPr sz="1008" b="1"/>
            </a:lvl1pPr>
            <a:lvl2pPr marL="191978" indent="0">
              <a:buNone/>
              <a:defRPr sz="840" b="1"/>
            </a:lvl2pPr>
            <a:lvl3pPr marL="383957" indent="0">
              <a:buNone/>
              <a:defRPr sz="756" b="1"/>
            </a:lvl3pPr>
            <a:lvl4pPr marL="575935" indent="0">
              <a:buNone/>
              <a:defRPr sz="672" b="1"/>
            </a:lvl4pPr>
            <a:lvl5pPr marL="767913" indent="0">
              <a:buNone/>
              <a:defRPr sz="672" b="1"/>
            </a:lvl5pPr>
            <a:lvl6pPr marL="959891" indent="0">
              <a:buNone/>
              <a:defRPr sz="672" b="1"/>
            </a:lvl6pPr>
            <a:lvl7pPr marL="1151870" indent="0">
              <a:buNone/>
              <a:defRPr sz="672" b="1"/>
            </a:lvl7pPr>
            <a:lvl8pPr marL="1343848" indent="0">
              <a:buNone/>
              <a:defRPr sz="672" b="1"/>
            </a:lvl8pPr>
            <a:lvl9pPr marL="1535826" indent="0">
              <a:buNone/>
              <a:defRPr sz="672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1051899"/>
            <a:ext cx="5183188" cy="1547186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92BE2-AE03-42A7-8860-CE1FB8F4F5DF}" type="datetimeFigureOut">
              <a:rPr lang="en-CA" smtClean="0"/>
              <a:t>2024-04-29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ECF02-8469-4308-9AF1-347B0D083F99}" type="slidenum">
              <a:rPr lang="en-CA" smtClean="0"/>
              <a:t>‹Nr.›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8203193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92BE2-AE03-42A7-8860-CE1FB8F4F5DF}" type="datetimeFigureOut">
              <a:rPr lang="en-CA" smtClean="0"/>
              <a:t>2024-04-29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ECF02-8469-4308-9AF1-347B0D083F99}" type="slidenum">
              <a:rPr lang="en-CA" smtClean="0"/>
              <a:t>‹Nr.›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1382372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92BE2-AE03-42A7-8860-CE1FB8F4F5DF}" type="datetimeFigureOut">
              <a:rPr lang="en-CA" smtClean="0"/>
              <a:t>2024-04-29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ECF02-8469-4308-9AF1-347B0D083F99}" type="slidenum">
              <a:rPr lang="en-CA" smtClean="0"/>
              <a:t>‹Nr.›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9385820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9" y="191982"/>
            <a:ext cx="3932237" cy="671936"/>
          </a:xfrm>
        </p:spPr>
        <p:txBody>
          <a:bodyPr anchor="b"/>
          <a:lstStyle>
            <a:lvl1pPr>
              <a:defRPr sz="1344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414627"/>
            <a:ext cx="6172200" cy="2046471"/>
          </a:xfrm>
        </p:spPr>
        <p:txBody>
          <a:bodyPr/>
          <a:lstStyle>
            <a:lvl1pPr>
              <a:defRPr sz="1344"/>
            </a:lvl1pPr>
            <a:lvl2pPr>
              <a:defRPr sz="1176"/>
            </a:lvl2pPr>
            <a:lvl3pPr>
              <a:defRPr sz="1008"/>
            </a:lvl3pPr>
            <a:lvl4pPr>
              <a:defRPr sz="840"/>
            </a:lvl4pPr>
            <a:lvl5pPr>
              <a:defRPr sz="840"/>
            </a:lvl5pPr>
            <a:lvl6pPr>
              <a:defRPr sz="840"/>
            </a:lvl6pPr>
            <a:lvl7pPr>
              <a:defRPr sz="840"/>
            </a:lvl7pPr>
            <a:lvl8pPr>
              <a:defRPr sz="840"/>
            </a:lvl8pPr>
            <a:lvl9pPr>
              <a:defRPr sz="84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9" y="863918"/>
            <a:ext cx="3932237" cy="1600514"/>
          </a:xfrm>
        </p:spPr>
        <p:txBody>
          <a:bodyPr/>
          <a:lstStyle>
            <a:lvl1pPr marL="0" indent="0">
              <a:buNone/>
              <a:defRPr sz="672"/>
            </a:lvl1pPr>
            <a:lvl2pPr marL="191978" indent="0">
              <a:buNone/>
              <a:defRPr sz="588"/>
            </a:lvl2pPr>
            <a:lvl3pPr marL="383957" indent="0">
              <a:buNone/>
              <a:defRPr sz="504"/>
            </a:lvl3pPr>
            <a:lvl4pPr marL="575935" indent="0">
              <a:buNone/>
              <a:defRPr sz="420"/>
            </a:lvl4pPr>
            <a:lvl5pPr marL="767913" indent="0">
              <a:buNone/>
              <a:defRPr sz="420"/>
            </a:lvl5pPr>
            <a:lvl6pPr marL="959891" indent="0">
              <a:buNone/>
              <a:defRPr sz="420"/>
            </a:lvl6pPr>
            <a:lvl7pPr marL="1151870" indent="0">
              <a:buNone/>
              <a:defRPr sz="420"/>
            </a:lvl7pPr>
            <a:lvl8pPr marL="1343848" indent="0">
              <a:buNone/>
              <a:defRPr sz="420"/>
            </a:lvl8pPr>
            <a:lvl9pPr marL="1535826" indent="0">
              <a:buNone/>
              <a:defRPr sz="42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92BE2-AE03-42A7-8860-CE1FB8F4F5DF}" type="datetimeFigureOut">
              <a:rPr lang="en-CA" smtClean="0"/>
              <a:t>2024-04-29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ECF02-8469-4308-9AF1-347B0D083F99}" type="slidenum">
              <a:rPr lang="en-CA" smtClean="0"/>
              <a:t>‹Nr.›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5733389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9" y="191982"/>
            <a:ext cx="3932237" cy="671936"/>
          </a:xfrm>
        </p:spPr>
        <p:txBody>
          <a:bodyPr anchor="b"/>
          <a:lstStyle>
            <a:lvl1pPr>
              <a:defRPr sz="1344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414627"/>
            <a:ext cx="6172200" cy="2046471"/>
          </a:xfrm>
        </p:spPr>
        <p:txBody>
          <a:bodyPr anchor="t"/>
          <a:lstStyle>
            <a:lvl1pPr marL="0" indent="0">
              <a:buNone/>
              <a:defRPr sz="1344"/>
            </a:lvl1pPr>
            <a:lvl2pPr marL="191978" indent="0">
              <a:buNone/>
              <a:defRPr sz="1176"/>
            </a:lvl2pPr>
            <a:lvl3pPr marL="383957" indent="0">
              <a:buNone/>
              <a:defRPr sz="1008"/>
            </a:lvl3pPr>
            <a:lvl4pPr marL="575935" indent="0">
              <a:buNone/>
              <a:defRPr sz="840"/>
            </a:lvl4pPr>
            <a:lvl5pPr marL="767913" indent="0">
              <a:buNone/>
              <a:defRPr sz="840"/>
            </a:lvl5pPr>
            <a:lvl6pPr marL="959891" indent="0">
              <a:buNone/>
              <a:defRPr sz="840"/>
            </a:lvl6pPr>
            <a:lvl7pPr marL="1151870" indent="0">
              <a:buNone/>
              <a:defRPr sz="840"/>
            </a:lvl7pPr>
            <a:lvl8pPr marL="1343848" indent="0">
              <a:buNone/>
              <a:defRPr sz="840"/>
            </a:lvl8pPr>
            <a:lvl9pPr marL="1535826" indent="0">
              <a:buNone/>
              <a:defRPr sz="84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9" y="863918"/>
            <a:ext cx="3932237" cy="1600514"/>
          </a:xfrm>
        </p:spPr>
        <p:txBody>
          <a:bodyPr/>
          <a:lstStyle>
            <a:lvl1pPr marL="0" indent="0">
              <a:buNone/>
              <a:defRPr sz="672"/>
            </a:lvl1pPr>
            <a:lvl2pPr marL="191978" indent="0">
              <a:buNone/>
              <a:defRPr sz="588"/>
            </a:lvl2pPr>
            <a:lvl3pPr marL="383957" indent="0">
              <a:buNone/>
              <a:defRPr sz="504"/>
            </a:lvl3pPr>
            <a:lvl4pPr marL="575935" indent="0">
              <a:buNone/>
              <a:defRPr sz="420"/>
            </a:lvl4pPr>
            <a:lvl5pPr marL="767913" indent="0">
              <a:buNone/>
              <a:defRPr sz="420"/>
            </a:lvl5pPr>
            <a:lvl6pPr marL="959891" indent="0">
              <a:buNone/>
              <a:defRPr sz="420"/>
            </a:lvl6pPr>
            <a:lvl7pPr marL="1151870" indent="0">
              <a:buNone/>
              <a:defRPr sz="420"/>
            </a:lvl7pPr>
            <a:lvl8pPr marL="1343848" indent="0">
              <a:buNone/>
              <a:defRPr sz="420"/>
            </a:lvl8pPr>
            <a:lvl9pPr marL="1535826" indent="0">
              <a:buNone/>
              <a:defRPr sz="42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92BE2-AE03-42A7-8860-CE1FB8F4F5DF}" type="datetimeFigureOut">
              <a:rPr lang="en-CA" smtClean="0"/>
              <a:t>2024-04-29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ECF02-8469-4308-9AF1-347B0D083F99}" type="slidenum">
              <a:rPr lang="en-CA" smtClean="0"/>
              <a:t>‹Nr.›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8269336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153319"/>
            <a:ext cx="10515600" cy="55661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766593"/>
            <a:ext cx="10515600" cy="182715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2669079"/>
            <a:ext cx="2743200" cy="1533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50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992BE2-AE03-42A7-8860-CE1FB8F4F5DF}" type="datetimeFigureOut">
              <a:rPr lang="en-CA" smtClean="0"/>
              <a:t>2024-04-29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2669079"/>
            <a:ext cx="4114800" cy="1533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50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2669079"/>
            <a:ext cx="2743200" cy="1533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0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3ECF02-8469-4308-9AF1-347B0D083F99}" type="slidenum">
              <a:rPr lang="en-CA" smtClean="0"/>
              <a:t>‹Nr.›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0686911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383957" rtl="0" eaLnBrk="1" latinLnBrk="0" hangingPunct="1">
        <a:lnSpc>
          <a:spcPct val="90000"/>
        </a:lnSpc>
        <a:spcBef>
          <a:spcPct val="0"/>
        </a:spcBef>
        <a:buNone/>
        <a:defRPr sz="184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5989" indent="-95989" algn="l" defTabSz="383957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176" kern="1200">
          <a:solidFill>
            <a:schemeClr val="tx1"/>
          </a:solidFill>
          <a:latin typeface="+mn-lt"/>
          <a:ea typeface="+mn-ea"/>
          <a:cs typeface="+mn-cs"/>
        </a:defRPr>
      </a:lvl1pPr>
      <a:lvl2pPr marL="287967" indent="-95989" algn="l" defTabSz="383957" rtl="0" eaLnBrk="1" latinLnBrk="0" hangingPunct="1">
        <a:lnSpc>
          <a:spcPct val="90000"/>
        </a:lnSpc>
        <a:spcBef>
          <a:spcPts val="210"/>
        </a:spcBef>
        <a:buFont typeface="Arial" panose="020B0604020202020204" pitchFamily="34" charset="0"/>
        <a:buChar char="•"/>
        <a:defRPr sz="1008" kern="1200">
          <a:solidFill>
            <a:schemeClr val="tx1"/>
          </a:solidFill>
          <a:latin typeface="+mn-lt"/>
          <a:ea typeface="+mn-ea"/>
          <a:cs typeface="+mn-cs"/>
        </a:defRPr>
      </a:lvl2pPr>
      <a:lvl3pPr marL="479946" indent="-95989" algn="l" defTabSz="383957" rtl="0" eaLnBrk="1" latinLnBrk="0" hangingPunct="1">
        <a:lnSpc>
          <a:spcPct val="90000"/>
        </a:lnSpc>
        <a:spcBef>
          <a:spcPts val="210"/>
        </a:spcBef>
        <a:buFont typeface="Arial" panose="020B0604020202020204" pitchFamily="34" charset="0"/>
        <a:buChar char="•"/>
        <a:defRPr sz="840" kern="1200">
          <a:solidFill>
            <a:schemeClr val="tx1"/>
          </a:solidFill>
          <a:latin typeface="+mn-lt"/>
          <a:ea typeface="+mn-ea"/>
          <a:cs typeface="+mn-cs"/>
        </a:defRPr>
      </a:lvl3pPr>
      <a:lvl4pPr marL="671924" indent="-95989" algn="l" defTabSz="383957" rtl="0" eaLnBrk="1" latinLnBrk="0" hangingPunct="1">
        <a:lnSpc>
          <a:spcPct val="90000"/>
        </a:lnSpc>
        <a:spcBef>
          <a:spcPts val="210"/>
        </a:spcBef>
        <a:buFont typeface="Arial" panose="020B0604020202020204" pitchFamily="34" charset="0"/>
        <a:buChar char="•"/>
        <a:defRPr sz="756" kern="1200">
          <a:solidFill>
            <a:schemeClr val="tx1"/>
          </a:solidFill>
          <a:latin typeface="+mn-lt"/>
          <a:ea typeface="+mn-ea"/>
          <a:cs typeface="+mn-cs"/>
        </a:defRPr>
      </a:lvl4pPr>
      <a:lvl5pPr marL="863902" indent="-95989" algn="l" defTabSz="383957" rtl="0" eaLnBrk="1" latinLnBrk="0" hangingPunct="1">
        <a:lnSpc>
          <a:spcPct val="90000"/>
        </a:lnSpc>
        <a:spcBef>
          <a:spcPts val="210"/>
        </a:spcBef>
        <a:buFont typeface="Arial" panose="020B0604020202020204" pitchFamily="34" charset="0"/>
        <a:buChar char="•"/>
        <a:defRPr sz="756" kern="1200">
          <a:solidFill>
            <a:schemeClr val="tx1"/>
          </a:solidFill>
          <a:latin typeface="+mn-lt"/>
          <a:ea typeface="+mn-ea"/>
          <a:cs typeface="+mn-cs"/>
        </a:defRPr>
      </a:lvl5pPr>
      <a:lvl6pPr marL="1055881" indent="-95989" algn="l" defTabSz="383957" rtl="0" eaLnBrk="1" latinLnBrk="0" hangingPunct="1">
        <a:lnSpc>
          <a:spcPct val="90000"/>
        </a:lnSpc>
        <a:spcBef>
          <a:spcPts val="210"/>
        </a:spcBef>
        <a:buFont typeface="Arial" panose="020B0604020202020204" pitchFamily="34" charset="0"/>
        <a:buChar char="•"/>
        <a:defRPr sz="756" kern="1200">
          <a:solidFill>
            <a:schemeClr val="tx1"/>
          </a:solidFill>
          <a:latin typeface="+mn-lt"/>
          <a:ea typeface="+mn-ea"/>
          <a:cs typeface="+mn-cs"/>
        </a:defRPr>
      </a:lvl6pPr>
      <a:lvl7pPr marL="1247859" indent="-95989" algn="l" defTabSz="383957" rtl="0" eaLnBrk="1" latinLnBrk="0" hangingPunct="1">
        <a:lnSpc>
          <a:spcPct val="90000"/>
        </a:lnSpc>
        <a:spcBef>
          <a:spcPts val="210"/>
        </a:spcBef>
        <a:buFont typeface="Arial" panose="020B0604020202020204" pitchFamily="34" charset="0"/>
        <a:buChar char="•"/>
        <a:defRPr sz="756" kern="1200">
          <a:solidFill>
            <a:schemeClr val="tx1"/>
          </a:solidFill>
          <a:latin typeface="+mn-lt"/>
          <a:ea typeface="+mn-ea"/>
          <a:cs typeface="+mn-cs"/>
        </a:defRPr>
      </a:lvl7pPr>
      <a:lvl8pPr marL="1439837" indent="-95989" algn="l" defTabSz="383957" rtl="0" eaLnBrk="1" latinLnBrk="0" hangingPunct="1">
        <a:lnSpc>
          <a:spcPct val="90000"/>
        </a:lnSpc>
        <a:spcBef>
          <a:spcPts val="210"/>
        </a:spcBef>
        <a:buFont typeface="Arial" panose="020B0604020202020204" pitchFamily="34" charset="0"/>
        <a:buChar char="•"/>
        <a:defRPr sz="756" kern="1200">
          <a:solidFill>
            <a:schemeClr val="tx1"/>
          </a:solidFill>
          <a:latin typeface="+mn-lt"/>
          <a:ea typeface="+mn-ea"/>
          <a:cs typeface="+mn-cs"/>
        </a:defRPr>
      </a:lvl8pPr>
      <a:lvl9pPr marL="1631815" indent="-95989" algn="l" defTabSz="383957" rtl="0" eaLnBrk="1" latinLnBrk="0" hangingPunct="1">
        <a:lnSpc>
          <a:spcPct val="90000"/>
        </a:lnSpc>
        <a:spcBef>
          <a:spcPts val="210"/>
        </a:spcBef>
        <a:buFont typeface="Arial" panose="020B0604020202020204" pitchFamily="34" charset="0"/>
        <a:buChar char="•"/>
        <a:defRPr sz="75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83957" rtl="0" eaLnBrk="1" latinLnBrk="0" hangingPunct="1">
        <a:defRPr sz="756" kern="1200">
          <a:solidFill>
            <a:schemeClr val="tx1"/>
          </a:solidFill>
          <a:latin typeface="+mn-lt"/>
          <a:ea typeface="+mn-ea"/>
          <a:cs typeface="+mn-cs"/>
        </a:defRPr>
      </a:lvl1pPr>
      <a:lvl2pPr marL="191978" algn="l" defTabSz="383957" rtl="0" eaLnBrk="1" latinLnBrk="0" hangingPunct="1">
        <a:defRPr sz="756" kern="1200">
          <a:solidFill>
            <a:schemeClr val="tx1"/>
          </a:solidFill>
          <a:latin typeface="+mn-lt"/>
          <a:ea typeface="+mn-ea"/>
          <a:cs typeface="+mn-cs"/>
        </a:defRPr>
      </a:lvl2pPr>
      <a:lvl3pPr marL="383957" algn="l" defTabSz="383957" rtl="0" eaLnBrk="1" latinLnBrk="0" hangingPunct="1">
        <a:defRPr sz="756" kern="1200">
          <a:solidFill>
            <a:schemeClr val="tx1"/>
          </a:solidFill>
          <a:latin typeface="+mn-lt"/>
          <a:ea typeface="+mn-ea"/>
          <a:cs typeface="+mn-cs"/>
        </a:defRPr>
      </a:lvl3pPr>
      <a:lvl4pPr marL="575935" algn="l" defTabSz="383957" rtl="0" eaLnBrk="1" latinLnBrk="0" hangingPunct="1">
        <a:defRPr sz="756" kern="1200">
          <a:solidFill>
            <a:schemeClr val="tx1"/>
          </a:solidFill>
          <a:latin typeface="+mn-lt"/>
          <a:ea typeface="+mn-ea"/>
          <a:cs typeface="+mn-cs"/>
        </a:defRPr>
      </a:lvl4pPr>
      <a:lvl5pPr marL="767913" algn="l" defTabSz="383957" rtl="0" eaLnBrk="1" latinLnBrk="0" hangingPunct="1">
        <a:defRPr sz="756" kern="1200">
          <a:solidFill>
            <a:schemeClr val="tx1"/>
          </a:solidFill>
          <a:latin typeface="+mn-lt"/>
          <a:ea typeface="+mn-ea"/>
          <a:cs typeface="+mn-cs"/>
        </a:defRPr>
      </a:lvl5pPr>
      <a:lvl6pPr marL="959891" algn="l" defTabSz="383957" rtl="0" eaLnBrk="1" latinLnBrk="0" hangingPunct="1">
        <a:defRPr sz="756" kern="1200">
          <a:solidFill>
            <a:schemeClr val="tx1"/>
          </a:solidFill>
          <a:latin typeface="+mn-lt"/>
          <a:ea typeface="+mn-ea"/>
          <a:cs typeface="+mn-cs"/>
        </a:defRPr>
      </a:lvl6pPr>
      <a:lvl7pPr marL="1151870" algn="l" defTabSz="383957" rtl="0" eaLnBrk="1" latinLnBrk="0" hangingPunct="1">
        <a:defRPr sz="756" kern="1200">
          <a:solidFill>
            <a:schemeClr val="tx1"/>
          </a:solidFill>
          <a:latin typeface="+mn-lt"/>
          <a:ea typeface="+mn-ea"/>
          <a:cs typeface="+mn-cs"/>
        </a:defRPr>
      </a:lvl7pPr>
      <a:lvl8pPr marL="1343848" algn="l" defTabSz="383957" rtl="0" eaLnBrk="1" latinLnBrk="0" hangingPunct="1">
        <a:defRPr sz="756" kern="1200">
          <a:solidFill>
            <a:schemeClr val="tx1"/>
          </a:solidFill>
          <a:latin typeface="+mn-lt"/>
          <a:ea typeface="+mn-ea"/>
          <a:cs typeface="+mn-cs"/>
        </a:defRPr>
      </a:lvl8pPr>
      <a:lvl9pPr marL="1535826" algn="l" defTabSz="383957" rtl="0" eaLnBrk="1" latinLnBrk="0" hangingPunct="1">
        <a:defRPr sz="75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>
            <a:extLst>
              <a:ext uri="{FF2B5EF4-FFF2-40B4-BE49-F238E27FC236}">
                <a16:creationId xmlns:a16="http://schemas.microsoft.com/office/drawing/2014/main" id="{9B8708A9-4B2D-88E6-3222-A5C050F6321B}"/>
              </a:ext>
            </a:extLst>
          </p:cNvPr>
          <p:cNvSpPr/>
          <p:nvPr/>
        </p:nvSpPr>
        <p:spPr>
          <a:xfrm>
            <a:off x="1034476" y="273356"/>
            <a:ext cx="2976881" cy="179730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/>
              <a:t>Individual characteristics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de-DE" dirty="0"/>
              <a:t>IT </a:t>
            </a:r>
            <a:r>
              <a:rPr lang="en-US" dirty="0"/>
              <a:t>self-efficacy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CA" dirty="0"/>
              <a:t>Cognitive style</a:t>
            </a:r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0F578447-1DF4-F63D-E316-E0053C5F3989}"/>
              </a:ext>
            </a:extLst>
          </p:cNvPr>
          <p:cNvSpPr/>
          <p:nvPr/>
        </p:nvSpPr>
        <p:spPr>
          <a:xfrm>
            <a:off x="4681916" y="273356"/>
            <a:ext cx="2976881" cy="179730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/>
              <a:t>Personal information management effectiveness (PIME)</a:t>
            </a: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4576D529-DDBB-302A-EE97-5149436B89D3}"/>
              </a:ext>
            </a:extLst>
          </p:cNvPr>
          <p:cNvSpPr/>
          <p:nvPr/>
        </p:nvSpPr>
        <p:spPr>
          <a:xfrm>
            <a:off x="8329356" y="273356"/>
            <a:ext cx="2976881" cy="179730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/>
              <a:t>Job performance</a:t>
            </a:r>
          </a:p>
        </p:txBody>
      </p:sp>
      <p:cxnSp>
        <p:nvCxnSpPr>
          <p:cNvPr id="8" name="Gerade Verbindung mit Pfeil 7">
            <a:extLst>
              <a:ext uri="{FF2B5EF4-FFF2-40B4-BE49-F238E27FC236}">
                <a16:creationId xmlns:a16="http://schemas.microsoft.com/office/drawing/2014/main" id="{1D7C7281-28D9-C601-A226-C3798093D894}"/>
              </a:ext>
            </a:extLst>
          </p:cNvPr>
          <p:cNvCxnSpPr>
            <a:stCxn id="4" idx="3"/>
            <a:endCxn id="5" idx="1"/>
          </p:cNvCxnSpPr>
          <p:nvPr/>
        </p:nvCxnSpPr>
        <p:spPr>
          <a:xfrm>
            <a:off x="4011357" y="1172008"/>
            <a:ext cx="670559" cy="0"/>
          </a:xfrm>
          <a:prstGeom prst="straightConnector1">
            <a:avLst/>
          </a:prstGeom>
          <a:ln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Gerade Verbindung mit Pfeil 8">
            <a:extLst>
              <a:ext uri="{FF2B5EF4-FFF2-40B4-BE49-F238E27FC236}">
                <a16:creationId xmlns:a16="http://schemas.microsoft.com/office/drawing/2014/main" id="{4C998E7A-8330-A734-3C57-E3D6572DD577}"/>
              </a:ext>
            </a:extLst>
          </p:cNvPr>
          <p:cNvCxnSpPr>
            <a:cxnSpLocks/>
            <a:stCxn id="5" idx="3"/>
            <a:endCxn id="6" idx="1"/>
          </p:cNvCxnSpPr>
          <p:nvPr/>
        </p:nvCxnSpPr>
        <p:spPr>
          <a:xfrm>
            <a:off x="7658797" y="1172008"/>
            <a:ext cx="670559" cy="0"/>
          </a:xfrm>
          <a:prstGeom prst="straightConnector1">
            <a:avLst/>
          </a:prstGeom>
          <a:ln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Textfeld 11">
            <a:extLst>
              <a:ext uri="{FF2B5EF4-FFF2-40B4-BE49-F238E27FC236}">
                <a16:creationId xmlns:a16="http://schemas.microsoft.com/office/drawing/2014/main" id="{F1E4620E-2AD1-9F4F-613C-AF05EF0D16EF}"/>
              </a:ext>
            </a:extLst>
          </p:cNvPr>
          <p:cNvSpPr txBox="1"/>
          <p:nvPr/>
        </p:nvSpPr>
        <p:spPr>
          <a:xfrm>
            <a:off x="2374265" y="2359888"/>
            <a:ext cx="74434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Figure: Conceptual framework of PIME</a:t>
            </a:r>
          </a:p>
        </p:txBody>
      </p:sp>
    </p:spTree>
    <p:extLst>
      <p:ext uri="{BB962C8B-B14F-4D97-AF65-F5344CB8AC3E}">
        <p14:creationId xmlns:p14="http://schemas.microsoft.com/office/powerpoint/2010/main" val="42933591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0</TotalTime>
  <Words>21</Words>
  <Application>Microsoft Office PowerPoint</Application>
  <PresentationFormat>Benutzerdefiniert</PresentationFormat>
  <Paragraphs>6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Gerit Wagner</dc:creator>
  <cp:lastModifiedBy>Gerit Wagner</cp:lastModifiedBy>
  <cp:revision>3</cp:revision>
  <dcterms:created xsi:type="dcterms:W3CDTF">2024-04-29T11:07:29Z</dcterms:created>
  <dcterms:modified xsi:type="dcterms:W3CDTF">2024-04-29T11:08:52Z</dcterms:modified>
</cp:coreProperties>
</file>