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</p:sldIdLst>
  <p:sldSz cx="6119813" cy="32400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39" autoAdjust="0"/>
    <p:restoredTop sz="94660"/>
  </p:normalViewPr>
  <p:slideViewPr>
    <p:cSldViewPr snapToGrid="0">
      <p:cViewPr varScale="1">
        <p:scale>
          <a:sx n="197" d="100"/>
          <a:sy n="197" d="100"/>
        </p:scale>
        <p:origin x="100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4977" y="530264"/>
            <a:ext cx="4589860" cy="1128031"/>
          </a:xfrm>
        </p:spPr>
        <p:txBody>
          <a:bodyPr anchor="b"/>
          <a:lstStyle>
            <a:lvl1pPr algn="ctr">
              <a:defRPr sz="283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4977" y="1701796"/>
            <a:ext cx="4589860" cy="782271"/>
          </a:xfrm>
        </p:spPr>
        <p:txBody>
          <a:bodyPr/>
          <a:lstStyle>
            <a:lvl1pPr marL="0" indent="0" algn="ctr">
              <a:buNone/>
              <a:defRPr sz="1134"/>
            </a:lvl1pPr>
            <a:lvl2pPr marL="216027" indent="0" algn="ctr">
              <a:buNone/>
              <a:defRPr sz="945"/>
            </a:lvl2pPr>
            <a:lvl3pPr marL="432054" indent="0" algn="ctr">
              <a:buNone/>
              <a:defRPr sz="851"/>
            </a:lvl3pPr>
            <a:lvl4pPr marL="648081" indent="0" algn="ctr">
              <a:buNone/>
              <a:defRPr sz="756"/>
            </a:lvl4pPr>
            <a:lvl5pPr marL="864108" indent="0" algn="ctr">
              <a:buNone/>
              <a:defRPr sz="756"/>
            </a:lvl5pPr>
            <a:lvl6pPr marL="1080135" indent="0" algn="ctr">
              <a:buNone/>
              <a:defRPr sz="756"/>
            </a:lvl6pPr>
            <a:lvl7pPr marL="1296162" indent="0" algn="ctr">
              <a:buNone/>
              <a:defRPr sz="756"/>
            </a:lvl7pPr>
            <a:lvl8pPr marL="1512189" indent="0" algn="ctr">
              <a:buNone/>
              <a:defRPr sz="756"/>
            </a:lvl8pPr>
            <a:lvl9pPr marL="1728216" indent="0" algn="ctr">
              <a:buNone/>
              <a:defRPr sz="756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697F0-B18F-4449-AD94-BB4829F7E354}" type="datetimeFigureOut">
              <a:rPr lang="en-CA" smtClean="0"/>
              <a:t>2023-07-11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7D58D-304C-4AD9-B639-BDE567509266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9206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697F0-B18F-4449-AD94-BB4829F7E354}" type="datetimeFigureOut">
              <a:rPr lang="en-CA" smtClean="0"/>
              <a:t>2023-07-11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7D58D-304C-4AD9-B639-BDE567509266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75926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79491" y="172505"/>
            <a:ext cx="1319585" cy="2745825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0737" y="172505"/>
            <a:ext cx="3882256" cy="274582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697F0-B18F-4449-AD94-BB4829F7E354}" type="datetimeFigureOut">
              <a:rPr lang="en-CA" smtClean="0"/>
              <a:t>2023-07-11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7D58D-304C-4AD9-B639-BDE567509266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72718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697F0-B18F-4449-AD94-BB4829F7E354}" type="datetimeFigureOut">
              <a:rPr lang="en-CA" smtClean="0"/>
              <a:t>2023-07-11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7D58D-304C-4AD9-B639-BDE567509266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94470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550" y="807773"/>
            <a:ext cx="5278339" cy="1347786"/>
          </a:xfrm>
        </p:spPr>
        <p:txBody>
          <a:bodyPr anchor="b"/>
          <a:lstStyle>
            <a:lvl1pPr>
              <a:defRPr sz="283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550" y="2168309"/>
            <a:ext cx="5278339" cy="708769"/>
          </a:xfrm>
        </p:spPr>
        <p:txBody>
          <a:bodyPr/>
          <a:lstStyle>
            <a:lvl1pPr marL="0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1pPr>
            <a:lvl2pPr marL="216027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2pPr>
            <a:lvl3pPr marL="432054" indent="0">
              <a:buNone/>
              <a:defRPr sz="851">
                <a:solidFill>
                  <a:schemeClr val="tx1">
                    <a:tint val="75000"/>
                  </a:schemeClr>
                </a:solidFill>
              </a:defRPr>
            </a:lvl3pPr>
            <a:lvl4pPr marL="648081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4pPr>
            <a:lvl5pPr marL="864108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5pPr>
            <a:lvl6pPr marL="1080135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6pPr>
            <a:lvl7pPr marL="1296162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7pPr>
            <a:lvl8pPr marL="1512189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8pPr>
            <a:lvl9pPr marL="1728216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697F0-B18F-4449-AD94-BB4829F7E354}" type="datetimeFigureOut">
              <a:rPr lang="en-CA" smtClean="0"/>
              <a:t>2023-07-11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7D58D-304C-4AD9-B639-BDE567509266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67543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0737" y="862523"/>
            <a:ext cx="2600921" cy="205580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155" y="862523"/>
            <a:ext cx="2600921" cy="205580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697F0-B18F-4449-AD94-BB4829F7E354}" type="datetimeFigureOut">
              <a:rPr lang="en-CA" smtClean="0"/>
              <a:t>2023-07-11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7D58D-304C-4AD9-B639-BDE567509266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79027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172505"/>
            <a:ext cx="5278339" cy="62626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1534" y="794272"/>
            <a:ext cx="2588968" cy="389260"/>
          </a:xfrm>
        </p:spPr>
        <p:txBody>
          <a:bodyPr anchor="b"/>
          <a:lstStyle>
            <a:lvl1pPr marL="0" indent="0">
              <a:buNone/>
              <a:defRPr sz="1134" b="1"/>
            </a:lvl1pPr>
            <a:lvl2pPr marL="216027" indent="0">
              <a:buNone/>
              <a:defRPr sz="945" b="1"/>
            </a:lvl2pPr>
            <a:lvl3pPr marL="432054" indent="0">
              <a:buNone/>
              <a:defRPr sz="851" b="1"/>
            </a:lvl3pPr>
            <a:lvl4pPr marL="648081" indent="0">
              <a:buNone/>
              <a:defRPr sz="756" b="1"/>
            </a:lvl4pPr>
            <a:lvl5pPr marL="864108" indent="0">
              <a:buNone/>
              <a:defRPr sz="756" b="1"/>
            </a:lvl5pPr>
            <a:lvl6pPr marL="1080135" indent="0">
              <a:buNone/>
              <a:defRPr sz="756" b="1"/>
            </a:lvl6pPr>
            <a:lvl7pPr marL="1296162" indent="0">
              <a:buNone/>
              <a:defRPr sz="756" b="1"/>
            </a:lvl7pPr>
            <a:lvl8pPr marL="1512189" indent="0">
              <a:buNone/>
              <a:defRPr sz="756" b="1"/>
            </a:lvl8pPr>
            <a:lvl9pPr marL="1728216" indent="0">
              <a:buNone/>
              <a:defRPr sz="75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1534" y="1183532"/>
            <a:ext cx="2588968" cy="174079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8155" y="794272"/>
            <a:ext cx="2601718" cy="389260"/>
          </a:xfrm>
        </p:spPr>
        <p:txBody>
          <a:bodyPr anchor="b"/>
          <a:lstStyle>
            <a:lvl1pPr marL="0" indent="0">
              <a:buNone/>
              <a:defRPr sz="1134" b="1"/>
            </a:lvl1pPr>
            <a:lvl2pPr marL="216027" indent="0">
              <a:buNone/>
              <a:defRPr sz="945" b="1"/>
            </a:lvl2pPr>
            <a:lvl3pPr marL="432054" indent="0">
              <a:buNone/>
              <a:defRPr sz="851" b="1"/>
            </a:lvl3pPr>
            <a:lvl4pPr marL="648081" indent="0">
              <a:buNone/>
              <a:defRPr sz="756" b="1"/>
            </a:lvl4pPr>
            <a:lvl5pPr marL="864108" indent="0">
              <a:buNone/>
              <a:defRPr sz="756" b="1"/>
            </a:lvl5pPr>
            <a:lvl6pPr marL="1080135" indent="0">
              <a:buNone/>
              <a:defRPr sz="756" b="1"/>
            </a:lvl6pPr>
            <a:lvl7pPr marL="1296162" indent="0">
              <a:buNone/>
              <a:defRPr sz="756" b="1"/>
            </a:lvl7pPr>
            <a:lvl8pPr marL="1512189" indent="0">
              <a:buNone/>
              <a:defRPr sz="756" b="1"/>
            </a:lvl8pPr>
            <a:lvl9pPr marL="1728216" indent="0">
              <a:buNone/>
              <a:defRPr sz="75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8155" y="1183532"/>
            <a:ext cx="2601718" cy="174079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697F0-B18F-4449-AD94-BB4829F7E354}" type="datetimeFigureOut">
              <a:rPr lang="en-CA" smtClean="0"/>
              <a:t>2023-07-11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7D58D-304C-4AD9-B639-BDE567509266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59658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697F0-B18F-4449-AD94-BB4829F7E354}" type="datetimeFigureOut">
              <a:rPr lang="en-CA" smtClean="0"/>
              <a:t>2023-07-11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7D58D-304C-4AD9-B639-BDE567509266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36090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697F0-B18F-4449-AD94-BB4829F7E354}" type="datetimeFigureOut">
              <a:rPr lang="en-CA" smtClean="0"/>
              <a:t>2023-07-11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7D58D-304C-4AD9-B639-BDE567509266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76331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216006"/>
            <a:ext cx="1973799" cy="756021"/>
          </a:xfrm>
        </p:spPr>
        <p:txBody>
          <a:bodyPr anchor="b"/>
          <a:lstStyle>
            <a:lvl1pPr>
              <a:defRPr sz="151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1718" y="466513"/>
            <a:ext cx="3098155" cy="2302563"/>
          </a:xfrm>
        </p:spPr>
        <p:txBody>
          <a:bodyPr/>
          <a:lstStyle>
            <a:lvl1pPr>
              <a:defRPr sz="1512"/>
            </a:lvl1pPr>
            <a:lvl2pPr>
              <a:defRPr sz="1323"/>
            </a:lvl2pPr>
            <a:lvl3pPr>
              <a:defRPr sz="1134"/>
            </a:lvl3pPr>
            <a:lvl4pPr>
              <a:defRPr sz="945"/>
            </a:lvl4pPr>
            <a:lvl5pPr>
              <a:defRPr sz="945"/>
            </a:lvl5pPr>
            <a:lvl6pPr>
              <a:defRPr sz="945"/>
            </a:lvl6pPr>
            <a:lvl7pPr>
              <a:defRPr sz="945"/>
            </a:lvl7pPr>
            <a:lvl8pPr>
              <a:defRPr sz="945"/>
            </a:lvl8pPr>
            <a:lvl9pPr>
              <a:defRPr sz="945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972026"/>
            <a:ext cx="1973799" cy="1800799"/>
          </a:xfrm>
        </p:spPr>
        <p:txBody>
          <a:bodyPr/>
          <a:lstStyle>
            <a:lvl1pPr marL="0" indent="0">
              <a:buNone/>
              <a:defRPr sz="756"/>
            </a:lvl1pPr>
            <a:lvl2pPr marL="216027" indent="0">
              <a:buNone/>
              <a:defRPr sz="662"/>
            </a:lvl2pPr>
            <a:lvl3pPr marL="432054" indent="0">
              <a:buNone/>
              <a:defRPr sz="567"/>
            </a:lvl3pPr>
            <a:lvl4pPr marL="648081" indent="0">
              <a:buNone/>
              <a:defRPr sz="472"/>
            </a:lvl4pPr>
            <a:lvl5pPr marL="864108" indent="0">
              <a:buNone/>
              <a:defRPr sz="472"/>
            </a:lvl5pPr>
            <a:lvl6pPr marL="1080135" indent="0">
              <a:buNone/>
              <a:defRPr sz="472"/>
            </a:lvl6pPr>
            <a:lvl7pPr marL="1296162" indent="0">
              <a:buNone/>
              <a:defRPr sz="472"/>
            </a:lvl7pPr>
            <a:lvl8pPr marL="1512189" indent="0">
              <a:buNone/>
              <a:defRPr sz="472"/>
            </a:lvl8pPr>
            <a:lvl9pPr marL="1728216" indent="0">
              <a:buNone/>
              <a:defRPr sz="47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697F0-B18F-4449-AD94-BB4829F7E354}" type="datetimeFigureOut">
              <a:rPr lang="en-CA" smtClean="0"/>
              <a:t>2023-07-11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7D58D-304C-4AD9-B639-BDE567509266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40151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216006"/>
            <a:ext cx="1973799" cy="756021"/>
          </a:xfrm>
        </p:spPr>
        <p:txBody>
          <a:bodyPr anchor="b"/>
          <a:lstStyle>
            <a:lvl1pPr>
              <a:defRPr sz="151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01718" y="466513"/>
            <a:ext cx="3098155" cy="2302563"/>
          </a:xfrm>
        </p:spPr>
        <p:txBody>
          <a:bodyPr anchor="t"/>
          <a:lstStyle>
            <a:lvl1pPr marL="0" indent="0">
              <a:buNone/>
              <a:defRPr sz="1512"/>
            </a:lvl1pPr>
            <a:lvl2pPr marL="216027" indent="0">
              <a:buNone/>
              <a:defRPr sz="1323"/>
            </a:lvl2pPr>
            <a:lvl3pPr marL="432054" indent="0">
              <a:buNone/>
              <a:defRPr sz="1134"/>
            </a:lvl3pPr>
            <a:lvl4pPr marL="648081" indent="0">
              <a:buNone/>
              <a:defRPr sz="945"/>
            </a:lvl4pPr>
            <a:lvl5pPr marL="864108" indent="0">
              <a:buNone/>
              <a:defRPr sz="945"/>
            </a:lvl5pPr>
            <a:lvl6pPr marL="1080135" indent="0">
              <a:buNone/>
              <a:defRPr sz="945"/>
            </a:lvl6pPr>
            <a:lvl7pPr marL="1296162" indent="0">
              <a:buNone/>
              <a:defRPr sz="945"/>
            </a:lvl7pPr>
            <a:lvl8pPr marL="1512189" indent="0">
              <a:buNone/>
              <a:defRPr sz="945"/>
            </a:lvl8pPr>
            <a:lvl9pPr marL="1728216" indent="0">
              <a:buNone/>
              <a:defRPr sz="945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972026"/>
            <a:ext cx="1973799" cy="1800799"/>
          </a:xfrm>
        </p:spPr>
        <p:txBody>
          <a:bodyPr/>
          <a:lstStyle>
            <a:lvl1pPr marL="0" indent="0">
              <a:buNone/>
              <a:defRPr sz="756"/>
            </a:lvl1pPr>
            <a:lvl2pPr marL="216027" indent="0">
              <a:buNone/>
              <a:defRPr sz="662"/>
            </a:lvl2pPr>
            <a:lvl3pPr marL="432054" indent="0">
              <a:buNone/>
              <a:defRPr sz="567"/>
            </a:lvl3pPr>
            <a:lvl4pPr marL="648081" indent="0">
              <a:buNone/>
              <a:defRPr sz="472"/>
            </a:lvl4pPr>
            <a:lvl5pPr marL="864108" indent="0">
              <a:buNone/>
              <a:defRPr sz="472"/>
            </a:lvl5pPr>
            <a:lvl6pPr marL="1080135" indent="0">
              <a:buNone/>
              <a:defRPr sz="472"/>
            </a:lvl6pPr>
            <a:lvl7pPr marL="1296162" indent="0">
              <a:buNone/>
              <a:defRPr sz="472"/>
            </a:lvl7pPr>
            <a:lvl8pPr marL="1512189" indent="0">
              <a:buNone/>
              <a:defRPr sz="472"/>
            </a:lvl8pPr>
            <a:lvl9pPr marL="1728216" indent="0">
              <a:buNone/>
              <a:defRPr sz="47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697F0-B18F-4449-AD94-BB4829F7E354}" type="datetimeFigureOut">
              <a:rPr lang="en-CA" smtClean="0"/>
              <a:t>2023-07-11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7D58D-304C-4AD9-B639-BDE567509266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48359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0737" y="172505"/>
            <a:ext cx="5278339" cy="626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0737" y="862523"/>
            <a:ext cx="5278339" cy="20558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0737" y="3003082"/>
            <a:ext cx="1376958" cy="172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697F0-B18F-4449-AD94-BB4829F7E354}" type="datetimeFigureOut">
              <a:rPr lang="en-CA" smtClean="0"/>
              <a:t>2023-07-11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7188" y="3003082"/>
            <a:ext cx="2065437" cy="172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22118" y="3003082"/>
            <a:ext cx="1376958" cy="172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A7D58D-304C-4AD9-B639-BDE567509266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33688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432054" rtl="0" eaLnBrk="1" latinLnBrk="0" hangingPunct="1">
        <a:lnSpc>
          <a:spcPct val="90000"/>
        </a:lnSpc>
        <a:spcBef>
          <a:spcPct val="0"/>
        </a:spcBef>
        <a:buNone/>
        <a:defRPr sz="20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8014" indent="-108014" algn="l" defTabSz="432054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1pPr>
      <a:lvl2pPr marL="324041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40068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756095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1" kern="1200">
          <a:solidFill>
            <a:schemeClr val="tx1"/>
          </a:solidFill>
          <a:latin typeface="+mn-lt"/>
          <a:ea typeface="+mn-ea"/>
          <a:cs typeface="+mn-cs"/>
        </a:defRPr>
      </a:lvl4pPr>
      <a:lvl5pPr marL="972122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1" kern="1200">
          <a:solidFill>
            <a:schemeClr val="tx1"/>
          </a:solidFill>
          <a:latin typeface="+mn-lt"/>
          <a:ea typeface="+mn-ea"/>
          <a:cs typeface="+mn-cs"/>
        </a:defRPr>
      </a:lvl5pPr>
      <a:lvl6pPr marL="1188149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1" kern="1200">
          <a:solidFill>
            <a:schemeClr val="tx1"/>
          </a:solidFill>
          <a:latin typeface="+mn-lt"/>
          <a:ea typeface="+mn-ea"/>
          <a:cs typeface="+mn-cs"/>
        </a:defRPr>
      </a:lvl6pPr>
      <a:lvl7pPr marL="1404176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1" kern="1200">
          <a:solidFill>
            <a:schemeClr val="tx1"/>
          </a:solidFill>
          <a:latin typeface="+mn-lt"/>
          <a:ea typeface="+mn-ea"/>
          <a:cs typeface="+mn-cs"/>
        </a:defRPr>
      </a:lvl7pPr>
      <a:lvl8pPr marL="1620203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1" kern="1200">
          <a:solidFill>
            <a:schemeClr val="tx1"/>
          </a:solidFill>
          <a:latin typeface="+mn-lt"/>
          <a:ea typeface="+mn-ea"/>
          <a:cs typeface="+mn-cs"/>
        </a:defRPr>
      </a:lvl8pPr>
      <a:lvl9pPr marL="1836230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1pPr>
      <a:lvl2pPr marL="216027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2pPr>
      <a:lvl3pPr marL="432054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3pPr>
      <a:lvl4pPr marL="648081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4pPr>
      <a:lvl5pPr marL="864108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5pPr>
      <a:lvl6pPr marL="1080135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6pPr>
      <a:lvl7pPr marL="1296162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7pPr>
      <a:lvl8pPr marL="1512189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">
            <a:extLst>
              <a:ext uri="{FF2B5EF4-FFF2-40B4-BE49-F238E27FC236}">
                <a16:creationId xmlns:a16="http://schemas.microsoft.com/office/drawing/2014/main" id="{12DD6B62-2B4E-E0AE-8093-7E0F9D0EDB2B}"/>
              </a:ext>
            </a:extLst>
          </p:cNvPr>
          <p:cNvSpPr/>
          <p:nvPr/>
        </p:nvSpPr>
        <p:spPr>
          <a:xfrm rot="16200000">
            <a:off x="516944" y="1990388"/>
            <a:ext cx="344586" cy="34458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 sz="975" dirty="0"/>
          </a:p>
        </p:txBody>
      </p:sp>
      <p:sp>
        <p:nvSpPr>
          <p:cNvPr id="5" name="Pfeil: nach rechts 4">
            <a:extLst>
              <a:ext uri="{FF2B5EF4-FFF2-40B4-BE49-F238E27FC236}">
                <a16:creationId xmlns:a16="http://schemas.microsoft.com/office/drawing/2014/main" id="{9CE4CDD5-E49E-E35C-E8B1-C5E4FA9CCD5B}"/>
              </a:ext>
            </a:extLst>
          </p:cNvPr>
          <p:cNvSpPr/>
          <p:nvPr/>
        </p:nvSpPr>
        <p:spPr>
          <a:xfrm rot="19394815">
            <a:off x="3615135" y="2339038"/>
            <a:ext cx="1022990" cy="581488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950" dirty="0" err="1"/>
              <a:t>main</a:t>
            </a:r>
            <a:endParaRPr lang="de-DE" sz="1950" dirty="0"/>
          </a:p>
        </p:txBody>
      </p: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0142E98B-CC2C-14F9-53D5-C685BE9DF682}"/>
              </a:ext>
            </a:extLst>
          </p:cNvPr>
          <p:cNvCxnSpPr>
            <a:cxnSpLocks/>
            <a:stCxn id="4" idx="4"/>
            <a:endCxn id="10" idx="0"/>
          </p:cNvCxnSpPr>
          <p:nvPr/>
        </p:nvCxnSpPr>
        <p:spPr>
          <a:xfrm>
            <a:off x="861530" y="2162681"/>
            <a:ext cx="6568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Ellipse 9">
            <a:extLst>
              <a:ext uri="{FF2B5EF4-FFF2-40B4-BE49-F238E27FC236}">
                <a16:creationId xmlns:a16="http://schemas.microsoft.com/office/drawing/2014/main" id="{9D3B464F-C474-EEA4-CD45-6DDC0F09AD8E}"/>
              </a:ext>
            </a:extLst>
          </p:cNvPr>
          <p:cNvSpPr/>
          <p:nvPr/>
        </p:nvSpPr>
        <p:spPr>
          <a:xfrm rot="16200000">
            <a:off x="1518396" y="1990388"/>
            <a:ext cx="344586" cy="34458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 sz="1950"/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A32F544A-61DE-A5A5-3DC4-691A2AE47E8D}"/>
              </a:ext>
            </a:extLst>
          </p:cNvPr>
          <p:cNvCxnSpPr>
            <a:cxnSpLocks/>
            <a:stCxn id="10" idx="4"/>
            <a:endCxn id="12" idx="0"/>
          </p:cNvCxnSpPr>
          <p:nvPr/>
        </p:nvCxnSpPr>
        <p:spPr>
          <a:xfrm>
            <a:off x="1862982" y="2162681"/>
            <a:ext cx="66763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Ellipse 11">
            <a:extLst>
              <a:ext uri="{FF2B5EF4-FFF2-40B4-BE49-F238E27FC236}">
                <a16:creationId xmlns:a16="http://schemas.microsoft.com/office/drawing/2014/main" id="{C5DB30D8-8EDD-266A-EF1B-A41D23E78EED}"/>
              </a:ext>
            </a:extLst>
          </p:cNvPr>
          <p:cNvSpPr/>
          <p:nvPr/>
        </p:nvSpPr>
        <p:spPr>
          <a:xfrm rot="16200000">
            <a:off x="2530617" y="1990389"/>
            <a:ext cx="344586" cy="34458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 sz="1950"/>
          </a:p>
        </p:txBody>
      </p: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C5465524-ACEE-5588-C783-AEE9AD438C9E}"/>
              </a:ext>
            </a:extLst>
          </p:cNvPr>
          <p:cNvCxnSpPr>
            <a:cxnSpLocks/>
            <a:stCxn id="12" idx="4"/>
            <a:endCxn id="14" idx="0"/>
          </p:cNvCxnSpPr>
          <p:nvPr/>
        </p:nvCxnSpPr>
        <p:spPr>
          <a:xfrm>
            <a:off x="2875203" y="2162682"/>
            <a:ext cx="64609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Ellipse 13">
            <a:extLst>
              <a:ext uri="{FF2B5EF4-FFF2-40B4-BE49-F238E27FC236}">
                <a16:creationId xmlns:a16="http://schemas.microsoft.com/office/drawing/2014/main" id="{D7986824-2D74-157D-47D3-5B26C7922219}"/>
              </a:ext>
            </a:extLst>
          </p:cNvPr>
          <p:cNvSpPr/>
          <p:nvPr/>
        </p:nvSpPr>
        <p:spPr>
          <a:xfrm rot="16200000">
            <a:off x="3521301" y="1990389"/>
            <a:ext cx="344586" cy="34458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 sz="1950"/>
          </a:p>
        </p:txBody>
      </p: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317941E3-F01B-9DC8-59B8-3A8D5357A431}"/>
              </a:ext>
            </a:extLst>
          </p:cNvPr>
          <p:cNvCxnSpPr>
            <a:cxnSpLocks/>
            <a:stCxn id="14" idx="4"/>
            <a:endCxn id="16" idx="0"/>
          </p:cNvCxnSpPr>
          <p:nvPr/>
        </p:nvCxnSpPr>
        <p:spPr>
          <a:xfrm flipV="1">
            <a:off x="3865887" y="2162681"/>
            <a:ext cx="65686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Ellipse 15">
            <a:extLst>
              <a:ext uri="{FF2B5EF4-FFF2-40B4-BE49-F238E27FC236}">
                <a16:creationId xmlns:a16="http://schemas.microsoft.com/office/drawing/2014/main" id="{68FB746E-5928-96E1-2D14-1EB3A2C63133}"/>
              </a:ext>
            </a:extLst>
          </p:cNvPr>
          <p:cNvSpPr/>
          <p:nvPr/>
        </p:nvSpPr>
        <p:spPr>
          <a:xfrm rot="16200000">
            <a:off x="4522753" y="1990388"/>
            <a:ext cx="344586" cy="34458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 sz="1950"/>
          </a:p>
        </p:txBody>
      </p: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01848D30-66F9-E388-077B-C82AD40371DA}"/>
              </a:ext>
            </a:extLst>
          </p:cNvPr>
          <p:cNvCxnSpPr>
            <a:cxnSpLocks/>
            <a:stCxn id="10" idx="6"/>
            <a:endCxn id="20" idx="0"/>
          </p:cNvCxnSpPr>
          <p:nvPr/>
        </p:nvCxnSpPr>
        <p:spPr>
          <a:xfrm flipV="1">
            <a:off x="1690689" y="1132210"/>
            <a:ext cx="832748" cy="8581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Ellipse 19">
            <a:extLst>
              <a:ext uri="{FF2B5EF4-FFF2-40B4-BE49-F238E27FC236}">
                <a16:creationId xmlns:a16="http://schemas.microsoft.com/office/drawing/2014/main" id="{BB8E4A4B-9E62-EDBC-303A-CE409B5931CD}"/>
              </a:ext>
            </a:extLst>
          </p:cNvPr>
          <p:cNvSpPr/>
          <p:nvPr/>
        </p:nvSpPr>
        <p:spPr>
          <a:xfrm rot="16200000">
            <a:off x="2523437" y="959917"/>
            <a:ext cx="344586" cy="34458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 sz="1950"/>
          </a:p>
        </p:txBody>
      </p: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409AEAE7-1E2B-7E11-2445-0E1044F091BD}"/>
              </a:ext>
            </a:extLst>
          </p:cNvPr>
          <p:cNvCxnSpPr>
            <a:cxnSpLocks/>
            <a:stCxn id="20" idx="4"/>
            <a:endCxn id="22" idx="0"/>
          </p:cNvCxnSpPr>
          <p:nvPr/>
        </p:nvCxnSpPr>
        <p:spPr>
          <a:xfrm>
            <a:off x="2868023" y="1132210"/>
            <a:ext cx="66404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Ellipse 21">
            <a:extLst>
              <a:ext uri="{FF2B5EF4-FFF2-40B4-BE49-F238E27FC236}">
                <a16:creationId xmlns:a16="http://schemas.microsoft.com/office/drawing/2014/main" id="{C9ABBCBF-F06B-A046-C001-325ED6ACF7CC}"/>
              </a:ext>
            </a:extLst>
          </p:cNvPr>
          <p:cNvSpPr/>
          <p:nvPr/>
        </p:nvSpPr>
        <p:spPr>
          <a:xfrm rot="16200000">
            <a:off x="3532069" y="959917"/>
            <a:ext cx="344586" cy="34458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 sz="1950"/>
          </a:p>
        </p:txBody>
      </p:sp>
      <p:sp>
        <p:nvSpPr>
          <p:cNvPr id="31" name="Pfeil: nach rechts 30">
            <a:extLst>
              <a:ext uri="{FF2B5EF4-FFF2-40B4-BE49-F238E27FC236}">
                <a16:creationId xmlns:a16="http://schemas.microsoft.com/office/drawing/2014/main" id="{0975254B-B1FD-41DA-841B-535EC40EF90A}"/>
              </a:ext>
            </a:extLst>
          </p:cNvPr>
          <p:cNvSpPr/>
          <p:nvPr/>
        </p:nvSpPr>
        <p:spPr>
          <a:xfrm rot="19387324" flipH="1">
            <a:off x="4775522" y="426020"/>
            <a:ext cx="1022990" cy="581488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950" dirty="0" err="1"/>
              <a:t>dev</a:t>
            </a:r>
            <a:endParaRPr lang="de-DE" sz="1950" dirty="0"/>
          </a:p>
        </p:txBody>
      </p: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6E40856B-F5C2-BB6F-5869-E8F69E575A77}"/>
              </a:ext>
            </a:extLst>
          </p:cNvPr>
          <p:cNvCxnSpPr>
            <a:cxnSpLocks/>
            <a:stCxn id="20" idx="4"/>
            <a:endCxn id="14" idx="6"/>
          </p:cNvCxnSpPr>
          <p:nvPr/>
        </p:nvCxnSpPr>
        <p:spPr>
          <a:xfrm>
            <a:off x="2868023" y="1132210"/>
            <a:ext cx="825571" cy="8581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311EEB02-68DF-3E54-2BAE-B0C89724FB3D}"/>
              </a:ext>
            </a:extLst>
          </p:cNvPr>
          <p:cNvCxnSpPr>
            <a:cxnSpLocks/>
            <a:endCxn id="26" idx="0"/>
          </p:cNvCxnSpPr>
          <p:nvPr/>
        </p:nvCxnSpPr>
        <p:spPr>
          <a:xfrm flipV="1">
            <a:off x="3889599" y="1132209"/>
            <a:ext cx="664046" cy="50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Ellipse 25">
            <a:extLst>
              <a:ext uri="{FF2B5EF4-FFF2-40B4-BE49-F238E27FC236}">
                <a16:creationId xmlns:a16="http://schemas.microsoft.com/office/drawing/2014/main" id="{FD893D2F-0919-4EB5-87A5-834F2C244E7A}"/>
              </a:ext>
            </a:extLst>
          </p:cNvPr>
          <p:cNvSpPr/>
          <p:nvPr/>
        </p:nvSpPr>
        <p:spPr>
          <a:xfrm rot="16200000">
            <a:off x="4553645" y="959916"/>
            <a:ext cx="344586" cy="34458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 sz="1950"/>
          </a:p>
        </p:txBody>
      </p: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ED1397E9-0C48-9FA8-6E40-30FCC85822F7}"/>
              </a:ext>
            </a:extLst>
          </p:cNvPr>
          <p:cNvCxnSpPr>
            <a:cxnSpLocks/>
            <a:stCxn id="22" idx="4"/>
            <a:endCxn id="16" idx="6"/>
          </p:cNvCxnSpPr>
          <p:nvPr/>
        </p:nvCxnSpPr>
        <p:spPr>
          <a:xfrm>
            <a:off x="3876655" y="1132210"/>
            <a:ext cx="818391" cy="8581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32197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</Words>
  <Application>Microsoft Office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Gerit Wagner</dc:creator>
  <cp:lastModifiedBy>Gerit Wagner</cp:lastModifiedBy>
  <cp:revision>5</cp:revision>
  <dcterms:created xsi:type="dcterms:W3CDTF">2023-07-11T09:25:20Z</dcterms:created>
  <dcterms:modified xsi:type="dcterms:W3CDTF">2023-07-11T12:48:02Z</dcterms:modified>
</cp:coreProperties>
</file>