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3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customXml/itemProps1.xml" ContentType="application/vnd.openxmlformats-officedocument.customXmlProperties+xml"/>
  <Override PartName="/docProps/custom.xml" ContentType="application/vnd.openxmlformats-officedocument.custom-properties+xml"/>
  <Override PartName="/customXml/itemProps3.xml" ContentType="application/vnd.openxmlformats-officedocument.customXmlPropertie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2"/>
  </p:notesMasterIdLst>
  <p:sldIdLst>
    <p:sldId id="256" r:id="rId5"/>
    <p:sldId id="289" r:id="rId6"/>
    <p:sldId id="317" r:id="rId7"/>
    <p:sldId id="325" r:id="rId8"/>
    <p:sldId id="300" r:id="rId9"/>
    <p:sldId id="308" r:id="rId10"/>
    <p:sldId id="330" r:id="rId11"/>
    <p:sldId id="312" r:id="rId12"/>
    <p:sldId id="332" r:id="rId13"/>
    <p:sldId id="331" r:id="rId14"/>
    <p:sldId id="319" r:id="rId15"/>
    <p:sldId id="328" r:id="rId16"/>
    <p:sldId id="320" r:id="rId17"/>
    <p:sldId id="321" r:id="rId18"/>
    <p:sldId id="322" r:id="rId19"/>
    <p:sldId id="326" r:id="rId20"/>
    <p:sldId id="307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2E9988-C2C5-4E44-87E4-3B7B3FC5F487}" v="229" dt="2024-08-17T12:42:36.5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22" autoAdjust="0"/>
    <p:restoredTop sz="95033" autoAdjust="0"/>
  </p:normalViewPr>
  <p:slideViewPr>
    <p:cSldViewPr snapToGrid="0">
      <p:cViewPr varScale="1">
        <p:scale>
          <a:sx n="79" d="100"/>
          <a:sy n="79" d="100"/>
        </p:scale>
        <p:origin x="874" y="7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customXml" Target="../customXml/item4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jali Ashokan (Umail)" userId="86e265ca-e148-4fc5-9864-f560d1f14ba8" providerId="ADAL" clId="{B22E9988-C2C5-4E44-87E4-3B7B3FC5F487}"/>
    <pc:docChg chg="undo redo custSel addSld delSld modSld sldOrd">
      <pc:chgData name="Anjali Ashokan (Umail)" userId="86e265ca-e148-4fc5-9864-f560d1f14ba8" providerId="ADAL" clId="{B22E9988-C2C5-4E44-87E4-3B7B3FC5F487}" dt="2024-08-17T13:26:33.139" v="12814" actId="1076"/>
      <pc:docMkLst>
        <pc:docMk/>
      </pc:docMkLst>
      <pc:sldChg chg="addSp modSp mod ord">
        <pc:chgData name="Anjali Ashokan (Umail)" userId="86e265ca-e148-4fc5-9864-f560d1f14ba8" providerId="ADAL" clId="{B22E9988-C2C5-4E44-87E4-3B7B3FC5F487}" dt="2024-08-16T17:23:43.083" v="11021" actId="20577"/>
        <pc:sldMkLst>
          <pc:docMk/>
          <pc:sldMk cId="902296873" sldId="256"/>
        </pc:sldMkLst>
        <pc:spChg chg="mod">
          <ac:chgData name="Anjali Ashokan (Umail)" userId="86e265ca-e148-4fc5-9864-f560d1f14ba8" providerId="ADAL" clId="{B22E9988-C2C5-4E44-87E4-3B7B3FC5F487}" dt="2024-08-16T17:23:43.083" v="11021" actId="20577"/>
          <ac:spMkLst>
            <pc:docMk/>
            <pc:sldMk cId="902296873" sldId="256"/>
            <ac:spMk id="3" creationId="{123ECF05-B5B0-F770-D9D0-FE74AFEA382A}"/>
          </ac:spMkLst>
        </pc:spChg>
        <pc:spChg chg="mod">
          <ac:chgData name="Anjali Ashokan (Umail)" userId="86e265ca-e148-4fc5-9864-f560d1f14ba8" providerId="ADAL" clId="{B22E9988-C2C5-4E44-87E4-3B7B3FC5F487}" dt="2024-08-07T10:18:10.576" v="118" actId="14100"/>
          <ac:spMkLst>
            <pc:docMk/>
            <pc:sldMk cId="902296873" sldId="256"/>
            <ac:spMk id="7" creationId="{770E9FFE-77DC-11A7-FB7A-EEE2A672D8F3}"/>
          </ac:spMkLst>
        </pc:spChg>
        <pc:spChg chg="mod">
          <ac:chgData name="Anjali Ashokan (Umail)" userId="86e265ca-e148-4fc5-9864-f560d1f14ba8" providerId="ADAL" clId="{B22E9988-C2C5-4E44-87E4-3B7B3FC5F487}" dt="2024-08-16T13:55:24.103" v="11002" actId="1035"/>
          <ac:spMkLst>
            <pc:docMk/>
            <pc:sldMk cId="902296873" sldId="256"/>
            <ac:spMk id="19" creationId="{220CF621-D341-CC81-30EE-608F22217342}"/>
          </ac:spMkLst>
        </pc:spChg>
        <pc:picChg chg="mod">
          <ac:chgData name="Anjali Ashokan (Umail)" userId="86e265ca-e148-4fc5-9864-f560d1f14ba8" providerId="ADAL" clId="{B22E9988-C2C5-4E44-87E4-3B7B3FC5F487}" dt="2024-08-07T10:15:46.600" v="2" actId="1038"/>
          <ac:picMkLst>
            <pc:docMk/>
            <pc:sldMk cId="902296873" sldId="256"/>
            <ac:picMk id="9" creationId="{05FE094C-7789-4499-A8DF-D59D40D76D4D}"/>
          </ac:picMkLst>
        </pc:picChg>
        <pc:picChg chg="add mod">
          <ac:chgData name="Anjali Ashokan (Umail)" userId="86e265ca-e148-4fc5-9864-f560d1f14ba8" providerId="ADAL" clId="{B22E9988-C2C5-4E44-87E4-3B7B3FC5F487}" dt="2024-08-07T10:18:18.633" v="121" actId="14100"/>
          <ac:picMkLst>
            <pc:docMk/>
            <pc:sldMk cId="902296873" sldId="256"/>
            <ac:picMk id="20" creationId="{336E9D9B-C4CE-0940-4520-4EDE155CEC47}"/>
          </ac:picMkLst>
        </pc:picChg>
      </pc:sldChg>
      <pc:sldChg chg="addSp delSp modSp mod">
        <pc:chgData name="Anjali Ashokan (Umail)" userId="86e265ca-e148-4fc5-9864-f560d1f14ba8" providerId="ADAL" clId="{B22E9988-C2C5-4E44-87E4-3B7B3FC5F487}" dt="2024-08-16T19:48:44.996" v="11615" actId="20577"/>
        <pc:sldMkLst>
          <pc:docMk/>
          <pc:sldMk cId="650520074" sldId="289"/>
        </pc:sldMkLst>
        <pc:spChg chg="mod">
          <ac:chgData name="Anjali Ashokan (Umail)" userId="86e265ca-e148-4fc5-9864-f560d1f14ba8" providerId="ADAL" clId="{B22E9988-C2C5-4E44-87E4-3B7B3FC5F487}" dt="2024-08-07T10:24:50.368" v="302" actId="20577"/>
          <ac:spMkLst>
            <pc:docMk/>
            <pc:sldMk cId="650520074" sldId="289"/>
            <ac:spMk id="2" creationId="{53847C1B-5E0E-40F0-AAE8-7909C5BFEC49}"/>
          </ac:spMkLst>
        </pc:spChg>
        <pc:spChg chg="add del mod">
          <ac:chgData name="Anjali Ashokan (Umail)" userId="86e265ca-e148-4fc5-9864-f560d1f14ba8" providerId="ADAL" clId="{B22E9988-C2C5-4E44-87E4-3B7B3FC5F487}" dt="2024-08-13T16:29:27.217" v="7454" actId="21"/>
          <ac:spMkLst>
            <pc:docMk/>
            <pc:sldMk cId="650520074" sldId="289"/>
            <ac:spMk id="4" creationId="{9C73DE21-CD48-3E8D-6674-42D588531A2C}"/>
          </ac:spMkLst>
        </pc:spChg>
        <pc:spChg chg="del">
          <ac:chgData name="Anjali Ashokan (Umail)" userId="86e265ca-e148-4fc5-9864-f560d1f14ba8" providerId="ADAL" clId="{B22E9988-C2C5-4E44-87E4-3B7B3FC5F487}" dt="2024-08-07T10:49:45.717" v="303" actId="21"/>
          <ac:spMkLst>
            <pc:docMk/>
            <pc:sldMk cId="650520074" sldId="289"/>
            <ac:spMk id="5" creationId="{77552157-9D17-9BE7-EB62-2BADCB07F15B}"/>
          </ac:spMkLst>
        </pc:spChg>
        <pc:spChg chg="add del mod">
          <ac:chgData name="Anjali Ashokan (Umail)" userId="86e265ca-e148-4fc5-9864-f560d1f14ba8" providerId="ADAL" clId="{B22E9988-C2C5-4E44-87E4-3B7B3FC5F487}" dt="2024-08-13T16:29:27.217" v="7454" actId="21"/>
          <ac:spMkLst>
            <pc:docMk/>
            <pc:sldMk cId="650520074" sldId="289"/>
            <ac:spMk id="5" creationId="{C8E63A99-26D5-9703-9C27-5F1234CFF3A6}"/>
          </ac:spMkLst>
        </pc:spChg>
        <pc:spChg chg="add del mod">
          <ac:chgData name="Anjali Ashokan (Umail)" userId="86e265ca-e148-4fc5-9864-f560d1f14ba8" providerId="ADAL" clId="{B22E9988-C2C5-4E44-87E4-3B7B3FC5F487}" dt="2024-08-13T16:29:27.217" v="7454" actId="21"/>
          <ac:spMkLst>
            <pc:docMk/>
            <pc:sldMk cId="650520074" sldId="289"/>
            <ac:spMk id="6" creationId="{7F5B7D38-ABDC-DB02-F1AF-8E38670B63D5}"/>
          </ac:spMkLst>
        </pc:spChg>
        <pc:spChg chg="del">
          <ac:chgData name="Anjali Ashokan (Umail)" userId="86e265ca-e148-4fc5-9864-f560d1f14ba8" providerId="ADAL" clId="{B22E9988-C2C5-4E44-87E4-3B7B3FC5F487}" dt="2024-08-07T10:49:48.684" v="304" actId="21"/>
          <ac:spMkLst>
            <pc:docMk/>
            <pc:sldMk cId="650520074" sldId="289"/>
            <ac:spMk id="7" creationId="{26BDE2FD-A923-4872-527A-02F9047BD05C}"/>
          </ac:spMkLst>
        </pc:spChg>
        <pc:spChg chg="add mod">
          <ac:chgData name="Anjali Ashokan (Umail)" userId="86e265ca-e148-4fc5-9864-f560d1f14ba8" providerId="ADAL" clId="{B22E9988-C2C5-4E44-87E4-3B7B3FC5F487}" dt="2024-08-16T19:48:44.996" v="11615" actId="20577"/>
          <ac:spMkLst>
            <pc:docMk/>
            <pc:sldMk cId="650520074" sldId="289"/>
            <ac:spMk id="8" creationId="{EF53F0AB-0B6E-DEA2-3C07-73648D156AB4}"/>
          </ac:spMkLst>
        </pc:spChg>
        <pc:picChg chg="del">
          <ac:chgData name="Anjali Ashokan (Umail)" userId="86e265ca-e148-4fc5-9864-f560d1f14ba8" providerId="ADAL" clId="{B22E9988-C2C5-4E44-87E4-3B7B3FC5F487}" dt="2024-08-07T10:49:45.717" v="303" actId="21"/>
          <ac:picMkLst>
            <pc:docMk/>
            <pc:sldMk cId="650520074" sldId="289"/>
            <ac:picMk id="4" creationId="{0F7EF89D-D9A1-99DC-4E0D-397A4C18F89A}"/>
          </ac:picMkLst>
        </pc:picChg>
        <pc:picChg chg="del">
          <ac:chgData name="Anjali Ashokan (Umail)" userId="86e265ca-e148-4fc5-9864-f560d1f14ba8" providerId="ADAL" clId="{B22E9988-C2C5-4E44-87E4-3B7B3FC5F487}" dt="2024-08-07T10:49:45.717" v="303" actId="21"/>
          <ac:picMkLst>
            <pc:docMk/>
            <pc:sldMk cId="650520074" sldId="289"/>
            <ac:picMk id="6" creationId="{C6BEF673-1A58-C5E9-F0BE-68F3CEB311DE}"/>
          </ac:picMkLst>
        </pc:picChg>
      </pc:sldChg>
      <pc:sldChg chg="modSp mod">
        <pc:chgData name="Anjali Ashokan (Umail)" userId="86e265ca-e148-4fc5-9864-f560d1f14ba8" providerId="ADAL" clId="{B22E9988-C2C5-4E44-87E4-3B7B3FC5F487}" dt="2024-08-16T13:21:01.389" v="9925" actId="20577"/>
        <pc:sldMkLst>
          <pc:docMk/>
          <pc:sldMk cId="2967681857" sldId="300"/>
        </pc:sldMkLst>
        <pc:spChg chg="mod">
          <ac:chgData name="Anjali Ashokan (Umail)" userId="86e265ca-e148-4fc5-9864-f560d1f14ba8" providerId="ADAL" clId="{B22E9988-C2C5-4E44-87E4-3B7B3FC5F487}" dt="2024-08-16T13:21:01.389" v="9925" actId="20577"/>
          <ac:spMkLst>
            <pc:docMk/>
            <pc:sldMk cId="2967681857" sldId="300"/>
            <ac:spMk id="2" creationId="{53847C1B-5E0E-40F0-AAE8-7909C5BFEC49}"/>
          </ac:spMkLst>
        </pc:spChg>
      </pc:sldChg>
      <pc:sldChg chg="addSp delSp modSp mod">
        <pc:chgData name="Anjali Ashokan (Umail)" userId="86e265ca-e148-4fc5-9864-f560d1f14ba8" providerId="ADAL" clId="{B22E9988-C2C5-4E44-87E4-3B7B3FC5F487}" dt="2024-08-17T12:48:27.294" v="12805" actId="21"/>
        <pc:sldMkLst>
          <pc:docMk/>
          <pc:sldMk cId="689778710" sldId="307"/>
        </pc:sldMkLst>
        <pc:spChg chg="add del mod">
          <ac:chgData name="Anjali Ashokan (Umail)" userId="86e265ca-e148-4fc5-9864-f560d1f14ba8" providerId="ADAL" clId="{B22E9988-C2C5-4E44-87E4-3B7B3FC5F487}" dt="2024-08-17T12:42:06.614" v="12140" actId="21"/>
          <ac:spMkLst>
            <pc:docMk/>
            <pc:sldMk cId="689778710" sldId="307"/>
            <ac:spMk id="13" creationId="{7C10C285-1B77-E8EB-D894-16A1110E8312}"/>
          </ac:spMkLst>
        </pc:spChg>
        <pc:spChg chg="add del mod">
          <ac:chgData name="Anjali Ashokan (Umail)" userId="86e265ca-e148-4fc5-9864-f560d1f14ba8" providerId="ADAL" clId="{B22E9988-C2C5-4E44-87E4-3B7B3FC5F487}" dt="2024-08-17T12:42:06.614" v="12140" actId="21"/>
          <ac:spMkLst>
            <pc:docMk/>
            <pc:sldMk cId="689778710" sldId="307"/>
            <ac:spMk id="14" creationId="{FCB33050-E7FA-BA22-E881-2A3AC03629C4}"/>
          </ac:spMkLst>
        </pc:spChg>
        <pc:spChg chg="add del mod">
          <ac:chgData name="Anjali Ashokan (Umail)" userId="86e265ca-e148-4fc5-9864-f560d1f14ba8" providerId="ADAL" clId="{B22E9988-C2C5-4E44-87E4-3B7B3FC5F487}" dt="2024-08-17T12:48:27.294" v="12805" actId="21"/>
          <ac:spMkLst>
            <pc:docMk/>
            <pc:sldMk cId="689778710" sldId="307"/>
            <ac:spMk id="16" creationId="{6C932EC3-45CE-39B3-FE53-232149A6FD82}"/>
          </ac:spMkLst>
        </pc:spChg>
        <pc:picChg chg="add del mod">
          <ac:chgData name="Anjali Ashokan (Umail)" userId="86e265ca-e148-4fc5-9864-f560d1f14ba8" providerId="ADAL" clId="{B22E9988-C2C5-4E44-87E4-3B7B3FC5F487}" dt="2024-08-17T12:39:25.395" v="12081" actId="21"/>
          <ac:picMkLst>
            <pc:docMk/>
            <pc:sldMk cId="689778710" sldId="307"/>
            <ac:picMk id="4" creationId="{188968B3-6B5B-8DC2-4ABF-182F6397BF24}"/>
          </ac:picMkLst>
        </pc:picChg>
        <pc:picChg chg="add del mod">
          <ac:chgData name="Anjali Ashokan (Umail)" userId="86e265ca-e148-4fc5-9864-f560d1f14ba8" providerId="ADAL" clId="{B22E9988-C2C5-4E44-87E4-3B7B3FC5F487}" dt="2024-08-17T12:42:06.614" v="12140" actId="21"/>
          <ac:picMkLst>
            <pc:docMk/>
            <pc:sldMk cId="689778710" sldId="307"/>
            <ac:picMk id="11" creationId="{2FDFDA97-D467-BF91-8717-B274520774CD}"/>
          </ac:picMkLst>
        </pc:picChg>
        <pc:picChg chg="add del mod">
          <ac:chgData name="Anjali Ashokan (Umail)" userId="86e265ca-e148-4fc5-9864-f560d1f14ba8" providerId="ADAL" clId="{B22E9988-C2C5-4E44-87E4-3B7B3FC5F487}" dt="2024-08-17T12:42:06.614" v="12140" actId="21"/>
          <ac:picMkLst>
            <pc:docMk/>
            <pc:sldMk cId="689778710" sldId="307"/>
            <ac:picMk id="12" creationId="{B74DEC9F-75CF-DF8F-DE04-260A1C496B1B}"/>
          </ac:picMkLst>
        </pc:picChg>
        <pc:cxnChg chg="add del mod">
          <ac:chgData name="Anjali Ashokan (Umail)" userId="86e265ca-e148-4fc5-9864-f560d1f14ba8" providerId="ADAL" clId="{B22E9988-C2C5-4E44-87E4-3B7B3FC5F487}" dt="2024-08-17T12:42:06.614" v="12140" actId="21"/>
          <ac:cxnSpMkLst>
            <pc:docMk/>
            <pc:sldMk cId="689778710" sldId="307"/>
            <ac:cxnSpMk id="15" creationId="{58C5A88B-97E4-D7CD-5431-B7932F4343B6}"/>
          </ac:cxnSpMkLst>
        </pc:cxnChg>
      </pc:sldChg>
      <pc:sldChg chg="addSp delSp modSp mod">
        <pc:chgData name="Anjali Ashokan (Umail)" userId="86e265ca-e148-4fc5-9864-f560d1f14ba8" providerId="ADAL" clId="{B22E9988-C2C5-4E44-87E4-3B7B3FC5F487}" dt="2024-08-17T13:26:33.139" v="12814" actId="1076"/>
        <pc:sldMkLst>
          <pc:docMk/>
          <pc:sldMk cId="4087857861" sldId="308"/>
        </pc:sldMkLst>
        <pc:spChg chg="add del mod">
          <ac:chgData name="Anjali Ashokan (Umail)" userId="86e265ca-e148-4fc5-9864-f560d1f14ba8" providerId="ADAL" clId="{B22E9988-C2C5-4E44-87E4-3B7B3FC5F487}" dt="2024-08-07T17:10:14.700" v="5617" actId="21"/>
          <ac:spMkLst>
            <pc:docMk/>
            <pc:sldMk cId="4087857861" sldId="308"/>
            <ac:spMk id="2" creationId="{440725FB-1908-7DD5-96B0-82221624414D}"/>
          </ac:spMkLst>
        </pc:spChg>
        <pc:spChg chg="del mod">
          <ac:chgData name="Anjali Ashokan (Umail)" userId="86e265ca-e148-4fc5-9864-f560d1f14ba8" providerId="ADAL" clId="{B22E9988-C2C5-4E44-87E4-3B7B3FC5F487}" dt="2024-08-07T11:56:55.731" v="1232" actId="21"/>
          <ac:spMkLst>
            <pc:docMk/>
            <pc:sldMk cId="4087857861" sldId="308"/>
            <ac:spMk id="2" creationId="{53847C1B-5E0E-40F0-AAE8-7909C5BFEC49}"/>
          </ac:spMkLst>
        </pc:spChg>
        <pc:spChg chg="mod">
          <ac:chgData name="Anjali Ashokan (Umail)" userId="86e265ca-e148-4fc5-9864-f560d1f14ba8" providerId="ADAL" clId="{B22E9988-C2C5-4E44-87E4-3B7B3FC5F487}" dt="2024-08-07T17:05:30.070" v="5181" actId="1076"/>
          <ac:spMkLst>
            <pc:docMk/>
            <pc:sldMk cId="4087857861" sldId="308"/>
            <ac:spMk id="4" creationId="{8833FA98-B69D-D178-18D6-84260D62D50C}"/>
          </ac:spMkLst>
        </pc:spChg>
        <pc:spChg chg="add mod">
          <ac:chgData name="Anjali Ashokan (Umail)" userId="86e265ca-e148-4fc5-9864-f560d1f14ba8" providerId="ADAL" clId="{B22E9988-C2C5-4E44-87E4-3B7B3FC5F487}" dt="2024-08-07T17:04:24.803" v="5168"/>
          <ac:spMkLst>
            <pc:docMk/>
            <pc:sldMk cId="4087857861" sldId="308"/>
            <ac:spMk id="5" creationId="{7DFA48B2-19D9-A8E6-ABFB-FB05531947BE}"/>
          </ac:spMkLst>
        </pc:spChg>
        <pc:spChg chg="add mod">
          <ac:chgData name="Anjali Ashokan (Umail)" userId="86e265ca-e148-4fc5-9864-f560d1f14ba8" providerId="ADAL" clId="{B22E9988-C2C5-4E44-87E4-3B7B3FC5F487}" dt="2024-08-16T12:28:48.918" v="9316" actId="1076"/>
          <ac:spMkLst>
            <pc:docMk/>
            <pc:sldMk cId="4087857861" sldId="308"/>
            <ac:spMk id="6" creationId="{EA09D03C-8B50-F161-BB60-3786AD3CCE47}"/>
          </ac:spMkLst>
        </pc:spChg>
        <pc:spChg chg="add del mod">
          <ac:chgData name="Anjali Ashokan (Umail)" userId="86e265ca-e148-4fc5-9864-f560d1f14ba8" providerId="ADAL" clId="{B22E9988-C2C5-4E44-87E4-3B7B3FC5F487}" dt="2024-08-16T12:27:48.994" v="9299" actId="21"/>
          <ac:spMkLst>
            <pc:docMk/>
            <pc:sldMk cId="4087857861" sldId="308"/>
            <ac:spMk id="7" creationId="{6A1FFB61-345B-8A80-210B-18CAB0BB354D}"/>
          </ac:spMkLst>
        </pc:spChg>
        <pc:spChg chg="del">
          <ac:chgData name="Anjali Ashokan (Umail)" userId="86e265ca-e148-4fc5-9864-f560d1f14ba8" providerId="ADAL" clId="{B22E9988-C2C5-4E44-87E4-3B7B3FC5F487}" dt="2024-08-07T11:42:47.495" v="661" actId="21"/>
          <ac:spMkLst>
            <pc:docMk/>
            <pc:sldMk cId="4087857861" sldId="308"/>
            <ac:spMk id="7" creationId="{E0823C46-04F8-916F-D790-D69D1B566D79}"/>
          </ac:spMkLst>
        </pc:spChg>
        <pc:spChg chg="del">
          <ac:chgData name="Anjali Ashokan (Umail)" userId="86e265ca-e148-4fc5-9864-f560d1f14ba8" providerId="ADAL" clId="{B22E9988-C2C5-4E44-87E4-3B7B3FC5F487}" dt="2024-08-07T11:42:44.505" v="660" actId="21"/>
          <ac:spMkLst>
            <pc:docMk/>
            <pc:sldMk cId="4087857861" sldId="308"/>
            <ac:spMk id="8" creationId="{7A7FE360-68B0-06DF-7F6F-0DF5920F36A5}"/>
          </ac:spMkLst>
        </pc:spChg>
        <pc:spChg chg="add mod">
          <ac:chgData name="Anjali Ashokan (Umail)" userId="86e265ca-e148-4fc5-9864-f560d1f14ba8" providerId="ADAL" clId="{B22E9988-C2C5-4E44-87E4-3B7B3FC5F487}" dt="2024-08-07T17:10:27.187" v="5622" actId="122"/>
          <ac:spMkLst>
            <pc:docMk/>
            <pc:sldMk cId="4087857861" sldId="308"/>
            <ac:spMk id="9" creationId="{DA536FDA-DFB9-0A2A-369C-681542117DDB}"/>
          </ac:spMkLst>
        </pc:spChg>
        <pc:spChg chg="del mod">
          <ac:chgData name="Anjali Ashokan (Umail)" userId="86e265ca-e148-4fc5-9864-f560d1f14ba8" providerId="ADAL" clId="{B22E9988-C2C5-4E44-87E4-3B7B3FC5F487}" dt="2024-08-07T12:00:54.372" v="1284" actId="21"/>
          <ac:spMkLst>
            <pc:docMk/>
            <pc:sldMk cId="4087857861" sldId="308"/>
            <ac:spMk id="12" creationId="{1B4D11A0-826A-98B7-DA56-959A0E77115A}"/>
          </ac:spMkLst>
        </pc:spChg>
        <pc:spChg chg="del">
          <ac:chgData name="Anjali Ashokan (Umail)" userId="86e265ca-e148-4fc5-9864-f560d1f14ba8" providerId="ADAL" clId="{B22E9988-C2C5-4E44-87E4-3B7B3FC5F487}" dt="2024-08-07T11:42:52.772" v="663" actId="21"/>
          <ac:spMkLst>
            <pc:docMk/>
            <pc:sldMk cId="4087857861" sldId="308"/>
            <ac:spMk id="13" creationId="{8A3ACFD4-1D6C-461A-85E4-4AFB5B858982}"/>
          </ac:spMkLst>
        </pc:spChg>
        <pc:spChg chg="del mod">
          <ac:chgData name="Anjali Ashokan (Umail)" userId="86e265ca-e148-4fc5-9864-f560d1f14ba8" providerId="ADAL" clId="{B22E9988-C2C5-4E44-87E4-3B7B3FC5F487}" dt="2024-08-07T11:58:49.891" v="1275" actId="21"/>
          <ac:spMkLst>
            <pc:docMk/>
            <pc:sldMk cId="4087857861" sldId="308"/>
            <ac:spMk id="14" creationId="{D08E04DA-0C55-007B-0BC9-12DD4A29BB86}"/>
          </ac:spMkLst>
        </pc:spChg>
        <pc:spChg chg="del mod">
          <ac:chgData name="Anjali Ashokan (Umail)" userId="86e265ca-e148-4fc5-9864-f560d1f14ba8" providerId="ADAL" clId="{B22E9988-C2C5-4E44-87E4-3B7B3FC5F487}" dt="2024-08-07T12:00:54.372" v="1284" actId="21"/>
          <ac:spMkLst>
            <pc:docMk/>
            <pc:sldMk cId="4087857861" sldId="308"/>
            <ac:spMk id="15" creationId="{E0C8733F-9882-191B-9277-315DDE894F80}"/>
          </ac:spMkLst>
        </pc:spChg>
        <pc:spChg chg="del mod">
          <ac:chgData name="Anjali Ashokan (Umail)" userId="86e265ca-e148-4fc5-9864-f560d1f14ba8" providerId="ADAL" clId="{B22E9988-C2C5-4E44-87E4-3B7B3FC5F487}" dt="2024-08-07T12:00:54.372" v="1284" actId="21"/>
          <ac:spMkLst>
            <pc:docMk/>
            <pc:sldMk cId="4087857861" sldId="308"/>
            <ac:spMk id="16" creationId="{EEBD2B5B-A429-73CA-7596-09288B2DBC4C}"/>
          </ac:spMkLst>
        </pc:spChg>
        <pc:spChg chg="add del mod">
          <ac:chgData name="Anjali Ashokan (Umail)" userId="86e265ca-e148-4fc5-9864-f560d1f14ba8" providerId="ADAL" clId="{B22E9988-C2C5-4E44-87E4-3B7B3FC5F487}" dt="2024-08-07T11:58:49.891" v="1275" actId="21"/>
          <ac:spMkLst>
            <pc:docMk/>
            <pc:sldMk cId="4087857861" sldId="308"/>
            <ac:spMk id="23" creationId="{614BE46A-CEDE-286F-D117-A823FFBC3B6B}"/>
          </ac:spMkLst>
        </pc:spChg>
        <pc:spChg chg="add del mod">
          <ac:chgData name="Anjali Ashokan (Umail)" userId="86e265ca-e148-4fc5-9864-f560d1f14ba8" providerId="ADAL" clId="{B22E9988-C2C5-4E44-87E4-3B7B3FC5F487}" dt="2024-08-07T11:46:56.002" v="831" actId="21"/>
          <ac:spMkLst>
            <pc:docMk/>
            <pc:sldMk cId="4087857861" sldId="308"/>
            <ac:spMk id="28" creationId="{E5E5C4BF-D1F8-1060-1E0B-EFCA10F4D72A}"/>
          </ac:spMkLst>
        </pc:spChg>
        <pc:spChg chg="add del mod">
          <ac:chgData name="Anjali Ashokan (Umail)" userId="86e265ca-e148-4fc5-9864-f560d1f14ba8" providerId="ADAL" clId="{B22E9988-C2C5-4E44-87E4-3B7B3FC5F487}" dt="2024-08-07T11:46:56.002" v="831" actId="21"/>
          <ac:spMkLst>
            <pc:docMk/>
            <pc:sldMk cId="4087857861" sldId="308"/>
            <ac:spMk id="31" creationId="{1E3AEF32-418D-0384-B99A-4B0A489CB4EA}"/>
          </ac:spMkLst>
        </pc:spChg>
        <pc:spChg chg="add del mod">
          <ac:chgData name="Anjali Ashokan (Umail)" userId="86e265ca-e148-4fc5-9864-f560d1f14ba8" providerId="ADAL" clId="{B22E9988-C2C5-4E44-87E4-3B7B3FC5F487}" dt="2024-08-07T11:58:49.891" v="1275" actId="21"/>
          <ac:spMkLst>
            <pc:docMk/>
            <pc:sldMk cId="4087857861" sldId="308"/>
            <ac:spMk id="33" creationId="{B938E845-2AE3-D2D5-F410-F2D4EA7A78D3}"/>
          </ac:spMkLst>
        </pc:spChg>
        <pc:spChg chg="del">
          <ac:chgData name="Anjali Ashokan (Umail)" userId="86e265ca-e148-4fc5-9864-f560d1f14ba8" providerId="ADAL" clId="{B22E9988-C2C5-4E44-87E4-3B7B3FC5F487}" dt="2024-08-07T11:40:44.082" v="630" actId="21"/>
          <ac:spMkLst>
            <pc:docMk/>
            <pc:sldMk cId="4087857861" sldId="308"/>
            <ac:spMk id="35" creationId="{7B241B79-FBEA-286D-5FEF-CE29ACCB09FF}"/>
          </ac:spMkLst>
        </pc:spChg>
        <pc:spChg chg="del">
          <ac:chgData name="Anjali Ashokan (Umail)" userId="86e265ca-e148-4fc5-9864-f560d1f14ba8" providerId="ADAL" clId="{B22E9988-C2C5-4E44-87E4-3B7B3FC5F487}" dt="2024-08-07T11:40:46.522" v="631" actId="21"/>
          <ac:spMkLst>
            <pc:docMk/>
            <pc:sldMk cId="4087857861" sldId="308"/>
            <ac:spMk id="36" creationId="{654CE224-3F05-B010-7614-AF7A382312FF}"/>
          </ac:spMkLst>
        </pc:spChg>
        <pc:spChg chg="add del mod">
          <ac:chgData name="Anjali Ashokan (Umail)" userId="86e265ca-e148-4fc5-9864-f560d1f14ba8" providerId="ADAL" clId="{B22E9988-C2C5-4E44-87E4-3B7B3FC5F487}" dt="2024-08-07T11:56:59.215" v="1233" actId="21"/>
          <ac:spMkLst>
            <pc:docMk/>
            <pc:sldMk cId="4087857861" sldId="308"/>
            <ac:spMk id="37" creationId="{C495E726-D399-E8C6-1584-B9BE3F67B914}"/>
          </ac:spMkLst>
        </pc:spChg>
        <pc:spChg chg="add del mod">
          <ac:chgData name="Anjali Ashokan (Umail)" userId="86e265ca-e148-4fc5-9864-f560d1f14ba8" providerId="ADAL" clId="{B22E9988-C2C5-4E44-87E4-3B7B3FC5F487}" dt="2024-08-07T17:05:36.402" v="5183" actId="21"/>
          <ac:spMkLst>
            <pc:docMk/>
            <pc:sldMk cId="4087857861" sldId="308"/>
            <ac:spMk id="38" creationId="{7DFA48B2-19D9-A8E6-ABFB-FB05531947BE}"/>
          </ac:spMkLst>
        </pc:spChg>
        <pc:spChg chg="add mod">
          <ac:chgData name="Anjali Ashokan (Umail)" userId="86e265ca-e148-4fc5-9864-f560d1f14ba8" providerId="ADAL" clId="{B22E9988-C2C5-4E44-87E4-3B7B3FC5F487}" dt="2024-08-07T11:58:06.091" v="1245"/>
          <ac:spMkLst>
            <pc:docMk/>
            <pc:sldMk cId="4087857861" sldId="308"/>
            <ac:spMk id="39" creationId="{900DA1A0-4228-DDCA-5749-83694A9B3BCF}"/>
          </ac:spMkLst>
        </pc:spChg>
        <pc:spChg chg="add mod">
          <ac:chgData name="Anjali Ashokan (Umail)" userId="86e265ca-e148-4fc5-9864-f560d1f14ba8" providerId="ADAL" clId="{B22E9988-C2C5-4E44-87E4-3B7B3FC5F487}" dt="2024-08-07T11:58:06.091" v="1245"/>
          <ac:spMkLst>
            <pc:docMk/>
            <pc:sldMk cId="4087857861" sldId="308"/>
            <ac:spMk id="42" creationId="{2AC804A6-D2F6-A71C-32BB-33B28BF0A03A}"/>
          </ac:spMkLst>
        </pc:spChg>
        <pc:spChg chg="add mod">
          <ac:chgData name="Anjali Ashokan (Umail)" userId="86e265ca-e148-4fc5-9864-f560d1f14ba8" providerId="ADAL" clId="{B22E9988-C2C5-4E44-87E4-3B7B3FC5F487}" dt="2024-08-07T11:58:06.091" v="1245"/>
          <ac:spMkLst>
            <pc:docMk/>
            <pc:sldMk cId="4087857861" sldId="308"/>
            <ac:spMk id="43" creationId="{3E331C8E-3CB0-8A1C-A105-5CE975E0F723}"/>
          </ac:spMkLst>
        </pc:spChg>
        <pc:spChg chg="add mod">
          <ac:chgData name="Anjali Ashokan (Umail)" userId="86e265ca-e148-4fc5-9864-f560d1f14ba8" providerId="ADAL" clId="{B22E9988-C2C5-4E44-87E4-3B7B3FC5F487}" dt="2024-08-07T11:58:06.091" v="1245"/>
          <ac:spMkLst>
            <pc:docMk/>
            <pc:sldMk cId="4087857861" sldId="308"/>
            <ac:spMk id="46" creationId="{15AF2FF6-5B4E-3184-7B5F-1A92AE0D48EF}"/>
          </ac:spMkLst>
        </pc:spChg>
        <pc:spChg chg="add mod">
          <ac:chgData name="Anjali Ashokan (Umail)" userId="86e265ca-e148-4fc5-9864-f560d1f14ba8" providerId="ADAL" clId="{B22E9988-C2C5-4E44-87E4-3B7B3FC5F487}" dt="2024-08-07T11:58:06.091" v="1245"/>
          <ac:spMkLst>
            <pc:docMk/>
            <pc:sldMk cId="4087857861" sldId="308"/>
            <ac:spMk id="47" creationId="{C0CAE00F-6FF7-EEEA-B9BC-A8970139D938}"/>
          </ac:spMkLst>
        </pc:spChg>
        <pc:spChg chg="add mod">
          <ac:chgData name="Anjali Ashokan (Umail)" userId="86e265ca-e148-4fc5-9864-f560d1f14ba8" providerId="ADAL" clId="{B22E9988-C2C5-4E44-87E4-3B7B3FC5F487}" dt="2024-08-07T11:58:06.091" v="1245"/>
          <ac:spMkLst>
            <pc:docMk/>
            <pc:sldMk cId="4087857861" sldId="308"/>
            <ac:spMk id="48" creationId="{413DE0B2-62AA-226B-602F-47B9665BCEC4}"/>
          </ac:spMkLst>
        </pc:spChg>
        <pc:spChg chg="add mod">
          <ac:chgData name="Anjali Ashokan (Umail)" userId="86e265ca-e148-4fc5-9864-f560d1f14ba8" providerId="ADAL" clId="{B22E9988-C2C5-4E44-87E4-3B7B3FC5F487}" dt="2024-08-07T11:58:06.091" v="1245"/>
          <ac:spMkLst>
            <pc:docMk/>
            <pc:sldMk cId="4087857861" sldId="308"/>
            <ac:spMk id="49" creationId="{F71023BE-AFC2-78CB-D777-1E861E83DBE1}"/>
          </ac:spMkLst>
        </pc:spChg>
        <pc:spChg chg="add mod">
          <ac:chgData name="Anjali Ashokan (Umail)" userId="86e265ca-e148-4fc5-9864-f560d1f14ba8" providerId="ADAL" clId="{B22E9988-C2C5-4E44-87E4-3B7B3FC5F487}" dt="2024-08-16T12:28:27.984" v="9313" actId="1076"/>
          <ac:spMkLst>
            <pc:docMk/>
            <pc:sldMk cId="4087857861" sldId="308"/>
            <ac:spMk id="51" creationId="{623E1711-F60A-4688-005C-3A54F5C00F62}"/>
          </ac:spMkLst>
        </pc:spChg>
        <pc:spChg chg="add mod">
          <ac:chgData name="Anjali Ashokan (Umail)" userId="86e265ca-e148-4fc5-9864-f560d1f14ba8" providerId="ADAL" clId="{B22E9988-C2C5-4E44-87E4-3B7B3FC5F487}" dt="2024-08-16T13:09:25.821" v="9490" actId="1076"/>
          <ac:spMkLst>
            <pc:docMk/>
            <pc:sldMk cId="4087857861" sldId="308"/>
            <ac:spMk id="52" creationId="{FA06C4B4-3071-6C28-5316-FD342E82FA0D}"/>
          </ac:spMkLst>
        </pc:spChg>
        <pc:spChg chg="add mod">
          <ac:chgData name="Anjali Ashokan (Umail)" userId="86e265ca-e148-4fc5-9864-f560d1f14ba8" providerId="ADAL" clId="{B22E9988-C2C5-4E44-87E4-3B7B3FC5F487}" dt="2024-08-16T12:29:05.106" v="9319" actId="1037"/>
          <ac:spMkLst>
            <pc:docMk/>
            <pc:sldMk cId="4087857861" sldId="308"/>
            <ac:spMk id="53" creationId="{BD417331-C83C-576E-13A6-885C4B0F9A3B}"/>
          </ac:spMkLst>
        </pc:spChg>
        <pc:spChg chg="add mod">
          <ac:chgData name="Anjali Ashokan (Umail)" userId="86e265ca-e148-4fc5-9864-f560d1f14ba8" providerId="ADAL" clId="{B22E9988-C2C5-4E44-87E4-3B7B3FC5F487}" dt="2024-08-16T12:28:04.849" v="9304" actId="1076"/>
          <ac:spMkLst>
            <pc:docMk/>
            <pc:sldMk cId="4087857861" sldId="308"/>
            <ac:spMk id="54" creationId="{B1D5B050-F5CF-CCC2-4A93-E2AC9F3E8E19}"/>
          </ac:spMkLst>
        </pc:spChg>
        <pc:spChg chg="add del mod">
          <ac:chgData name="Anjali Ashokan (Umail)" userId="86e265ca-e148-4fc5-9864-f560d1f14ba8" providerId="ADAL" clId="{B22E9988-C2C5-4E44-87E4-3B7B3FC5F487}" dt="2024-08-07T11:59:22.532" v="1280" actId="21"/>
          <ac:spMkLst>
            <pc:docMk/>
            <pc:sldMk cId="4087857861" sldId="308"/>
            <ac:spMk id="55" creationId="{2BDCDD1A-DCC5-8700-EB7F-7D6E092AB51E}"/>
          </ac:spMkLst>
        </pc:spChg>
        <pc:spChg chg="add del mod">
          <ac:chgData name="Anjali Ashokan (Umail)" userId="86e265ca-e148-4fc5-9864-f560d1f14ba8" providerId="ADAL" clId="{B22E9988-C2C5-4E44-87E4-3B7B3FC5F487}" dt="2024-08-07T11:59:25.246" v="1281" actId="21"/>
          <ac:spMkLst>
            <pc:docMk/>
            <pc:sldMk cId="4087857861" sldId="308"/>
            <ac:spMk id="56" creationId="{25F5F2CA-1D74-4B5E-2597-F6FB1184A2A7}"/>
          </ac:spMkLst>
        </pc:spChg>
        <pc:spChg chg="add del mod">
          <ac:chgData name="Anjali Ashokan (Umail)" userId="86e265ca-e148-4fc5-9864-f560d1f14ba8" providerId="ADAL" clId="{B22E9988-C2C5-4E44-87E4-3B7B3FC5F487}" dt="2024-08-07T16:53:13.474" v="4627" actId="21"/>
          <ac:spMkLst>
            <pc:docMk/>
            <pc:sldMk cId="4087857861" sldId="308"/>
            <ac:spMk id="58" creationId="{AB078422-216F-167C-1770-07D1E49DE6B9}"/>
          </ac:spMkLst>
        </pc:spChg>
        <pc:spChg chg="add del mod">
          <ac:chgData name="Anjali Ashokan (Umail)" userId="86e265ca-e148-4fc5-9864-f560d1f14ba8" providerId="ADAL" clId="{B22E9988-C2C5-4E44-87E4-3B7B3FC5F487}" dt="2024-08-07T16:53:13.474" v="4627" actId="21"/>
          <ac:spMkLst>
            <pc:docMk/>
            <pc:sldMk cId="4087857861" sldId="308"/>
            <ac:spMk id="59" creationId="{874CF68C-B7E9-1ED9-8B8E-A527D9ED880E}"/>
          </ac:spMkLst>
        </pc:spChg>
        <pc:spChg chg="add del mod">
          <ac:chgData name="Anjali Ashokan (Umail)" userId="86e265ca-e148-4fc5-9864-f560d1f14ba8" providerId="ADAL" clId="{B22E9988-C2C5-4E44-87E4-3B7B3FC5F487}" dt="2024-08-07T16:53:13.474" v="4627" actId="21"/>
          <ac:spMkLst>
            <pc:docMk/>
            <pc:sldMk cId="4087857861" sldId="308"/>
            <ac:spMk id="63" creationId="{D84AE209-09CD-BA86-2E72-26AB15518573}"/>
          </ac:spMkLst>
        </pc:spChg>
        <pc:spChg chg="add del">
          <ac:chgData name="Anjali Ashokan (Umail)" userId="86e265ca-e148-4fc5-9864-f560d1f14ba8" providerId="ADAL" clId="{B22E9988-C2C5-4E44-87E4-3B7B3FC5F487}" dt="2024-08-07T12:09:49.911" v="1507" actId="22"/>
          <ac:spMkLst>
            <pc:docMk/>
            <pc:sldMk cId="4087857861" sldId="308"/>
            <ac:spMk id="1027" creationId="{E82CC32F-3115-6679-A9B5-C3C6E1911518}"/>
          </ac:spMkLst>
        </pc:spChg>
        <pc:spChg chg="add del mod">
          <ac:chgData name="Anjali Ashokan (Umail)" userId="86e265ca-e148-4fc5-9864-f560d1f14ba8" providerId="ADAL" clId="{B22E9988-C2C5-4E44-87E4-3B7B3FC5F487}" dt="2024-08-07T16:53:13.474" v="4627" actId="21"/>
          <ac:spMkLst>
            <pc:docMk/>
            <pc:sldMk cId="4087857861" sldId="308"/>
            <ac:spMk id="1029" creationId="{91F068AE-B5BD-B646-6EC0-A25559B02DE0}"/>
          </ac:spMkLst>
        </pc:spChg>
        <pc:spChg chg="add del mod">
          <ac:chgData name="Anjali Ashokan (Umail)" userId="86e265ca-e148-4fc5-9864-f560d1f14ba8" providerId="ADAL" clId="{B22E9988-C2C5-4E44-87E4-3B7B3FC5F487}" dt="2024-08-07T16:53:13.474" v="4627" actId="21"/>
          <ac:spMkLst>
            <pc:docMk/>
            <pc:sldMk cId="4087857861" sldId="308"/>
            <ac:spMk id="1031" creationId="{A0526C4E-3139-42B4-661F-99975B68E212}"/>
          </ac:spMkLst>
        </pc:spChg>
        <pc:graphicFrameChg chg="add mod">
          <ac:chgData name="Anjali Ashokan (Umail)" userId="86e265ca-e148-4fc5-9864-f560d1f14ba8" providerId="ADAL" clId="{B22E9988-C2C5-4E44-87E4-3B7B3FC5F487}" dt="2024-08-17T13:26:05.725" v="12810" actId="1035"/>
          <ac:graphicFrameMkLst>
            <pc:docMk/>
            <pc:sldMk cId="4087857861" sldId="308"/>
            <ac:graphicFrameMk id="10" creationId="{45400802-B2C5-127C-972E-C72670D1942D}"/>
          </ac:graphicFrameMkLst>
        </pc:graphicFrameChg>
        <pc:graphicFrameChg chg="add mod">
          <ac:chgData name="Anjali Ashokan (Umail)" userId="86e265ca-e148-4fc5-9864-f560d1f14ba8" providerId="ADAL" clId="{B22E9988-C2C5-4E44-87E4-3B7B3FC5F487}" dt="2024-08-17T13:26:00.001" v="12808" actId="1076"/>
          <ac:graphicFrameMkLst>
            <pc:docMk/>
            <pc:sldMk cId="4087857861" sldId="308"/>
            <ac:graphicFrameMk id="11" creationId="{B2A1C9B5-8035-FFB3-76E9-9651579491E3}"/>
          </ac:graphicFrameMkLst>
        </pc:graphicFrameChg>
        <pc:graphicFrameChg chg="add mod">
          <ac:chgData name="Anjali Ashokan (Umail)" userId="86e265ca-e148-4fc5-9864-f560d1f14ba8" providerId="ADAL" clId="{B22E9988-C2C5-4E44-87E4-3B7B3FC5F487}" dt="2024-08-16T13:09:26.453" v="9493" actId="1037"/>
          <ac:graphicFrameMkLst>
            <pc:docMk/>
            <pc:sldMk cId="4087857861" sldId="308"/>
            <ac:graphicFrameMk id="12" creationId="{0FDB6560-C964-C8B8-D751-727155D5B967}"/>
          </ac:graphicFrameMkLst>
        </pc:graphicFrameChg>
        <pc:graphicFrameChg chg="add del mod">
          <ac:chgData name="Anjali Ashokan (Umail)" userId="86e265ca-e148-4fc5-9864-f560d1f14ba8" providerId="ADAL" clId="{B22E9988-C2C5-4E44-87E4-3B7B3FC5F487}" dt="2024-08-07T12:09:39.972" v="1505" actId="21"/>
          <ac:graphicFrameMkLst>
            <pc:docMk/>
            <pc:sldMk cId="4087857861" sldId="308"/>
            <ac:graphicFrameMk id="1024" creationId="{61FD379B-2FBD-D6D6-B131-F227BD12693B}"/>
          </ac:graphicFrameMkLst>
        </pc:graphicFrameChg>
        <pc:graphicFrameChg chg="add del mod modGraphic">
          <ac:chgData name="Anjali Ashokan (Umail)" userId="86e265ca-e148-4fc5-9864-f560d1f14ba8" providerId="ADAL" clId="{B22E9988-C2C5-4E44-87E4-3B7B3FC5F487}" dt="2024-08-07T16:53:13.474" v="4627" actId="21"/>
          <ac:graphicFrameMkLst>
            <pc:docMk/>
            <pc:sldMk cId="4087857861" sldId="308"/>
            <ac:graphicFrameMk id="1028" creationId="{1007633A-C1E4-876A-71DD-30338F5F185D}"/>
          </ac:graphicFrameMkLst>
        </pc:graphicFrameChg>
        <pc:graphicFrameChg chg="add del mod modGraphic">
          <ac:chgData name="Anjali Ashokan (Umail)" userId="86e265ca-e148-4fc5-9864-f560d1f14ba8" providerId="ADAL" clId="{B22E9988-C2C5-4E44-87E4-3B7B3FC5F487}" dt="2024-08-07T16:53:13.474" v="4627" actId="21"/>
          <ac:graphicFrameMkLst>
            <pc:docMk/>
            <pc:sldMk cId="4087857861" sldId="308"/>
            <ac:graphicFrameMk id="1030" creationId="{12C333D2-91FD-1C8C-0829-41A187A69F48}"/>
          </ac:graphicFrameMkLst>
        </pc:graphicFrameChg>
        <pc:graphicFrameChg chg="add del mod modGraphic">
          <ac:chgData name="Anjali Ashokan (Umail)" userId="86e265ca-e148-4fc5-9864-f560d1f14ba8" providerId="ADAL" clId="{B22E9988-C2C5-4E44-87E4-3B7B3FC5F487}" dt="2024-08-07T16:53:13.474" v="4627" actId="21"/>
          <ac:graphicFrameMkLst>
            <pc:docMk/>
            <pc:sldMk cId="4087857861" sldId="308"/>
            <ac:graphicFrameMk id="1032" creationId="{9A21533C-F2D2-0E0D-C0D2-98F9A89F322E}"/>
          </ac:graphicFrameMkLst>
        </pc:graphicFrameChg>
        <pc:picChg chg="add mod">
          <ac:chgData name="Anjali Ashokan (Umail)" userId="86e265ca-e148-4fc5-9864-f560d1f14ba8" providerId="ADAL" clId="{B22E9988-C2C5-4E44-87E4-3B7B3FC5F487}" dt="2024-08-17T13:26:33.139" v="12814" actId="1076"/>
          <ac:picMkLst>
            <pc:docMk/>
            <pc:sldMk cId="4087857861" sldId="308"/>
            <ac:picMk id="2" creationId="{AF10D431-E3C6-280B-A0D8-C6E9663D6E08}"/>
          </ac:picMkLst>
        </pc:picChg>
        <pc:picChg chg="add mod modCrop">
          <ac:chgData name="Anjali Ashokan (Umail)" userId="86e265ca-e148-4fc5-9864-f560d1f14ba8" providerId="ADAL" clId="{B22E9988-C2C5-4E44-87E4-3B7B3FC5F487}" dt="2024-08-17T13:26:20.946" v="12813" actId="732"/>
          <ac:picMkLst>
            <pc:docMk/>
            <pc:sldMk cId="4087857861" sldId="308"/>
            <ac:picMk id="5" creationId="{16942AB6-A9BC-BDD0-535A-BEA57400F625}"/>
          </ac:picMkLst>
        </pc:picChg>
        <pc:picChg chg="del mod">
          <ac:chgData name="Anjali Ashokan (Umail)" userId="86e265ca-e148-4fc5-9864-f560d1f14ba8" providerId="ADAL" clId="{B22E9988-C2C5-4E44-87E4-3B7B3FC5F487}" dt="2024-08-07T12:00:54.372" v="1284" actId="21"/>
          <ac:picMkLst>
            <pc:docMk/>
            <pc:sldMk cId="4087857861" sldId="308"/>
            <ac:picMk id="5" creationId="{ACAC04D7-974B-A799-B375-EDF6ED01C96A}"/>
          </ac:picMkLst>
        </pc:picChg>
        <pc:picChg chg="del">
          <ac:chgData name="Anjali Ashokan (Umail)" userId="86e265ca-e148-4fc5-9864-f560d1f14ba8" providerId="ADAL" clId="{B22E9988-C2C5-4E44-87E4-3B7B3FC5F487}" dt="2024-08-07T11:42:44.505" v="660" actId="21"/>
          <ac:picMkLst>
            <pc:docMk/>
            <pc:sldMk cId="4087857861" sldId="308"/>
            <ac:picMk id="6" creationId="{635C86B1-AC76-FBF6-6B5C-4B78524D28B0}"/>
          </ac:picMkLst>
        </pc:picChg>
        <pc:picChg chg="add mod">
          <ac:chgData name="Anjali Ashokan (Umail)" userId="86e265ca-e148-4fc5-9864-f560d1f14ba8" providerId="ADAL" clId="{B22E9988-C2C5-4E44-87E4-3B7B3FC5F487}" dt="2024-08-16T13:09:26.298" v="9492" actId="1035"/>
          <ac:picMkLst>
            <pc:docMk/>
            <pc:sldMk cId="4087857861" sldId="308"/>
            <ac:picMk id="8" creationId="{653B4F91-414B-0E60-AA9E-FD1CBB4DF161}"/>
          </ac:picMkLst>
        </pc:picChg>
        <pc:picChg chg="del mod">
          <ac:chgData name="Anjali Ashokan (Umail)" userId="86e265ca-e148-4fc5-9864-f560d1f14ba8" providerId="ADAL" clId="{B22E9988-C2C5-4E44-87E4-3B7B3FC5F487}" dt="2024-08-07T12:00:54.372" v="1284" actId="21"/>
          <ac:picMkLst>
            <pc:docMk/>
            <pc:sldMk cId="4087857861" sldId="308"/>
            <ac:picMk id="9" creationId="{A48A915C-6D7A-37CC-6B37-A6A17071EEC8}"/>
          </ac:picMkLst>
        </pc:picChg>
        <pc:picChg chg="del">
          <ac:chgData name="Anjali Ashokan (Umail)" userId="86e265ca-e148-4fc5-9864-f560d1f14ba8" providerId="ADAL" clId="{B22E9988-C2C5-4E44-87E4-3B7B3FC5F487}" dt="2024-08-07T11:42:49.889" v="662" actId="21"/>
          <ac:picMkLst>
            <pc:docMk/>
            <pc:sldMk cId="4087857861" sldId="308"/>
            <ac:picMk id="10" creationId="{604CFBFA-A4E2-EFD2-85B8-C1D02F1FCD4B}"/>
          </ac:picMkLst>
        </pc:picChg>
        <pc:picChg chg="del mod">
          <ac:chgData name="Anjali Ashokan (Umail)" userId="86e265ca-e148-4fc5-9864-f560d1f14ba8" providerId="ADAL" clId="{B22E9988-C2C5-4E44-87E4-3B7B3FC5F487}" dt="2024-08-07T12:00:54.372" v="1284" actId="21"/>
          <ac:picMkLst>
            <pc:docMk/>
            <pc:sldMk cId="4087857861" sldId="308"/>
            <ac:picMk id="11" creationId="{694AE80B-8BB6-C45B-6A2C-51D148000EB7}"/>
          </ac:picMkLst>
        </pc:picChg>
        <pc:picChg chg="add mod">
          <ac:chgData name="Anjali Ashokan (Umail)" userId="86e265ca-e148-4fc5-9864-f560d1f14ba8" providerId="ADAL" clId="{B22E9988-C2C5-4E44-87E4-3B7B3FC5F487}" dt="2024-08-16T12:28:34.590" v="9315" actId="1076"/>
          <ac:picMkLst>
            <pc:docMk/>
            <pc:sldMk cId="4087857861" sldId="308"/>
            <ac:picMk id="18" creationId="{79B4E538-E76B-F6CE-D604-0894D161C93F}"/>
          </ac:picMkLst>
        </pc:picChg>
        <pc:picChg chg="add del mod">
          <ac:chgData name="Anjali Ashokan (Umail)" userId="86e265ca-e148-4fc5-9864-f560d1f14ba8" providerId="ADAL" clId="{B22E9988-C2C5-4E44-87E4-3B7B3FC5F487}" dt="2024-08-07T12:54:27.518" v="2250" actId="21"/>
          <ac:picMkLst>
            <pc:docMk/>
            <pc:sldMk cId="4087857861" sldId="308"/>
            <ac:picMk id="20" creationId="{5D1C7D2C-9AB7-7F82-35A2-6B08767BB028}"/>
          </ac:picMkLst>
        </pc:picChg>
        <pc:picChg chg="add mod">
          <ac:chgData name="Anjali Ashokan (Umail)" userId="86e265ca-e148-4fc5-9864-f560d1f14ba8" providerId="ADAL" clId="{B22E9988-C2C5-4E44-87E4-3B7B3FC5F487}" dt="2024-08-16T12:28:01.279" v="9303" actId="1076"/>
          <ac:picMkLst>
            <pc:docMk/>
            <pc:sldMk cId="4087857861" sldId="308"/>
            <ac:picMk id="22" creationId="{4D3E27DF-6292-1756-37EF-691A351A4C7B}"/>
          </ac:picMkLst>
        </pc:picChg>
        <pc:picChg chg="add mod modCrop">
          <ac:chgData name="Anjali Ashokan (Umail)" userId="86e265ca-e148-4fc5-9864-f560d1f14ba8" providerId="ADAL" clId="{B22E9988-C2C5-4E44-87E4-3B7B3FC5F487}" dt="2024-08-16T13:09:27.831" v="9501" actId="1036"/>
          <ac:picMkLst>
            <pc:docMk/>
            <pc:sldMk cId="4087857861" sldId="308"/>
            <ac:picMk id="25" creationId="{06A5E6BE-8B88-89DC-96DD-0278CA23D9B6}"/>
          </ac:picMkLst>
        </pc:picChg>
        <pc:picChg chg="add del mod">
          <ac:chgData name="Anjali Ashokan (Umail)" userId="86e265ca-e148-4fc5-9864-f560d1f14ba8" providerId="ADAL" clId="{B22E9988-C2C5-4E44-87E4-3B7B3FC5F487}" dt="2024-08-07T11:46:56.002" v="831" actId="21"/>
          <ac:picMkLst>
            <pc:docMk/>
            <pc:sldMk cId="4087857861" sldId="308"/>
            <ac:picMk id="27" creationId="{477344B4-D17C-491A-BBE6-A40455FBBB41}"/>
          </ac:picMkLst>
        </pc:picChg>
        <pc:picChg chg="add mod modCrop">
          <ac:chgData name="Anjali Ashokan (Umail)" userId="86e265ca-e148-4fc5-9864-f560d1f14ba8" providerId="ADAL" clId="{B22E9988-C2C5-4E44-87E4-3B7B3FC5F487}" dt="2024-08-16T12:29:11.922" v="9323" actId="1076"/>
          <ac:picMkLst>
            <pc:docMk/>
            <pc:sldMk cId="4087857861" sldId="308"/>
            <ac:picMk id="32" creationId="{08A9A973-FBB9-CF7A-0F83-7E464313785B}"/>
          </ac:picMkLst>
        </pc:picChg>
        <pc:picChg chg="add mod">
          <ac:chgData name="Anjali Ashokan (Umail)" userId="86e265ca-e148-4fc5-9864-f560d1f14ba8" providerId="ADAL" clId="{B22E9988-C2C5-4E44-87E4-3B7B3FC5F487}" dt="2024-08-07T11:58:06.091" v="1245"/>
          <ac:picMkLst>
            <pc:docMk/>
            <pc:sldMk cId="4087857861" sldId="308"/>
            <ac:picMk id="40" creationId="{D0523331-0658-1317-8CFA-8AFD0BD84F00}"/>
          </ac:picMkLst>
        </pc:picChg>
        <pc:picChg chg="add mod">
          <ac:chgData name="Anjali Ashokan (Umail)" userId="86e265ca-e148-4fc5-9864-f560d1f14ba8" providerId="ADAL" clId="{B22E9988-C2C5-4E44-87E4-3B7B3FC5F487}" dt="2024-08-07T11:58:06.091" v="1245"/>
          <ac:picMkLst>
            <pc:docMk/>
            <pc:sldMk cId="4087857861" sldId="308"/>
            <ac:picMk id="41" creationId="{D615C821-45DE-EAE6-9B85-6949A181C2A8}"/>
          </ac:picMkLst>
        </pc:picChg>
        <pc:picChg chg="add mod">
          <ac:chgData name="Anjali Ashokan (Umail)" userId="86e265ca-e148-4fc5-9864-f560d1f14ba8" providerId="ADAL" clId="{B22E9988-C2C5-4E44-87E4-3B7B3FC5F487}" dt="2024-08-07T11:58:06.091" v="1245"/>
          <ac:picMkLst>
            <pc:docMk/>
            <pc:sldMk cId="4087857861" sldId="308"/>
            <ac:picMk id="44" creationId="{0D27972E-A2EF-7A55-B8FD-00BD0CF7AF37}"/>
          </ac:picMkLst>
        </pc:picChg>
        <pc:picChg chg="add mod">
          <ac:chgData name="Anjali Ashokan (Umail)" userId="86e265ca-e148-4fc5-9864-f560d1f14ba8" providerId="ADAL" clId="{B22E9988-C2C5-4E44-87E4-3B7B3FC5F487}" dt="2024-08-07T11:58:06.091" v="1245"/>
          <ac:picMkLst>
            <pc:docMk/>
            <pc:sldMk cId="4087857861" sldId="308"/>
            <ac:picMk id="45" creationId="{048F6B1E-101B-CC0C-2A99-3A3E6F67BA1F}"/>
          </ac:picMkLst>
        </pc:picChg>
        <pc:picChg chg="add mod">
          <ac:chgData name="Anjali Ashokan (Umail)" userId="86e265ca-e148-4fc5-9864-f560d1f14ba8" providerId="ADAL" clId="{B22E9988-C2C5-4E44-87E4-3B7B3FC5F487}" dt="2024-08-07T11:58:06.091" v="1245"/>
          <ac:picMkLst>
            <pc:docMk/>
            <pc:sldMk cId="4087857861" sldId="308"/>
            <ac:picMk id="50" creationId="{8BCA5B3F-B1DE-49B7-C091-639C7114BF09}"/>
          </ac:picMkLst>
        </pc:picChg>
        <pc:picChg chg="add del mod modCrop">
          <ac:chgData name="Anjali Ashokan (Umail)" userId="86e265ca-e148-4fc5-9864-f560d1f14ba8" providerId="ADAL" clId="{B22E9988-C2C5-4E44-87E4-3B7B3FC5F487}" dt="2024-08-07T16:53:13.474" v="4627" actId="21"/>
          <ac:picMkLst>
            <pc:docMk/>
            <pc:sldMk cId="4087857861" sldId="308"/>
            <ac:picMk id="60" creationId="{61DF583D-F9B9-FE32-ADA8-93F4B52C3FEF}"/>
          </ac:picMkLst>
        </pc:picChg>
        <pc:picChg chg="add del mod modCrop">
          <ac:chgData name="Anjali Ashokan (Umail)" userId="86e265ca-e148-4fc5-9864-f560d1f14ba8" providerId="ADAL" clId="{B22E9988-C2C5-4E44-87E4-3B7B3FC5F487}" dt="2024-08-07T16:53:13.474" v="4627" actId="21"/>
          <ac:picMkLst>
            <pc:docMk/>
            <pc:sldMk cId="4087857861" sldId="308"/>
            <ac:picMk id="61" creationId="{2E5A1378-CE3C-C9A9-1551-C1485F3CCBAB}"/>
          </ac:picMkLst>
        </pc:picChg>
        <pc:picChg chg="add del mod modCrop">
          <ac:chgData name="Anjali Ashokan (Umail)" userId="86e265ca-e148-4fc5-9864-f560d1f14ba8" providerId="ADAL" clId="{B22E9988-C2C5-4E44-87E4-3B7B3FC5F487}" dt="2024-08-07T16:53:13.474" v="4627" actId="21"/>
          <ac:picMkLst>
            <pc:docMk/>
            <pc:sldMk cId="4087857861" sldId="308"/>
            <ac:picMk id="62" creationId="{98E0BC2F-7E7F-A0C1-0E2A-C309D104899F}"/>
          </ac:picMkLst>
        </pc:picChg>
        <pc:picChg chg="del">
          <ac:chgData name="Anjali Ashokan (Umail)" userId="86e265ca-e148-4fc5-9864-f560d1f14ba8" providerId="ADAL" clId="{B22E9988-C2C5-4E44-87E4-3B7B3FC5F487}" dt="2024-08-07T11:41:33.212" v="633" actId="21"/>
          <ac:picMkLst>
            <pc:docMk/>
            <pc:sldMk cId="4087857861" sldId="308"/>
            <ac:picMk id="1026" creationId="{81CC7745-8489-095C-739C-2CDB538BEC2E}"/>
          </ac:picMkLst>
        </pc:picChg>
        <pc:picChg chg="add mod">
          <ac:chgData name="Anjali Ashokan (Umail)" userId="86e265ca-e148-4fc5-9864-f560d1f14ba8" providerId="ADAL" clId="{B22E9988-C2C5-4E44-87E4-3B7B3FC5F487}" dt="2024-08-16T12:28:23.337" v="9312" actId="1035"/>
          <ac:picMkLst>
            <pc:docMk/>
            <pc:sldMk cId="4087857861" sldId="308"/>
            <ac:picMk id="1033" creationId="{A23C64D1-9AAA-C451-4934-5B84175FA6A7}"/>
          </ac:picMkLst>
        </pc:picChg>
        <pc:cxnChg chg="mod">
          <ac:chgData name="Anjali Ashokan (Umail)" userId="86e265ca-e148-4fc5-9864-f560d1f14ba8" providerId="ADAL" clId="{B22E9988-C2C5-4E44-87E4-3B7B3FC5F487}" dt="2024-08-16T12:28:14.079" v="9306" actId="1076"/>
          <ac:cxnSpMkLst>
            <pc:docMk/>
            <pc:sldMk cId="4087857861" sldId="308"/>
            <ac:cxnSpMk id="29" creationId="{303B9FF2-E1FB-0510-5A28-41B3D5906A1E}"/>
          </ac:cxnSpMkLst>
        </pc:cxnChg>
        <pc:cxnChg chg="mod">
          <ac:chgData name="Anjali Ashokan (Umail)" userId="86e265ca-e148-4fc5-9864-f560d1f14ba8" providerId="ADAL" clId="{B22E9988-C2C5-4E44-87E4-3B7B3FC5F487}" dt="2024-08-16T12:29:21.676" v="9347" actId="1036"/>
          <ac:cxnSpMkLst>
            <pc:docMk/>
            <pc:sldMk cId="4087857861" sldId="308"/>
            <ac:cxnSpMk id="30" creationId="{68386EEE-6EAD-9132-8161-CD09A036275C}"/>
          </ac:cxnSpMkLst>
        </pc:cxnChg>
      </pc:sldChg>
      <pc:sldChg chg="del">
        <pc:chgData name="Anjali Ashokan (Umail)" userId="86e265ca-e148-4fc5-9864-f560d1f14ba8" providerId="ADAL" clId="{B22E9988-C2C5-4E44-87E4-3B7B3FC5F487}" dt="2024-08-07T14:39:48.794" v="4184" actId="2696"/>
        <pc:sldMkLst>
          <pc:docMk/>
          <pc:sldMk cId="2404339243" sldId="310"/>
        </pc:sldMkLst>
      </pc:sldChg>
      <pc:sldChg chg="addSp delSp modSp add mod ord">
        <pc:chgData name="Anjali Ashokan (Umail)" userId="86e265ca-e148-4fc5-9864-f560d1f14ba8" providerId="ADAL" clId="{B22E9988-C2C5-4E44-87E4-3B7B3FC5F487}" dt="2024-08-17T12:43:12.184" v="12193" actId="1076"/>
        <pc:sldMkLst>
          <pc:docMk/>
          <pc:sldMk cId="547207653" sldId="311"/>
        </pc:sldMkLst>
        <pc:spChg chg="del">
          <ac:chgData name="Anjali Ashokan (Umail)" userId="86e265ca-e148-4fc5-9864-f560d1f14ba8" providerId="ADAL" clId="{B22E9988-C2C5-4E44-87E4-3B7B3FC5F487}" dt="2024-08-14T12:46:00.197" v="8044" actId="21"/>
          <ac:spMkLst>
            <pc:docMk/>
            <pc:sldMk cId="547207653" sldId="311"/>
            <ac:spMk id="2" creationId="{53847C1B-5E0E-40F0-AAE8-7909C5BFEC49}"/>
          </ac:spMkLst>
        </pc:spChg>
        <pc:spChg chg="mod">
          <ac:chgData name="Anjali Ashokan (Umail)" userId="86e265ca-e148-4fc5-9864-f560d1f14ba8" providerId="ADAL" clId="{B22E9988-C2C5-4E44-87E4-3B7B3FC5F487}" dt="2024-08-14T12:50:05.812" v="8268" actId="1036"/>
          <ac:spMkLst>
            <pc:docMk/>
            <pc:sldMk cId="547207653" sldId="311"/>
            <ac:spMk id="3" creationId="{7E0C6B3E-377F-4A1D-BFFE-CDF3BE001A10}"/>
          </ac:spMkLst>
        </pc:spChg>
        <pc:spChg chg="add del mod">
          <ac:chgData name="Anjali Ashokan (Umail)" userId="86e265ca-e148-4fc5-9864-f560d1f14ba8" providerId="ADAL" clId="{B22E9988-C2C5-4E44-87E4-3B7B3FC5F487}" dt="2024-08-14T12:46:03.036" v="8045" actId="21"/>
          <ac:spMkLst>
            <pc:docMk/>
            <pc:sldMk cId="547207653" sldId="311"/>
            <ac:spMk id="5" creationId="{9F58F13F-E44F-FF2F-F4E0-31C3F635436E}"/>
          </ac:spMkLst>
        </pc:spChg>
        <pc:spChg chg="add mod">
          <ac:chgData name="Anjali Ashokan (Umail)" userId="86e265ca-e148-4fc5-9864-f560d1f14ba8" providerId="ADAL" clId="{B22E9988-C2C5-4E44-87E4-3B7B3FC5F487}" dt="2024-08-17T12:32:01.655" v="12041" actId="571"/>
          <ac:spMkLst>
            <pc:docMk/>
            <pc:sldMk cId="547207653" sldId="311"/>
            <ac:spMk id="7" creationId="{9602B3CF-C575-B66B-3074-57FC7D3D8183}"/>
          </ac:spMkLst>
        </pc:spChg>
        <pc:spChg chg="del">
          <ac:chgData name="Anjali Ashokan (Umail)" userId="86e265ca-e148-4fc5-9864-f560d1f14ba8" providerId="ADAL" clId="{B22E9988-C2C5-4E44-87E4-3B7B3FC5F487}" dt="2024-08-14T12:45:53.708" v="8043" actId="21"/>
          <ac:spMkLst>
            <pc:docMk/>
            <pc:sldMk cId="547207653" sldId="311"/>
            <ac:spMk id="8" creationId="{4E5AA7E6-AF5B-ACA5-CB85-F8BD5B18EC14}"/>
          </ac:spMkLst>
        </pc:spChg>
        <pc:spChg chg="add mod">
          <ac:chgData name="Anjali Ashokan (Umail)" userId="86e265ca-e148-4fc5-9864-f560d1f14ba8" providerId="ADAL" clId="{B22E9988-C2C5-4E44-87E4-3B7B3FC5F487}" dt="2024-08-14T12:46:26.511" v="8065" actId="20577"/>
          <ac:spMkLst>
            <pc:docMk/>
            <pc:sldMk cId="547207653" sldId="311"/>
            <ac:spMk id="9" creationId="{11DD72CE-40D5-224F-FCB4-38583B04313E}"/>
          </ac:spMkLst>
        </pc:spChg>
        <pc:spChg chg="add mod">
          <ac:chgData name="Anjali Ashokan (Umail)" userId="86e265ca-e148-4fc5-9864-f560d1f14ba8" providerId="ADAL" clId="{B22E9988-C2C5-4E44-87E4-3B7B3FC5F487}" dt="2024-08-17T12:43:12.184" v="12193" actId="1076"/>
          <ac:spMkLst>
            <pc:docMk/>
            <pc:sldMk cId="547207653" sldId="311"/>
            <ac:spMk id="10" creationId="{6C03E6A0-208E-1E26-EAE1-F3DAE2562181}"/>
          </ac:spMkLst>
        </pc:spChg>
        <pc:spChg chg="add del mod">
          <ac:chgData name="Anjali Ashokan (Umail)" userId="86e265ca-e148-4fc5-9864-f560d1f14ba8" providerId="ADAL" clId="{B22E9988-C2C5-4E44-87E4-3B7B3FC5F487}" dt="2024-08-17T12:32:07.320" v="12042" actId="21"/>
          <ac:spMkLst>
            <pc:docMk/>
            <pc:sldMk cId="547207653" sldId="311"/>
            <ac:spMk id="13" creationId="{7C10C285-1B77-E8EB-D894-16A1110E8312}"/>
          </ac:spMkLst>
        </pc:spChg>
        <pc:spChg chg="add del mod">
          <ac:chgData name="Anjali Ashokan (Umail)" userId="86e265ca-e148-4fc5-9864-f560d1f14ba8" providerId="ADAL" clId="{B22E9988-C2C5-4E44-87E4-3B7B3FC5F487}" dt="2024-08-17T12:32:07.320" v="12042" actId="21"/>
          <ac:spMkLst>
            <pc:docMk/>
            <pc:sldMk cId="547207653" sldId="311"/>
            <ac:spMk id="14" creationId="{FCB33050-E7FA-BA22-E881-2A3AC03629C4}"/>
          </ac:spMkLst>
        </pc:spChg>
        <pc:spChg chg="add del mod">
          <ac:chgData name="Anjali Ashokan (Umail)" userId="86e265ca-e148-4fc5-9864-f560d1f14ba8" providerId="ADAL" clId="{B22E9988-C2C5-4E44-87E4-3B7B3FC5F487}" dt="2024-08-17T12:32:07.320" v="12042" actId="21"/>
          <ac:spMkLst>
            <pc:docMk/>
            <pc:sldMk cId="547207653" sldId="311"/>
            <ac:spMk id="16" creationId="{6C932EC3-45CE-39B3-FE53-232149A6FD82}"/>
          </ac:spMkLst>
        </pc:spChg>
        <pc:spChg chg="add del mod">
          <ac:chgData name="Anjali Ashokan (Umail)" userId="86e265ca-e148-4fc5-9864-f560d1f14ba8" providerId="ADAL" clId="{B22E9988-C2C5-4E44-87E4-3B7B3FC5F487}" dt="2024-08-17T12:31:54.753" v="12038" actId="21"/>
          <ac:spMkLst>
            <pc:docMk/>
            <pc:sldMk cId="547207653" sldId="311"/>
            <ac:spMk id="19" creationId="{71EB7E63-DC3D-E97E-D3BE-74B0DF4E964C}"/>
          </ac:spMkLst>
        </pc:spChg>
        <pc:spChg chg="add del mod">
          <ac:chgData name="Anjali Ashokan (Umail)" userId="86e265ca-e148-4fc5-9864-f560d1f14ba8" providerId="ADAL" clId="{B22E9988-C2C5-4E44-87E4-3B7B3FC5F487}" dt="2024-08-17T12:31:54.753" v="12038" actId="21"/>
          <ac:spMkLst>
            <pc:docMk/>
            <pc:sldMk cId="547207653" sldId="311"/>
            <ac:spMk id="20" creationId="{2FE09EF8-4AB7-D6DF-976C-A01FC0A0A121}"/>
          </ac:spMkLst>
        </pc:spChg>
        <pc:spChg chg="add del mod">
          <ac:chgData name="Anjali Ashokan (Umail)" userId="86e265ca-e148-4fc5-9864-f560d1f14ba8" providerId="ADAL" clId="{B22E9988-C2C5-4E44-87E4-3B7B3FC5F487}" dt="2024-08-14T12:51:32.470" v="8297" actId="21"/>
          <ac:spMkLst>
            <pc:docMk/>
            <pc:sldMk cId="547207653" sldId="311"/>
            <ac:spMk id="21" creationId="{2743485C-2829-E1EE-07DE-7250366228EF}"/>
          </ac:spMkLst>
        </pc:spChg>
        <pc:spChg chg="add del mod">
          <ac:chgData name="Anjali Ashokan (Umail)" userId="86e265ca-e148-4fc5-9864-f560d1f14ba8" providerId="ADAL" clId="{B22E9988-C2C5-4E44-87E4-3B7B3FC5F487}" dt="2024-08-17T12:31:54.753" v="12038" actId="21"/>
          <ac:spMkLst>
            <pc:docMk/>
            <pc:sldMk cId="547207653" sldId="311"/>
            <ac:spMk id="22" creationId="{A5B9AF2B-0A97-985B-FD59-8948895E4125}"/>
          </ac:spMkLst>
        </pc:spChg>
        <pc:spChg chg="add del mod">
          <ac:chgData name="Anjali Ashokan (Umail)" userId="86e265ca-e148-4fc5-9864-f560d1f14ba8" providerId="ADAL" clId="{B22E9988-C2C5-4E44-87E4-3B7B3FC5F487}" dt="2024-08-17T12:31:54.753" v="12038" actId="21"/>
          <ac:spMkLst>
            <pc:docMk/>
            <pc:sldMk cId="547207653" sldId="311"/>
            <ac:spMk id="23" creationId="{98057C07-257B-2C60-88DF-FF3D765B59E9}"/>
          </ac:spMkLst>
        </pc:spChg>
        <pc:spChg chg="add mod">
          <ac:chgData name="Anjali Ashokan (Umail)" userId="86e265ca-e148-4fc5-9864-f560d1f14ba8" providerId="ADAL" clId="{B22E9988-C2C5-4E44-87E4-3B7B3FC5F487}" dt="2024-08-17T12:37:15.950" v="12063"/>
          <ac:spMkLst>
            <pc:docMk/>
            <pc:sldMk cId="547207653" sldId="311"/>
            <ac:spMk id="27" creationId="{F038D94F-198D-B036-B175-92F5CC79D4D1}"/>
          </ac:spMkLst>
        </pc:spChg>
        <pc:spChg chg="add mod">
          <ac:chgData name="Anjali Ashokan (Umail)" userId="86e265ca-e148-4fc5-9864-f560d1f14ba8" providerId="ADAL" clId="{B22E9988-C2C5-4E44-87E4-3B7B3FC5F487}" dt="2024-08-17T12:37:27.537" v="12066"/>
          <ac:spMkLst>
            <pc:docMk/>
            <pc:sldMk cId="547207653" sldId="311"/>
            <ac:spMk id="28" creationId="{D7487920-2AC9-02BF-29CF-79E929B27B5B}"/>
          </ac:spMkLst>
        </pc:spChg>
        <pc:spChg chg="add del mod">
          <ac:chgData name="Anjali Ashokan (Umail)" userId="86e265ca-e148-4fc5-9864-f560d1f14ba8" providerId="ADAL" clId="{B22E9988-C2C5-4E44-87E4-3B7B3FC5F487}" dt="2024-08-17T12:42:33.457" v="12156" actId="21"/>
          <ac:spMkLst>
            <pc:docMk/>
            <pc:sldMk cId="547207653" sldId="311"/>
            <ac:spMk id="35" creationId="{7C10C285-1B77-E8EB-D894-16A1110E8312}"/>
          </ac:spMkLst>
        </pc:spChg>
        <pc:spChg chg="add del mod">
          <ac:chgData name="Anjali Ashokan (Umail)" userId="86e265ca-e148-4fc5-9864-f560d1f14ba8" providerId="ADAL" clId="{B22E9988-C2C5-4E44-87E4-3B7B3FC5F487}" dt="2024-08-17T12:42:33.457" v="12156" actId="21"/>
          <ac:spMkLst>
            <pc:docMk/>
            <pc:sldMk cId="547207653" sldId="311"/>
            <ac:spMk id="36" creationId="{FCB33050-E7FA-BA22-E881-2A3AC03629C4}"/>
          </ac:spMkLst>
        </pc:spChg>
        <pc:graphicFrameChg chg="add del mod">
          <ac:chgData name="Anjali Ashokan (Umail)" userId="86e265ca-e148-4fc5-9864-f560d1f14ba8" providerId="ADAL" clId="{B22E9988-C2C5-4E44-87E4-3B7B3FC5F487}" dt="2024-08-14T12:53:58.045" v="8565" actId="21"/>
          <ac:graphicFrameMkLst>
            <pc:docMk/>
            <pc:sldMk cId="547207653" sldId="311"/>
            <ac:graphicFrameMk id="17" creationId="{03470B0C-AC3F-998D-225C-A36B55269475}"/>
          </ac:graphicFrameMkLst>
        </pc:graphicFrameChg>
        <pc:graphicFrameChg chg="add del mod">
          <ac:chgData name="Anjali Ashokan (Umail)" userId="86e265ca-e148-4fc5-9864-f560d1f14ba8" providerId="ADAL" clId="{B22E9988-C2C5-4E44-87E4-3B7B3FC5F487}" dt="2024-08-17T12:39:50.304" v="12085" actId="21"/>
          <ac:graphicFrameMkLst>
            <pc:docMk/>
            <pc:sldMk cId="547207653" sldId="311"/>
            <ac:graphicFrameMk id="18" creationId="{98034BE2-5EB9-8401-B489-E9732C233705}"/>
          </ac:graphicFrameMkLst>
        </pc:graphicFrameChg>
        <pc:graphicFrameChg chg="add del mod">
          <ac:chgData name="Anjali Ashokan (Umail)" userId="86e265ca-e148-4fc5-9864-f560d1f14ba8" providerId="ADAL" clId="{B22E9988-C2C5-4E44-87E4-3B7B3FC5F487}" dt="2024-08-17T12:39:50.304" v="12085" actId="21"/>
          <ac:graphicFrameMkLst>
            <pc:docMk/>
            <pc:sldMk cId="547207653" sldId="311"/>
            <ac:graphicFrameMk id="25" creationId="{03470B0C-AC3F-998D-225C-A36B55269475}"/>
          </ac:graphicFrameMkLst>
        </pc:graphicFrameChg>
        <pc:picChg chg="add mod">
          <ac:chgData name="Anjali Ashokan (Umail)" userId="86e265ca-e148-4fc5-9864-f560d1f14ba8" providerId="ADAL" clId="{B22E9988-C2C5-4E44-87E4-3B7B3FC5F487}" dt="2024-08-17T12:30:36.496" v="11983" actId="571"/>
          <ac:picMkLst>
            <pc:docMk/>
            <pc:sldMk cId="547207653" sldId="311"/>
            <ac:picMk id="2" creationId="{BB6E70EA-E0B1-1A38-DDD1-39229679372A}"/>
          </ac:picMkLst>
        </pc:picChg>
        <pc:picChg chg="add del mod">
          <ac:chgData name="Anjali Ashokan (Umail)" userId="86e265ca-e148-4fc5-9864-f560d1f14ba8" providerId="ADAL" clId="{B22E9988-C2C5-4E44-87E4-3B7B3FC5F487}" dt="2024-08-17T12:32:25.194" v="12045" actId="21"/>
          <ac:picMkLst>
            <pc:docMk/>
            <pc:sldMk cId="547207653" sldId="311"/>
            <ac:picMk id="5" creationId="{188968B3-6B5B-8DC2-4ABF-182F6397BF24}"/>
          </ac:picMkLst>
        </pc:picChg>
        <pc:picChg chg="add mod">
          <ac:chgData name="Anjali Ashokan (Umail)" userId="86e265ca-e148-4fc5-9864-f560d1f14ba8" providerId="ADAL" clId="{B22E9988-C2C5-4E44-87E4-3B7B3FC5F487}" dt="2024-08-17T12:32:01.655" v="12041" actId="571"/>
          <ac:picMkLst>
            <pc:docMk/>
            <pc:sldMk cId="547207653" sldId="311"/>
            <ac:picMk id="6" creationId="{1F66021A-5172-6F2E-A55E-268FFE71DD2F}"/>
          </ac:picMkLst>
        </pc:picChg>
        <pc:picChg chg="del">
          <ac:chgData name="Anjali Ashokan (Umail)" userId="86e265ca-e148-4fc5-9864-f560d1f14ba8" providerId="ADAL" clId="{B22E9988-C2C5-4E44-87E4-3B7B3FC5F487}" dt="2024-08-14T12:45:53.708" v="8043" actId="21"/>
          <ac:picMkLst>
            <pc:docMk/>
            <pc:sldMk cId="547207653" sldId="311"/>
            <ac:picMk id="6" creationId="{599D08A3-1883-A284-7008-DB6093FDFD5C}"/>
          </ac:picMkLst>
        </pc:picChg>
        <pc:picChg chg="del">
          <ac:chgData name="Anjali Ashokan (Umail)" userId="86e265ca-e148-4fc5-9864-f560d1f14ba8" providerId="ADAL" clId="{B22E9988-C2C5-4E44-87E4-3B7B3FC5F487}" dt="2024-08-14T12:45:53.708" v="8043" actId="21"/>
          <ac:picMkLst>
            <pc:docMk/>
            <pc:sldMk cId="547207653" sldId="311"/>
            <ac:picMk id="7" creationId="{6BF96116-66BC-69C7-F8C8-B73D09E741D3}"/>
          </ac:picMkLst>
        </pc:picChg>
        <pc:picChg chg="add del mod">
          <ac:chgData name="Anjali Ashokan (Umail)" userId="86e265ca-e148-4fc5-9864-f560d1f14ba8" providerId="ADAL" clId="{B22E9988-C2C5-4E44-87E4-3B7B3FC5F487}" dt="2024-08-17T12:32:07.320" v="12042" actId="21"/>
          <ac:picMkLst>
            <pc:docMk/>
            <pc:sldMk cId="547207653" sldId="311"/>
            <ac:picMk id="11" creationId="{2FDFDA97-D467-BF91-8717-B274520774CD}"/>
          </ac:picMkLst>
        </pc:picChg>
        <pc:picChg chg="add del mod">
          <ac:chgData name="Anjali Ashokan (Umail)" userId="86e265ca-e148-4fc5-9864-f560d1f14ba8" providerId="ADAL" clId="{B22E9988-C2C5-4E44-87E4-3B7B3FC5F487}" dt="2024-08-17T12:32:07.320" v="12042" actId="21"/>
          <ac:picMkLst>
            <pc:docMk/>
            <pc:sldMk cId="547207653" sldId="311"/>
            <ac:picMk id="12" creationId="{B74DEC9F-75CF-DF8F-DE04-260A1C496B1B}"/>
          </ac:picMkLst>
        </pc:picChg>
        <pc:picChg chg="add mod modCrop">
          <ac:chgData name="Anjali Ashokan (Umail)" userId="86e265ca-e148-4fc5-9864-f560d1f14ba8" providerId="ADAL" clId="{B22E9988-C2C5-4E44-87E4-3B7B3FC5F487}" dt="2024-08-17T12:42:51.593" v="12186" actId="1076"/>
          <ac:picMkLst>
            <pc:docMk/>
            <pc:sldMk cId="547207653" sldId="311"/>
            <ac:picMk id="17" creationId="{6BE20AA3-7212-7529-A373-9272777DD14E}"/>
          </ac:picMkLst>
        </pc:picChg>
        <pc:picChg chg="add del mod">
          <ac:chgData name="Anjali Ashokan (Umail)" userId="86e265ca-e148-4fc5-9864-f560d1f14ba8" providerId="ADAL" clId="{B22E9988-C2C5-4E44-87E4-3B7B3FC5F487}" dt="2024-08-17T12:33:22.279" v="12052" actId="21"/>
          <ac:picMkLst>
            <pc:docMk/>
            <pc:sldMk cId="547207653" sldId="311"/>
            <ac:picMk id="21" creationId="{FB49592D-8933-A2CB-419C-9DB16E44CE87}"/>
          </ac:picMkLst>
        </pc:picChg>
        <pc:picChg chg="add del mod">
          <ac:chgData name="Anjali Ashokan (Umail)" userId="86e265ca-e148-4fc5-9864-f560d1f14ba8" providerId="ADAL" clId="{B22E9988-C2C5-4E44-87E4-3B7B3FC5F487}" dt="2024-08-17T12:39:50.304" v="12085" actId="21"/>
          <ac:picMkLst>
            <pc:docMk/>
            <pc:sldMk cId="547207653" sldId="311"/>
            <ac:picMk id="24" creationId="{534D7AC2-7506-922E-0F98-262D4745C895}"/>
          </ac:picMkLst>
        </pc:picChg>
        <pc:picChg chg="add del mod">
          <ac:chgData name="Anjali Ashokan (Umail)" userId="86e265ca-e148-4fc5-9864-f560d1f14ba8" providerId="ADAL" clId="{B22E9988-C2C5-4E44-87E4-3B7B3FC5F487}" dt="2024-08-17T12:35:09.200" v="12062" actId="21"/>
          <ac:picMkLst>
            <pc:docMk/>
            <pc:sldMk cId="547207653" sldId="311"/>
            <ac:picMk id="26" creationId="{2133680E-A287-9D93-52EF-8D0C16BE4811}"/>
          </ac:picMkLst>
        </pc:picChg>
        <pc:picChg chg="add mod modCrop">
          <ac:chgData name="Anjali Ashokan (Umail)" userId="86e265ca-e148-4fc5-9864-f560d1f14ba8" providerId="ADAL" clId="{B22E9988-C2C5-4E44-87E4-3B7B3FC5F487}" dt="2024-08-17T12:42:55.862" v="12188" actId="1076"/>
          <ac:picMkLst>
            <pc:docMk/>
            <pc:sldMk cId="547207653" sldId="311"/>
            <ac:picMk id="29" creationId="{C0CCC350-369A-9D8C-AFE0-AAAE7393BF9D}"/>
          </ac:picMkLst>
        </pc:picChg>
        <pc:picChg chg="add mod">
          <ac:chgData name="Anjali Ashokan (Umail)" userId="86e265ca-e148-4fc5-9864-f560d1f14ba8" providerId="ADAL" clId="{B22E9988-C2C5-4E44-87E4-3B7B3FC5F487}" dt="2024-08-17T12:39:00.298" v="12075"/>
          <ac:picMkLst>
            <pc:docMk/>
            <pc:sldMk cId="547207653" sldId="311"/>
            <ac:picMk id="30" creationId="{4B91E5FE-C337-47CD-4CAE-C9CA321D5165}"/>
          </ac:picMkLst>
        </pc:picChg>
        <pc:picChg chg="add mod modCrop">
          <ac:chgData name="Anjali Ashokan (Umail)" userId="86e265ca-e148-4fc5-9864-f560d1f14ba8" providerId="ADAL" clId="{B22E9988-C2C5-4E44-87E4-3B7B3FC5F487}" dt="2024-08-17T12:43:09.225" v="12192" actId="1076"/>
          <ac:picMkLst>
            <pc:docMk/>
            <pc:sldMk cId="547207653" sldId="311"/>
            <ac:picMk id="31" creationId="{FB49592D-8933-A2CB-419C-9DB16E44CE87}"/>
          </ac:picMkLst>
        </pc:picChg>
        <pc:picChg chg="add mod">
          <ac:chgData name="Anjali Ashokan (Umail)" userId="86e265ca-e148-4fc5-9864-f560d1f14ba8" providerId="ADAL" clId="{B22E9988-C2C5-4E44-87E4-3B7B3FC5F487}" dt="2024-08-17T12:43:01.318" v="12190" actId="1076"/>
          <ac:picMkLst>
            <pc:docMk/>
            <pc:sldMk cId="547207653" sldId="311"/>
            <ac:picMk id="32" creationId="{188968B3-6B5B-8DC2-4ABF-182F6397BF24}"/>
          </ac:picMkLst>
        </pc:picChg>
        <pc:picChg chg="add del mod">
          <ac:chgData name="Anjali Ashokan (Umail)" userId="86e265ca-e148-4fc5-9864-f560d1f14ba8" providerId="ADAL" clId="{B22E9988-C2C5-4E44-87E4-3B7B3FC5F487}" dt="2024-08-17T12:42:33.457" v="12156" actId="21"/>
          <ac:picMkLst>
            <pc:docMk/>
            <pc:sldMk cId="547207653" sldId="311"/>
            <ac:picMk id="33" creationId="{2FDFDA97-D467-BF91-8717-B274520774CD}"/>
          </ac:picMkLst>
        </pc:picChg>
        <pc:picChg chg="add del mod">
          <ac:chgData name="Anjali Ashokan (Umail)" userId="86e265ca-e148-4fc5-9864-f560d1f14ba8" providerId="ADAL" clId="{B22E9988-C2C5-4E44-87E4-3B7B3FC5F487}" dt="2024-08-17T12:42:33.457" v="12156" actId="21"/>
          <ac:picMkLst>
            <pc:docMk/>
            <pc:sldMk cId="547207653" sldId="311"/>
            <ac:picMk id="34" creationId="{B74DEC9F-75CF-DF8F-DE04-260A1C496B1B}"/>
          </ac:picMkLst>
        </pc:picChg>
        <pc:picChg chg="add del">
          <ac:chgData name="Anjali Ashokan (Umail)" userId="86e265ca-e148-4fc5-9864-f560d1f14ba8" providerId="ADAL" clId="{B22E9988-C2C5-4E44-87E4-3B7B3FC5F487}" dt="2024-08-17T12:34:43.371" v="12058" actId="21"/>
          <ac:picMkLst>
            <pc:docMk/>
            <pc:sldMk cId="547207653" sldId="311"/>
            <ac:picMk id="1026" creationId="{2133680E-A287-9D93-52EF-8D0C16BE4811}"/>
          </ac:picMkLst>
        </pc:picChg>
        <pc:cxnChg chg="add del mod">
          <ac:chgData name="Anjali Ashokan (Umail)" userId="86e265ca-e148-4fc5-9864-f560d1f14ba8" providerId="ADAL" clId="{B22E9988-C2C5-4E44-87E4-3B7B3FC5F487}" dt="2024-08-17T12:32:07.320" v="12042" actId="21"/>
          <ac:cxnSpMkLst>
            <pc:docMk/>
            <pc:sldMk cId="547207653" sldId="311"/>
            <ac:cxnSpMk id="15" creationId="{58C5A88B-97E4-D7CD-5431-B7932F4343B6}"/>
          </ac:cxnSpMkLst>
        </pc:cxnChg>
        <pc:cxnChg chg="add del mod">
          <ac:chgData name="Anjali Ashokan (Umail)" userId="86e265ca-e148-4fc5-9864-f560d1f14ba8" providerId="ADAL" clId="{B22E9988-C2C5-4E44-87E4-3B7B3FC5F487}" dt="2024-08-17T12:42:33.457" v="12156" actId="21"/>
          <ac:cxnSpMkLst>
            <pc:docMk/>
            <pc:sldMk cId="547207653" sldId="311"/>
            <ac:cxnSpMk id="37" creationId="{58C5A88B-97E4-D7CD-5431-B7932F4343B6}"/>
          </ac:cxnSpMkLst>
        </pc:cxnChg>
      </pc:sldChg>
      <pc:sldChg chg="del">
        <pc:chgData name="Anjali Ashokan (Umail)" userId="86e265ca-e148-4fc5-9864-f560d1f14ba8" providerId="ADAL" clId="{B22E9988-C2C5-4E44-87E4-3B7B3FC5F487}" dt="2024-08-14T12:45:06.389" v="8039" actId="2696"/>
        <pc:sldMkLst>
          <pc:docMk/>
          <pc:sldMk cId="1401688604" sldId="311"/>
        </pc:sldMkLst>
      </pc:sldChg>
      <pc:sldChg chg="addSp delSp modSp mod">
        <pc:chgData name="Anjali Ashokan (Umail)" userId="86e265ca-e148-4fc5-9864-f560d1f14ba8" providerId="ADAL" clId="{B22E9988-C2C5-4E44-87E4-3B7B3FC5F487}" dt="2024-08-14T12:38:22.881" v="8038" actId="1076"/>
        <pc:sldMkLst>
          <pc:docMk/>
          <pc:sldMk cId="2646148031" sldId="312"/>
        </pc:sldMkLst>
        <pc:spChg chg="add del mod">
          <ac:chgData name="Anjali Ashokan (Umail)" userId="86e265ca-e148-4fc5-9864-f560d1f14ba8" providerId="ADAL" clId="{B22E9988-C2C5-4E44-87E4-3B7B3FC5F487}" dt="2024-08-13T11:10:47.004" v="7131" actId="21"/>
          <ac:spMkLst>
            <pc:docMk/>
            <pc:sldMk cId="2646148031" sldId="312"/>
            <ac:spMk id="2" creationId="{53B6C4E3-BDB2-DB25-47C4-E240A13AC239}"/>
          </ac:spMkLst>
        </pc:spChg>
        <pc:spChg chg="del mod">
          <ac:chgData name="Anjali Ashokan (Umail)" userId="86e265ca-e148-4fc5-9864-f560d1f14ba8" providerId="ADAL" clId="{B22E9988-C2C5-4E44-87E4-3B7B3FC5F487}" dt="2024-08-07T14:53:36.653" v="4586" actId="21"/>
          <ac:spMkLst>
            <pc:docMk/>
            <pc:sldMk cId="2646148031" sldId="312"/>
            <ac:spMk id="2" creationId="{DA82C2B7-6A5B-EDAE-0611-93C47DFAAEFC}"/>
          </ac:spMkLst>
        </pc:spChg>
        <pc:spChg chg="mod">
          <ac:chgData name="Anjali Ashokan (Umail)" userId="86e265ca-e148-4fc5-9864-f560d1f14ba8" providerId="ADAL" clId="{B22E9988-C2C5-4E44-87E4-3B7B3FC5F487}" dt="2024-08-11T22:13:01.927" v="6569" actId="1036"/>
          <ac:spMkLst>
            <pc:docMk/>
            <pc:sldMk cId="2646148031" sldId="312"/>
            <ac:spMk id="3" creationId="{A12BFD06-BE46-8957-DC92-69F31737C86B}"/>
          </ac:spMkLst>
        </pc:spChg>
        <pc:spChg chg="add del mod">
          <ac:chgData name="Anjali Ashokan (Umail)" userId="86e265ca-e148-4fc5-9864-f560d1f14ba8" providerId="ADAL" clId="{B22E9988-C2C5-4E44-87E4-3B7B3FC5F487}" dt="2024-08-13T11:10:47.004" v="7131" actId="21"/>
          <ac:spMkLst>
            <pc:docMk/>
            <pc:sldMk cId="2646148031" sldId="312"/>
            <ac:spMk id="4" creationId="{CBD2A9C4-7A8D-E8C0-EF67-5B8D1E349B98}"/>
          </ac:spMkLst>
        </pc:spChg>
        <pc:spChg chg="add del mod">
          <ac:chgData name="Anjali Ashokan (Umail)" userId="86e265ca-e148-4fc5-9864-f560d1f14ba8" providerId="ADAL" clId="{B22E9988-C2C5-4E44-87E4-3B7B3FC5F487}" dt="2024-08-13T11:10:47.004" v="7131" actId="21"/>
          <ac:spMkLst>
            <pc:docMk/>
            <pc:sldMk cId="2646148031" sldId="312"/>
            <ac:spMk id="6" creationId="{2D28A90E-8377-1A4D-72E3-4BC5E2D8BA2A}"/>
          </ac:spMkLst>
        </pc:spChg>
        <pc:spChg chg="add mod">
          <ac:chgData name="Anjali Ashokan (Umail)" userId="86e265ca-e148-4fc5-9864-f560d1f14ba8" providerId="ADAL" clId="{B22E9988-C2C5-4E44-87E4-3B7B3FC5F487}" dt="2024-08-07T14:55:31.164" v="4615" actId="20577"/>
          <ac:spMkLst>
            <pc:docMk/>
            <pc:sldMk cId="2646148031" sldId="312"/>
            <ac:spMk id="9" creationId="{4CE9CE66-46EE-DC39-DD42-8C4765E842B4}"/>
          </ac:spMkLst>
        </pc:spChg>
        <pc:spChg chg="add del mod">
          <ac:chgData name="Anjali Ashokan (Umail)" userId="86e265ca-e148-4fc5-9864-f560d1f14ba8" providerId="ADAL" clId="{B22E9988-C2C5-4E44-87E4-3B7B3FC5F487}" dt="2024-08-13T11:10:47.004" v="7131" actId="21"/>
          <ac:spMkLst>
            <pc:docMk/>
            <pc:sldMk cId="2646148031" sldId="312"/>
            <ac:spMk id="10" creationId="{3F37B619-EC6A-2985-91D8-78251B95B232}"/>
          </ac:spMkLst>
        </pc:spChg>
        <pc:spChg chg="add del mod">
          <ac:chgData name="Anjali Ashokan (Umail)" userId="86e265ca-e148-4fc5-9864-f560d1f14ba8" providerId="ADAL" clId="{B22E9988-C2C5-4E44-87E4-3B7B3FC5F487}" dt="2024-08-13T11:10:47.004" v="7131" actId="21"/>
          <ac:spMkLst>
            <pc:docMk/>
            <pc:sldMk cId="2646148031" sldId="312"/>
            <ac:spMk id="11" creationId="{09D2ECFF-C618-4189-09BB-9ED47C51D424}"/>
          </ac:spMkLst>
        </pc:spChg>
        <pc:spChg chg="del">
          <ac:chgData name="Anjali Ashokan (Umail)" userId="86e265ca-e148-4fc5-9864-f560d1f14ba8" providerId="ADAL" clId="{B22E9988-C2C5-4E44-87E4-3B7B3FC5F487}" dt="2024-08-07T14:56:17.615" v="4617" actId="21"/>
          <ac:spMkLst>
            <pc:docMk/>
            <pc:sldMk cId="2646148031" sldId="312"/>
            <ac:spMk id="12" creationId="{06E349F8-34A8-013E-FA14-488F7DE27C4C}"/>
          </ac:spMkLst>
        </pc:spChg>
        <pc:spChg chg="add mod">
          <ac:chgData name="Anjali Ashokan (Umail)" userId="86e265ca-e148-4fc5-9864-f560d1f14ba8" providerId="ADAL" clId="{B22E9988-C2C5-4E44-87E4-3B7B3FC5F487}" dt="2024-08-13T11:10:26.085" v="7121" actId="1036"/>
          <ac:spMkLst>
            <pc:docMk/>
            <pc:sldMk cId="2646148031" sldId="312"/>
            <ac:spMk id="12" creationId="{53B6C4E3-BDB2-DB25-47C4-E240A13AC239}"/>
          </ac:spMkLst>
        </pc:spChg>
        <pc:spChg chg="add del mod">
          <ac:chgData name="Anjali Ashokan (Umail)" userId="86e265ca-e148-4fc5-9864-f560d1f14ba8" providerId="ADAL" clId="{B22E9988-C2C5-4E44-87E4-3B7B3FC5F487}" dt="2024-08-11T22:00:57.672" v="6505" actId="21"/>
          <ac:spMkLst>
            <pc:docMk/>
            <pc:sldMk cId="2646148031" sldId="312"/>
            <ac:spMk id="12" creationId="{FF2895A3-E588-F6EB-CC2E-75ABA4D84C61}"/>
          </ac:spMkLst>
        </pc:spChg>
        <pc:spChg chg="del">
          <ac:chgData name="Anjali Ashokan (Umail)" userId="86e265ca-e148-4fc5-9864-f560d1f14ba8" providerId="ADAL" clId="{B22E9988-C2C5-4E44-87E4-3B7B3FC5F487}" dt="2024-08-07T14:56:17.615" v="4617" actId="21"/>
          <ac:spMkLst>
            <pc:docMk/>
            <pc:sldMk cId="2646148031" sldId="312"/>
            <ac:spMk id="13" creationId="{07463D73-D0A6-E858-217C-F0070399116C}"/>
          </ac:spMkLst>
        </pc:spChg>
        <pc:spChg chg="add del mod">
          <ac:chgData name="Anjali Ashokan (Umail)" userId="86e265ca-e148-4fc5-9864-f560d1f14ba8" providerId="ADAL" clId="{B22E9988-C2C5-4E44-87E4-3B7B3FC5F487}" dt="2024-08-13T11:10:47.510" v="7133" actId="21"/>
          <ac:spMkLst>
            <pc:docMk/>
            <pc:sldMk cId="2646148031" sldId="312"/>
            <ac:spMk id="13" creationId="{6FECB10A-DE22-41CA-E37F-65B99D994B41}"/>
          </ac:spMkLst>
        </pc:spChg>
        <pc:spChg chg="del">
          <ac:chgData name="Anjali Ashokan (Umail)" userId="86e265ca-e148-4fc5-9864-f560d1f14ba8" providerId="ADAL" clId="{B22E9988-C2C5-4E44-87E4-3B7B3FC5F487}" dt="2024-08-07T14:56:17.615" v="4617" actId="21"/>
          <ac:spMkLst>
            <pc:docMk/>
            <pc:sldMk cId="2646148031" sldId="312"/>
            <ac:spMk id="14" creationId="{175AE77D-4BB1-F649-A829-3AA99E68F23B}"/>
          </ac:spMkLst>
        </pc:spChg>
        <pc:spChg chg="add mod">
          <ac:chgData name="Anjali Ashokan (Umail)" userId="86e265ca-e148-4fc5-9864-f560d1f14ba8" providerId="ADAL" clId="{B22E9988-C2C5-4E44-87E4-3B7B3FC5F487}" dt="2024-08-13T11:10:26.085" v="7121" actId="1036"/>
          <ac:spMkLst>
            <pc:docMk/>
            <pc:sldMk cId="2646148031" sldId="312"/>
            <ac:spMk id="15" creationId="{CBD2A9C4-7A8D-E8C0-EF67-5B8D1E349B98}"/>
          </ac:spMkLst>
        </pc:spChg>
        <pc:spChg chg="add del mod">
          <ac:chgData name="Anjali Ashokan (Umail)" userId="86e265ca-e148-4fc5-9864-f560d1f14ba8" providerId="ADAL" clId="{B22E9988-C2C5-4E44-87E4-3B7B3FC5F487}" dt="2024-08-07T14:53:48.151" v="4587" actId="21"/>
          <ac:spMkLst>
            <pc:docMk/>
            <pc:sldMk cId="2646148031" sldId="312"/>
            <ac:spMk id="15" creationId="{EAAB2DF5-8A0E-F12F-7E3C-B3750373ECAC}"/>
          </ac:spMkLst>
        </pc:spChg>
        <pc:spChg chg="del">
          <ac:chgData name="Anjali Ashokan (Umail)" userId="86e265ca-e148-4fc5-9864-f560d1f14ba8" providerId="ADAL" clId="{B22E9988-C2C5-4E44-87E4-3B7B3FC5F487}" dt="2024-08-07T14:56:17.615" v="4617" actId="21"/>
          <ac:spMkLst>
            <pc:docMk/>
            <pc:sldMk cId="2646148031" sldId="312"/>
            <ac:spMk id="16" creationId="{2F2F48E4-63C3-1EDA-4E50-F2F338D945B3}"/>
          </ac:spMkLst>
        </pc:spChg>
        <pc:spChg chg="add mod">
          <ac:chgData name="Anjali Ashokan (Umail)" userId="86e265ca-e148-4fc5-9864-f560d1f14ba8" providerId="ADAL" clId="{B22E9988-C2C5-4E44-87E4-3B7B3FC5F487}" dt="2024-08-13T11:10:26.085" v="7121" actId="1036"/>
          <ac:spMkLst>
            <pc:docMk/>
            <pc:sldMk cId="2646148031" sldId="312"/>
            <ac:spMk id="17" creationId="{2D28A90E-8377-1A4D-72E3-4BC5E2D8BA2A}"/>
          </ac:spMkLst>
        </pc:spChg>
        <pc:spChg chg="add del mod">
          <ac:chgData name="Anjali Ashokan (Umail)" userId="86e265ca-e148-4fc5-9864-f560d1f14ba8" providerId="ADAL" clId="{B22E9988-C2C5-4E44-87E4-3B7B3FC5F487}" dt="2024-08-07T14:54:39.091" v="4606" actId="21"/>
          <ac:spMkLst>
            <pc:docMk/>
            <pc:sldMk cId="2646148031" sldId="312"/>
            <ac:spMk id="17" creationId="{EAAB2DF5-8A0E-F12F-7E3C-B3750373ECAC}"/>
          </ac:spMkLst>
        </pc:spChg>
        <pc:spChg chg="mod">
          <ac:chgData name="Anjali Ashokan (Umail)" userId="86e265ca-e148-4fc5-9864-f560d1f14ba8" providerId="ADAL" clId="{B22E9988-C2C5-4E44-87E4-3B7B3FC5F487}" dt="2024-08-11T20:56:14.630" v="6158" actId="1076"/>
          <ac:spMkLst>
            <pc:docMk/>
            <pc:sldMk cId="2646148031" sldId="312"/>
            <ac:spMk id="18" creationId="{65D3325E-2940-ADE8-2898-60FB9B9631B5}"/>
          </ac:spMkLst>
        </pc:spChg>
        <pc:spChg chg="mod">
          <ac:chgData name="Anjali Ashokan (Umail)" userId="86e265ca-e148-4fc5-9864-f560d1f14ba8" providerId="ADAL" clId="{B22E9988-C2C5-4E44-87E4-3B7B3FC5F487}" dt="2024-08-13T11:41:33.941" v="7192" actId="20577"/>
          <ac:spMkLst>
            <pc:docMk/>
            <pc:sldMk cId="2646148031" sldId="312"/>
            <ac:spMk id="19" creationId="{DF76C3E0-86C2-7003-CF09-20F672EBB2EC}"/>
          </ac:spMkLst>
        </pc:spChg>
        <pc:spChg chg="del">
          <ac:chgData name="Anjali Ashokan (Umail)" userId="86e265ca-e148-4fc5-9864-f560d1f14ba8" providerId="ADAL" clId="{B22E9988-C2C5-4E44-87E4-3B7B3FC5F487}" dt="2024-08-07T14:55:04.020" v="4609" actId="21"/>
          <ac:spMkLst>
            <pc:docMk/>
            <pc:sldMk cId="2646148031" sldId="312"/>
            <ac:spMk id="21" creationId="{688B2354-4742-04B3-05BD-BBCCCA1AF09B}"/>
          </ac:spMkLst>
        </pc:spChg>
        <pc:spChg chg="add mod">
          <ac:chgData name="Anjali Ashokan (Umail)" userId="86e265ca-e148-4fc5-9864-f560d1f14ba8" providerId="ADAL" clId="{B22E9988-C2C5-4E44-87E4-3B7B3FC5F487}" dt="2024-08-13T11:10:26.085" v="7121" actId="1036"/>
          <ac:spMkLst>
            <pc:docMk/>
            <pc:sldMk cId="2646148031" sldId="312"/>
            <ac:spMk id="23" creationId="{3F37B619-EC6A-2985-91D8-78251B95B232}"/>
          </ac:spMkLst>
        </pc:spChg>
        <pc:spChg chg="del">
          <ac:chgData name="Anjali Ashokan (Umail)" userId="86e265ca-e148-4fc5-9864-f560d1f14ba8" providerId="ADAL" clId="{B22E9988-C2C5-4E44-87E4-3B7B3FC5F487}" dt="2024-08-07T14:55:04.020" v="4609" actId="21"/>
          <ac:spMkLst>
            <pc:docMk/>
            <pc:sldMk cId="2646148031" sldId="312"/>
            <ac:spMk id="23" creationId="{83FB6B56-F69E-6025-5548-2197604EC88A}"/>
          </ac:spMkLst>
        </pc:spChg>
        <pc:spChg chg="add mod">
          <ac:chgData name="Anjali Ashokan (Umail)" userId="86e265ca-e148-4fc5-9864-f560d1f14ba8" providerId="ADAL" clId="{B22E9988-C2C5-4E44-87E4-3B7B3FC5F487}" dt="2024-08-13T11:10:26.085" v="7121" actId="1036"/>
          <ac:spMkLst>
            <pc:docMk/>
            <pc:sldMk cId="2646148031" sldId="312"/>
            <ac:spMk id="24" creationId="{09D2ECFF-C618-4189-09BB-9ED47C51D424}"/>
          </ac:spMkLst>
        </pc:spChg>
        <pc:spChg chg="del">
          <ac:chgData name="Anjali Ashokan (Umail)" userId="86e265ca-e148-4fc5-9864-f560d1f14ba8" providerId="ADAL" clId="{B22E9988-C2C5-4E44-87E4-3B7B3FC5F487}" dt="2024-08-07T14:55:04.020" v="4609" actId="21"/>
          <ac:spMkLst>
            <pc:docMk/>
            <pc:sldMk cId="2646148031" sldId="312"/>
            <ac:spMk id="26" creationId="{92A8FC9E-4C0C-2D3F-B3AE-CB82212A72F8}"/>
          </ac:spMkLst>
        </pc:spChg>
        <pc:spChg chg="add del mod">
          <ac:chgData name="Anjali Ashokan (Umail)" userId="86e265ca-e148-4fc5-9864-f560d1f14ba8" providerId="ADAL" clId="{B22E9988-C2C5-4E44-87E4-3B7B3FC5F487}" dt="2024-08-13T11:10:47.004" v="7131" actId="21"/>
          <ac:spMkLst>
            <pc:docMk/>
            <pc:sldMk cId="2646148031" sldId="312"/>
            <ac:spMk id="27" creationId="{FF2895A3-E588-F6EB-CC2E-75ABA4D84C61}"/>
          </ac:spMkLst>
        </pc:spChg>
        <pc:spChg chg="add mod">
          <ac:chgData name="Anjali Ashokan (Umail)" userId="86e265ca-e148-4fc5-9864-f560d1f14ba8" providerId="ADAL" clId="{B22E9988-C2C5-4E44-87E4-3B7B3FC5F487}" dt="2024-08-13T11:10:26.085" v="7121" actId="1036"/>
          <ac:spMkLst>
            <pc:docMk/>
            <pc:sldMk cId="2646148031" sldId="312"/>
            <ac:spMk id="29" creationId="{FF2895A3-E588-F6EB-CC2E-75ABA4D84C61}"/>
          </ac:spMkLst>
        </pc:spChg>
        <pc:spChg chg="del">
          <ac:chgData name="Anjali Ashokan (Umail)" userId="86e265ca-e148-4fc5-9864-f560d1f14ba8" providerId="ADAL" clId="{B22E9988-C2C5-4E44-87E4-3B7B3FC5F487}" dt="2024-08-07T14:55:22.138" v="4611" actId="21"/>
          <ac:spMkLst>
            <pc:docMk/>
            <pc:sldMk cId="2646148031" sldId="312"/>
            <ac:spMk id="30" creationId="{3D775914-4946-9992-0609-EAE112389A95}"/>
          </ac:spMkLst>
        </pc:spChg>
        <pc:spChg chg="add del mod">
          <ac:chgData name="Anjali Ashokan (Umail)" userId="86e265ca-e148-4fc5-9864-f560d1f14ba8" providerId="ADAL" clId="{B22E9988-C2C5-4E44-87E4-3B7B3FC5F487}" dt="2024-08-13T11:10:47.004" v="7131" actId="21"/>
          <ac:spMkLst>
            <pc:docMk/>
            <pc:sldMk cId="2646148031" sldId="312"/>
            <ac:spMk id="30" creationId="{BC9291F1-5162-2680-C618-18DA575D28FA}"/>
          </ac:spMkLst>
        </pc:spChg>
        <pc:spChg chg="del">
          <ac:chgData name="Anjali Ashokan (Umail)" userId="86e265ca-e148-4fc5-9864-f560d1f14ba8" providerId="ADAL" clId="{B22E9988-C2C5-4E44-87E4-3B7B3FC5F487}" dt="2024-08-07T14:55:13.175" v="4610" actId="21"/>
          <ac:spMkLst>
            <pc:docMk/>
            <pc:sldMk cId="2646148031" sldId="312"/>
            <ac:spMk id="31" creationId="{76052FBC-A3D1-FEF3-8636-209D92ADDD08}"/>
          </ac:spMkLst>
        </pc:spChg>
        <pc:spChg chg="del">
          <ac:chgData name="Anjali Ashokan (Umail)" userId="86e265ca-e148-4fc5-9864-f560d1f14ba8" providerId="ADAL" clId="{B22E9988-C2C5-4E44-87E4-3B7B3FC5F487}" dt="2024-08-07T14:55:13.175" v="4610" actId="21"/>
          <ac:spMkLst>
            <pc:docMk/>
            <pc:sldMk cId="2646148031" sldId="312"/>
            <ac:spMk id="32" creationId="{DEC7A2F8-4B99-A8D1-E06D-A396721352A5}"/>
          </ac:spMkLst>
        </pc:spChg>
        <pc:spChg chg="add mod">
          <ac:chgData name="Anjali Ashokan (Umail)" userId="86e265ca-e148-4fc5-9864-f560d1f14ba8" providerId="ADAL" clId="{B22E9988-C2C5-4E44-87E4-3B7B3FC5F487}" dt="2024-08-13T11:10:26.085" v="7121" actId="1036"/>
          <ac:spMkLst>
            <pc:docMk/>
            <pc:sldMk cId="2646148031" sldId="312"/>
            <ac:spMk id="33" creationId="{BC9291F1-5162-2680-C618-18DA575D28FA}"/>
          </ac:spMkLst>
        </pc:spChg>
        <pc:spChg chg="del">
          <ac:chgData name="Anjali Ashokan (Umail)" userId="86e265ca-e148-4fc5-9864-f560d1f14ba8" providerId="ADAL" clId="{B22E9988-C2C5-4E44-87E4-3B7B3FC5F487}" dt="2024-08-07T14:55:13.175" v="4610" actId="21"/>
          <ac:spMkLst>
            <pc:docMk/>
            <pc:sldMk cId="2646148031" sldId="312"/>
            <ac:spMk id="34" creationId="{8A5536AD-3BC6-7264-4CF5-9EA475B97674}"/>
          </ac:spMkLst>
        </pc:spChg>
        <pc:spChg chg="add mod">
          <ac:chgData name="Anjali Ashokan (Umail)" userId="86e265ca-e148-4fc5-9864-f560d1f14ba8" providerId="ADAL" clId="{B22E9988-C2C5-4E44-87E4-3B7B3FC5F487}" dt="2024-08-13T11:10:26.085" v="7121" actId="1036"/>
          <ac:spMkLst>
            <pc:docMk/>
            <pc:sldMk cId="2646148031" sldId="312"/>
            <ac:spMk id="35" creationId="{6FECB10A-DE22-41CA-E37F-65B99D994B41}"/>
          </ac:spMkLst>
        </pc:spChg>
        <pc:spChg chg="add del mod">
          <ac:chgData name="Anjali Ashokan (Umail)" userId="86e265ca-e148-4fc5-9864-f560d1f14ba8" providerId="ADAL" clId="{B22E9988-C2C5-4E44-87E4-3B7B3FC5F487}" dt="2024-08-13T11:40:17.562" v="7155" actId="21"/>
          <ac:spMkLst>
            <pc:docMk/>
            <pc:sldMk cId="2646148031" sldId="312"/>
            <ac:spMk id="37" creationId="{14897A38-430C-47F1-9A59-2647250C2AF6}"/>
          </ac:spMkLst>
        </pc:spChg>
        <pc:spChg chg="add mod">
          <ac:chgData name="Anjali Ashokan (Umail)" userId="86e265ca-e148-4fc5-9864-f560d1f14ba8" providerId="ADAL" clId="{B22E9988-C2C5-4E44-87E4-3B7B3FC5F487}" dt="2024-08-13T11:43:24.891" v="7283" actId="1076"/>
          <ac:spMkLst>
            <pc:docMk/>
            <pc:sldMk cId="2646148031" sldId="312"/>
            <ac:spMk id="38" creationId="{53B6C4E3-BDB2-DB25-47C4-E240A13AC239}"/>
          </ac:spMkLst>
        </pc:spChg>
        <pc:spChg chg="add del mod">
          <ac:chgData name="Anjali Ashokan (Umail)" userId="86e265ca-e148-4fc5-9864-f560d1f14ba8" providerId="ADAL" clId="{B22E9988-C2C5-4E44-87E4-3B7B3FC5F487}" dt="2024-08-13T11:43:28.059" v="7284" actId="21"/>
          <ac:spMkLst>
            <pc:docMk/>
            <pc:sldMk cId="2646148031" sldId="312"/>
            <ac:spMk id="39" creationId="{CBD2A9C4-7A8D-E8C0-EF67-5B8D1E349B98}"/>
          </ac:spMkLst>
        </pc:spChg>
        <pc:spChg chg="add mod">
          <ac:chgData name="Anjali Ashokan (Umail)" userId="86e265ca-e148-4fc5-9864-f560d1f14ba8" providerId="ADAL" clId="{B22E9988-C2C5-4E44-87E4-3B7B3FC5F487}" dt="2024-08-13T11:42:04.803" v="7239" actId="1035"/>
          <ac:spMkLst>
            <pc:docMk/>
            <pc:sldMk cId="2646148031" sldId="312"/>
            <ac:spMk id="41" creationId="{2D28A90E-8377-1A4D-72E3-4BC5E2D8BA2A}"/>
          </ac:spMkLst>
        </pc:spChg>
        <pc:spChg chg="add mod">
          <ac:chgData name="Anjali Ashokan (Umail)" userId="86e265ca-e148-4fc5-9864-f560d1f14ba8" providerId="ADAL" clId="{B22E9988-C2C5-4E44-87E4-3B7B3FC5F487}" dt="2024-08-13T11:42:04.803" v="7239" actId="1035"/>
          <ac:spMkLst>
            <pc:docMk/>
            <pc:sldMk cId="2646148031" sldId="312"/>
            <ac:spMk id="44" creationId="{3F37B619-EC6A-2985-91D8-78251B95B232}"/>
          </ac:spMkLst>
        </pc:spChg>
        <pc:spChg chg="add mod">
          <ac:chgData name="Anjali Ashokan (Umail)" userId="86e265ca-e148-4fc5-9864-f560d1f14ba8" providerId="ADAL" clId="{B22E9988-C2C5-4E44-87E4-3B7B3FC5F487}" dt="2024-08-13T11:42:32.369" v="7269" actId="1037"/>
          <ac:spMkLst>
            <pc:docMk/>
            <pc:sldMk cId="2646148031" sldId="312"/>
            <ac:spMk id="45" creationId="{09D2ECFF-C618-4189-09BB-9ED47C51D424}"/>
          </ac:spMkLst>
        </pc:spChg>
        <pc:spChg chg="add mod">
          <ac:chgData name="Anjali Ashokan (Umail)" userId="86e265ca-e148-4fc5-9864-f560d1f14ba8" providerId="ADAL" clId="{B22E9988-C2C5-4E44-87E4-3B7B3FC5F487}" dt="2024-08-13T11:42:04.803" v="7239" actId="1035"/>
          <ac:spMkLst>
            <pc:docMk/>
            <pc:sldMk cId="2646148031" sldId="312"/>
            <ac:spMk id="48" creationId="{FF2895A3-E588-F6EB-CC2E-75ABA4D84C61}"/>
          </ac:spMkLst>
        </pc:spChg>
        <pc:spChg chg="add mod">
          <ac:chgData name="Anjali Ashokan (Umail)" userId="86e265ca-e148-4fc5-9864-f560d1f14ba8" providerId="ADAL" clId="{B22E9988-C2C5-4E44-87E4-3B7B3FC5F487}" dt="2024-08-13T11:42:50.851" v="7274" actId="1036"/>
          <ac:spMkLst>
            <pc:docMk/>
            <pc:sldMk cId="2646148031" sldId="312"/>
            <ac:spMk id="50" creationId="{BC9291F1-5162-2680-C618-18DA575D28FA}"/>
          </ac:spMkLst>
        </pc:spChg>
        <pc:spChg chg="add mod">
          <ac:chgData name="Anjali Ashokan (Umail)" userId="86e265ca-e148-4fc5-9864-f560d1f14ba8" providerId="ADAL" clId="{B22E9988-C2C5-4E44-87E4-3B7B3FC5F487}" dt="2024-08-13T11:42:04.803" v="7239" actId="1035"/>
          <ac:spMkLst>
            <pc:docMk/>
            <pc:sldMk cId="2646148031" sldId="312"/>
            <ac:spMk id="52" creationId="{6FECB10A-DE22-41CA-E37F-65B99D994B41}"/>
          </ac:spMkLst>
        </pc:spChg>
        <pc:spChg chg="add mod">
          <ac:chgData name="Anjali Ashokan (Umail)" userId="86e265ca-e148-4fc5-9864-f560d1f14ba8" providerId="ADAL" clId="{B22E9988-C2C5-4E44-87E4-3B7B3FC5F487}" dt="2024-08-13T11:43:43.272" v="7289" actId="14100"/>
          <ac:spMkLst>
            <pc:docMk/>
            <pc:sldMk cId="2646148031" sldId="312"/>
            <ac:spMk id="53" creationId="{CBD2A9C4-7A8D-E8C0-EF67-5B8D1E349B98}"/>
          </ac:spMkLst>
        </pc:spChg>
        <pc:graphicFrameChg chg="add del mod">
          <ac:chgData name="Anjali Ashokan (Umail)" userId="86e265ca-e148-4fc5-9864-f560d1f14ba8" providerId="ADAL" clId="{B22E9988-C2C5-4E44-87E4-3B7B3FC5F487}" dt="2024-08-13T11:10:47.004" v="7131" actId="21"/>
          <ac:graphicFrameMkLst>
            <pc:docMk/>
            <pc:sldMk cId="2646148031" sldId="312"/>
            <ac:graphicFrameMk id="14" creationId="{EBBAE71A-161E-1D09-AB1F-41F982D49820}"/>
          </ac:graphicFrameMkLst>
        </pc:graphicFrameChg>
        <pc:graphicFrameChg chg="add del mod">
          <ac:chgData name="Anjali Ashokan (Umail)" userId="86e265ca-e148-4fc5-9864-f560d1f14ba8" providerId="ADAL" clId="{B22E9988-C2C5-4E44-87E4-3B7B3FC5F487}" dt="2024-08-13T11:10:47.004" v="7131" actId="21"/>
          <ac:graphicFrameMkLst>
            <pc:docMk/>
            <pc:sldMk cId="2646148031" sldId="312"/>
            <ac:graphicFrameMk id="21" creationId="{0489002E-C234-EA36-5E1A-E0D37372063F}"/>
          </ac:graphicFrameMkLst>
        </pc:graphicFrameChg>
        <pc:graphicFrameChg chg="add mod">
          <ac:chgData name="Anjali Ashokan (Umail)" userId="86e265ca-e148-4fc5-9864-f560d1f14ba8" providerId="ADAL" clId="{B22E9988-C2C5-4E44-87E4-3B7B3FC5F487}" dt="2024-08-13T11:10:26.085" v="7121" actId="1036"/>
          <ac:graphicFrameMkLst>
            <pc:docMk/>
            <pc:sldMk cId="2646148031" sldId="312"/>
            <ac:graphicFrameMk id="25" creationId="{EBBAE71A-161E-1D09-AB1F-41F982D49820}"/>
          </ac:graphicFrameMkLst>
        </pc:graphicFrameChg>
        <pc:graphicFrameChg chg="add mod">
          <ac:chgData name="Anjali Ashokan (Umail)" userId="86e265ca-e148-4fc5-9864-f560d1f14ba8" providerId="ADAL" clId="{B22E9988-C2C5-4E44-87E4-3B7B3FC5F487}" dt="2024-08-13T11:10:26.085" v="7121" actId="1036"/>
          <ac:graphicFrameMkLst>
            <pc:docMk/>
            <pc:sldMk cId="2646148031" sldId="312"/>
            <ac:graphicFrameMk id="26" creationId="{0489002E-C234-EA36-5E1A-E0D37372063F}"/>
          </ac:graphicFrameMkLst>
        </pc:graphicFrameChg>
        <pc:graphicFrameChg chg="add del mod">
          <ac:chgData name="Anjali Ashokan (Umail)" userId="86e265ca-e148-4fc5-9864-f560d1f14ba8" providerId="ADAL" clId="{B22E9988-C2C5-4E44-87E4-3B7B3FC5F487}" dt="2024-08-13T11:10:47.004" v="7131" actId="21"/>
          <ac:graphicFrameMkLst>
            <pc:docMk/>
            <pc:sldMk cId="2646148031" sldId="312"/>
            <ac:graphicFrameMk id="28" creationId="{7AC3F095-0FCA-86D5-10E1-500E095E8747}"/>
          </ac:graphicFrameMkLst>
        </pc:graphicFrameChg>
        <pc:graphicFrameChg chg="add del mod">
          <ac:chgData name="Anjali Ashokan (Umail)" userId="86e265ca-e148-4fc5-9864-f560d1f14ba8" providerId="ADAL" clId="{B22E9988-C2C5-4E44-87E4-3B7B3FC5F487}" dt="2024-08-13T11:10:47.004" v="7131" actId="21"/>
          <ac:graphicFrameMkLst>
            <pc:docMk/>
            <pc:sldMk cId="2646148031" sldId="312"/>
            <ac:graphicFrameMk id="31" creationId="{E6AB046E-FEA8-CF03-9247-D50CF380F704}"/>
          </ac:graphicFrameMkLst>
        </pc:graphicFrameChg>
        <pc:graphicFrameChg chg="add mod">
          <ac:chgData name="Anjali Ashokan (Umail)" userId="86e265ca-e148-4fc5-9864-f560d1f14ba8" providerId="ADAL" clId="{B22E9988-C2C5-4E44-87E4-3B7B3FC5F487}" dt="2024-08-13T11:10:26.085" v="7121" actId="1036"/>
          <ac:graphicFrameMkLst>
            <pc:docMk/>
            <pc:sldMk cId="2646148031" sldId="312"/>
            <ac:graphicFrameMk id="32" creationId="{7AC3F095-0FCA-86D5-10E1-500E095E8747}"/>
          </ac:graphicFrameMkLst>
        </pc:graphicFrameChg>
        <pc:graphicFrameChg chg="add mod">
          <ac:chgData name="Anjali Ashokan (Umail)" userId="86e265ca-e148-4fc5-9864-f560d1f14ba8" providerId="ADAL" clId="{B22E9988-C2C5-4E44-87E4-3B7B3FC5F487}" dt="2024-08-13T11:10:26.085" v="7121" actId="1036"/>
          <ac:graphicFrameMkLst>
            <pc:docMk/>
            <pc:sldMk cId="2646148031" sldId="312"/>
            <ac:graphicFrameMk id="34" creationId="{E6AB046E-FEA8-CF03-9247-D50CF380F704}"/>
          </ac:graphicFrameMkLst>
        </pc:graphicFrameChg>
        <pc:graphicFrameChg chg="add mod">
          <ac:chgData name="Anjali Ashokan (Umail)" userId="86e265ca-e148-4fc5-9864-f560d1f14ba8" providerId="ADAL" clId="{B22E9988-C2C5-4E44-87E4-3B7B3FC5F487}" dt="2024-08-13T11:43:10.996" v="7280" actId="1076"/>
          <ac:graphicFrameMkLst>
            <pc:docMk/>
            <pc:sldMk cId="2646148031" sldId="312"/>
            <ac:graphicFrameMk id="46" creationId="{EBBAE71A-161E-1D09-AB1F-41F982D49820}"/>
          </ac:graphicFrameMkLst>
        </pc:graphicFrameChg>
        <pc:graphicFrameChg chg="add mod">
          <ac:chgData name="Anjali Ashokan (Umail)" userId="86e265ca-e148-4fc5-9864-f560d1f14ba8" providerId="ADAL" clId="{B22E9988-C2C5-4E44-87E4-3B7B3FC5F487}" dt="2024-08-13T11:42:39.762" v="7270" actId="14100"/>
          <ac:graphicFrameMkLst>
            <pc:docMk/>
            <pc:sldMk cId="2646148031" sldId="312"/>
            <ac:graphicFrameMk id="47" creationId="{0489002E-C234-EA36-5E1A-E0D37372063F}"/>
          </ac:graphicFrameMkLst>
        </pc:graphicFrameChg>
        <pc:graphicFrameChg chg="add mod">
          <ac:chgData name="Anjali Ashokan (Umail)" userId="86e265ca-e148-4fc5-9864-f560d1f14ba8" providerId="ADAL" clId="{B22E9988-C2C5-4E44-87E4-3B7B3FC5F487}" dt="2024-08-13T11:43:16.555" v="7282" actId="1076"/>
          <ac:graphicFrameMkLst>
            <pc:docMk/>
            <pc:sldMk cId="2646148031" sldId="312"/>
            <ac:graphicFrameMk id="49" creationId="{7AC3F095-0FCA-86D5-10E1-500E095E8747}"/>
          </ac:graphicFrameMkLst>
        </pc:graphicFrameChg>
        <pc:graphicFrameChg chg="add mod">
          <ac:chgData name="Anjali Ashokan (Umail)" userId="86e265ca-e148-4fc5-9864-f560d1f14ba8" providerId="ADAL" clId="{B22E9988-C2C5-4E44-87E4-3B7B3FC5F487}" dt="2024-08-13T11:42:18.721" v="7241" actId="1076"/>
          <ac:graphicFrameMkLst>
            <pc:docMk/>
            <pc:sldMk cId="2646148031" sldId="312"/>
            <ac:graphicFrameMk id="51" creationId="{E6AB046E-FEA8-CF03-9247-D50CF380F704}"/>
          </ac:graphicFrameMkLst>
        </pc:graphicFrameChg>
        <pc:picChg chg="del">
          <ac:chgData name="Anjali Ashokan (Umail)" userId="86e265ca-e148-4fc5-9864-f560d1f14ba8" providerId="ADAL" clId="{B22E9988-C2C5-4E44-87E4-3B7B3FC5F487}" dt="2024-08-07T14:56:17.615" v="4617" actId="21"/>
          <ac:picMkLst>
            <pc:docMk/>
            <pc:sldMk cId="2646148031" sldId="312"/>
            <ac:picMk id="4" creationId="{C26E3B5C-BA96-33E5-D1F0-48124B7474BD}"/>
          </ac:picMkLst>
        </pc:picChg>
        <pc:picChg chg="add del mod">
          <ac:chgData name="Anjali Ashokan (Umail)" userId="86e265ca-e148-4fc5-9864-f560d1f14ba8" providerId="ADAL" clId="{B22E9988-C2C5-4E44-87E4-3B7B3FC5F487}" dt="2024-08-13T11:10:47.004" v="7131" actId="21"/>
          <ac:picMkLst>
            <pc:docMk/>
            <pc:sldMk cId="2646148031" sldId="312"/>
            <ac:picMk id="5" creationId="{878506AA-0ABD-24FB-2F88-7EA11AB12928}"/>
          </ac:picMkLst>
        </pc:picChg>
        <pc:picChg chg="del">
          <ac:chgData name="Anjali Ashokan (Umail)" userId="86e265ca-e148-4fc5-9864-f560d1f14ba8" providerId="ADAL" clId="{B22E9988-C2C5-4E44-87E4-3B7B3FC5F487}" dt="2024-08-07T14:56:17.615" v="4617" actId="21"/>
          <ac:picMkLst>
            <pc:docMk/>
            <pc:sldMk cId="2646148031" sldId="312"/>
            <ac:picMk id="5" creationId="{C4F51C7F-E61A-029A-6E8D-7C7D75A7BA95}"/>
          </ac:picMkLst>
        </pc:picChg>
        <pc:picChg chg="del">
          <ac:chgData name="Anjali Ashokan (Umail)" userId="86e265ca-e148-4fc5-9864-f560d1f14ba8" providerId="ADAL" clId="{B22E9988-C2C5-4E44-87E4-3B7B3FC5F487}" dt="2024-08-07T14:56:17.615" v="4617" actId="21"/>
          <ac:picMkLst>
            <pc:docMk/>
            <pc:sldMk cId="2646148031" sldId="312"/>
            <ac:picMk id="6" creationId="{CEDCCFC5-B63D-8578-D9F5-C9664B834131}"/>
          </ac:picMkLst>
        </pc:picChg>
        <pc:picChg chg="del">
          <ac:chgData name="Anjali Ashokan (Umail)" userId="86e265ca-e148-4fc5-9864-f560d1f14ba8" providerId="ADAL" clId="{B22E9988-C2C5-4E44-87E4-3B7B3FC5F487}" dt="2024-08-07T14:56:17.615" v="4617" actId="21"/>
          <ac:picMkLst>
            <pc:docMk/>
            <pc:sldMk cId="2646148031" sldId="312"/>
            <ac:picMk id="7" creationId="{1D8373E3-7016-0185-59AB-947861B79C49}"/>
          </ac:picMkLst>
        </pc:picChg>
        <pc:picChg chg="del">
          <ac:chgData name="Anjali Ashokan (Umail)" userId="86e265ca-e148-4fc5-9864-f560d1f14ba8" providerId="ADAL" clId="{B22E9988-C2C5-4E44-87E4-3B7B3FC5F487}" dt="2024-08-07T14:56:17.615" v="4617" actId="21"/>
          <ac:picMkLst>
            <pc:docMk/>
            <pc:sldMk cId="2646148031" sldId="312"/>
            <ac:picMk id="8" creationId="{2DB7332F-1083-2EE6-3DB3-95929F56F560}"/>
          </ac:picMkLst>
        </pc:picChg>
        <pc:picChg chg="del">
          <ac:chgData name="Anjali Ashokan (Umail)" userId="86e265ca-e148-4fc5-9864-f560d1f14ba8" providerId="ADAL" clId="{B22E9988-C2C5-4E44-87E4-3B7B3FC5F487}" dt="2024-08-07T14:56:17.615" v="4617" actId="21"/>
          <ac:picMkLst>
            <pc:docMk/>
            <pc:sldMk cId="2646148031" sldId="312"/>
            <ac:picMk id="11" creationId="{B8C6EDE4-E2A2-BD5A-8732-58DDA5BA02CB}"/>
          </ac:picMkLst>
        </pc:picChg>
        <pc:picChg chg="add mod">
          <ac:chgData name="Anjali Ashokan (Umail)" userId="86e265ca-e148-4fc5-9864-f560d1f14ba8" providerId="ADAL" clId="{B22E9988-C2C5-4E44-87E4-3B7B3FC5F487}" dt="2024-08-13T11:10:26.085" v="7121" actId="1036"/>
          <ac:picMkLst>
            <pc:docMk/>
            <pc:sldMk cId="2646148031" sldId="312"/>
            <ac:picMk id="16" creationId="{878506AA-0ABD-24FB-2F88-7EA11AB12928}"/>
          </ac:picMkLst>
        </pc:picChg>
        <pc:picChg chg="del">
          <ac:chgData name="Anjali Ashokan (Umail)" userId="86e265ca-e148-4fc5-9864-f560d1f14ba8" providerId="ADAL" clId="{B22E9988-C2C5-4E44-87E4-3B7B3FC5F487}" dt="2024-08-07T14:55:04.020" v="4609" actId="21"/>
          <ac:picMkLst>
            <pc:docMk/>
            <pc:sldMk cId="2646148031" sldId="312"/>
            <ac:picMk id="20" creationId="{7CAFA0FE-3BF4-5EAD-840E-D6DDD00E0795}"/>
          </ac:picMkLst>
        </pc:picChg>
        <pc:picChg chg="del">
          <ac:chgData name="Anjali Ashokan (Umail)" userId="86e265ca-e148-4fc5-9864-f560d1f14ba8" providerId="ADAL" clId="{B22E9988-C2C5-4E44-87E4-3B7B3FC5F487}" dt="2024-08-07T14:55:04.020" v="4609" actId="21"/>
          <ac:picMkLst>
            <pc:docMk/>
            <pc:sldMk cId="2646148031" sldId="312"/>
            <ac:picMk id="22" creationId="{0AD8FBC4-7C4E-92F9-E0D4-0020F6F026EB}"/>
          </ac:picMkLst>
        </pc:picChg>
        <pc:picChg chg="del">
          <ac:chgData name="Anjali Ashokan (Umail)" userId="86e265ca-e148-4fc5-9864-f560d1f14ba8" providerId="ADAL" clId="{B22E9988-C2C5-4E44-87E4-3B7B3FC5F487}" dt="2024-08-07T14:55:04.020" v="4609" actId="21"/>
          <ac:picMkLst>
            <pc:docMk/>
            <pc:sldMk cId="2646148031" sldId="312"/>
            <ac:picMk id="24" creationId="{29463A79-EE95-9C6B-020E-19FE232F8815}"/>
          </ac:picMkLst>
        </pc:picChg>
        <pc:picChg chg="del">
          <ac:chgData name="Anjali Ashokan (Umail)" userId="86e265ca-e148-4fc5-9864-f560d1f14ba8" providerId="ADAL" clId="{B22E9988-C2C5-4E44-87E4-3B7B3FC5F487}" dt="2024-08-07T14:56:09.497" v="4616" actId="21"/>
          <ac:picMkLst>
            <pc:docMk/>
            <pc:sldMk cId="2646148031" sldId="312"/>
            <ac:picMk id="28" creationId="{79053D0B-256A-D527-C330-86EAA3145EEF}"/>
          </ac:picMkLst>
        </pc:picChg>
        <pc:picChg chg="add mod">
          <ac:chgData name="Anjali Ashokan (Umail)" userId="86e265ca-e148-4fc5-9864-f560d1f14ba8" providerId="ADAL" clId="{B22E9988-C2C5-4E44-87E4-3B7B3FC5F487}" dt="2024-08-14T12:38:22.881" v="8038" actId="1076"/>
          <ac:picMkLst>
            <pc:docMk/>
            <pc:sldMk cId="2646148031" sldId="312"/>
            <ac:picMk id="36" creationId="{BFE20410-DD90-BA0B-5AEB-42944ABBF617}"/>
          </ac:picMkLst>
        </pc:picChg>
        <pc:picChg chg="add mod">
          <ac:chgData name="Anjali Ashokan (Umail)" userId="86e265ca-e148-4fc5-9864-f560d1f14ba8" providerId="ADAL" clId="{B22E9988-C2C5-4E44-87E4-3B7B3FC5F487}" dt="2024-08-13T11:42:04.803" v="7239" actId="1035"/>
          <ac:picMkLst>
            <pc:docMk/>
            <pc:sldMk cId="2646148031" sldId="312"/>
            <ac:picMk id="40" creationId="{878506AA-0ABD-24FB-2F88-7EA11AB12928}"/>
          </ac:picMkLst>
        </pc:picChg>
        <pc:cxnChg chg="add del mod">
          <ac:chgData name="Anjali Ashokan (Umail)" userId="86e265ca-e148-4fc5-9864-f560d1f14ba8" providerId="ADAL" clId="{B22E9988-C2C5-4E44-87E4-3B7B3FC5F487}" dt="2024-08-13T11:10:47.004" v="7131" actId="21"/>
          <ac:cxnSpMkLst>
            <pc:docMk/>
            <pc:sldMk cId="2646148031" sldId="312"/>
            <ac:cxnSpMk id="7" creationId="{9ED4AB47-5A1A-42C6-3B61-06C52E471EF9}"/>
          </ac:cxnSpMkLst>
        </pc:cxnChg>
        <pc:cxnChg chg="add del mod">
          <ac:chgData name="Anjali Ashokan (Umail)" userId="86e265ca-e148-4fc5-9864-f560d1f14ba8" providerId="ADAL" clId="{B22E9988-C2C5-4E44-87E4-3B7B3FC5F487}" dt="2024-08-13T11:10:47.004" v="7131" actId="21"/>
          <ac:cxnSpMkLst>
            <pc:docMk/>
            <pc:sldMk cId="2646148031" sldId="312"/>
            <ac:cxnSpMk id="8" creationId="{A9E0E6F2-EAEA-74C5-4060-3CC43D111A46}"/>
          </ac:cxnSpMkLst>
        </pc:cxnChg>
        <pc:cxnChg chg="add mod">
          <ac:chgData name="Anjali Ashokan (Umail)" userId="86e265ca-e148-4fc5-9864-f560d1f14ba8" providerId="ADAL" clId="{B22E9988-C2C5-4E44-87E4-3B7B3FC5F487}" dt="2024-08-13T11:10:26.085" v="7121" actId="1036"/>
          <ac:cxnSpMkLst>
            <pc:docMk/>
            <pc:sldMk cId="2646148031" sldId="312"/>
            <ac:cxnSpMk id="20" creationId="{9ED4AB47-5A1A-42C6-3B61-06C52E471EF9}"/>
          </ac:cxnSpMkLst>
        </pc:cxnChg>
        <pc:cxnChg chg="add mod">
          <ac:chgData name="Anjali Ashokan (Umail)" userId="86e265ca-e148-4fc5-9864-f560d1f14ba8" providerId="ADAL" clId="{B22E9988-C2C5-4E44-87E4-3B7B3FC5F487}" dt="2024-08-13T11:10:26.085" v="7121" actId="1036"/>
          <ac:cxnSpMkLst>
            <pc:docMk/>
            <pc:sldMk cId="2646148031" sldId="312"/>
            <ac:cxnSpMk id="22" creationId="{A9E0E6F2-EAEA-74C5-4060-3CC43D111A46}"/>
          </ac:cxnSpMkLst>
        </pc:cxnChg>
        <pc:cxnChg chg="add mod">
          <ac:chgData name="Anjali Ashokan (Umail)" userId="86e265ca-e148-4fc5-9864-f560d1f14ba8" providerId="ADAL" clId="{B22E9988-C2C5-4E44-87E4-3B7B3FC5F487}" dt="2024-08-13T11:42:27.589" v="7253" actId="1037"/>
          <ac:cxnSpMkLst>
            <pc:docMk/>
            <pc:sldMk cId="2646148031" sldId="312"/>
            <ac:cxnSpMk id="42" creationId="{9ED4AB47-5A1A-42C6-3B61-06C52E471EF9}"/>
          </ac:cxnSpMkLst>
        </pc:cxnChg>
        <pc:cxnChg chg="add mod">
          <ac:chgData name="Anjali Ashokan (Umail)" userId="86e265ca-e148-4fc5-9864-f560d1f14ba8" providerId="ADAL" clId="{B22E9988-C2C5-4E44-87E4-3B7B3FC5F487}" dt="2024-08-13T11:42:04.803" v="7239" actId="1035"/>
          <ac:cxnSpMkLst>
            <pc:docMk/>
            <pc:sldMk cId="2646148031" sldId="312"/>
            <ac:cxnSpMk id="43" creationId="{A9E0E6F2-EAEA-74C5-4060-3CC43D111A46}"/>
          </ac:cxnSpMkLst>
        </pc:cxnChg>
      </pc:sldChg>
      <pc:sldChg chg="addSp delSp modSp mod">
        <pc:chgData name="Anjali Ashokan (Umail)" userId="86e265ca-e148-4fc5-9864-f560d1f14ba8" providerId="ADAL" clId="{B22E9988-C2C5-4E44-87E4-3B7B3FC5F487}" dt="2024-08-17T12:48:15.422" v="12804" actId="20577"/>
        <pc:sldMkLst>
          <pc:docMk/>
          <pc:sldMk cId="2510968748" sldId="313"/>
        </pc:sldMkLst>
        <pc:spChg chg="mod">
          <ac:chgData name="Anjali Ashokan (Umail)" userId="86e265ca-e148-4fc5-9864-f560d1f14ba8" providerId="ADAL" clId="{B22E9988-C2C5-4E44-87E4-3B7B3FC5F487}" dt="2024-08-17T12:48:15.422" v="12804" actId="20577"/>
          <ac:spMkLst>
            <pc:docMk/>
            <pc:sldMk cId="2510968748" sldId="313"/>
            <ac:spMk id="4" creationId="{BDDDEE2B-E839-40C3-B50A-946ED0894B25}"/>
          </ac:spMkLst>
        </pc:spChg>
        <pc:spChg chg="del mod">
          <ac:chgData name="Anjali Ashokan (Umail)" userId="86e265ca-e148-4fc5-9864-f560d1f14ba8" providerId="ADAL" clId="{B22E9988-C2C5-4E44-87E4-3B7B3FC5F487}" dt="2024-08-14T12:48:00.713" v="8232" actId="21"/>
          <ac:spMkLst>
            <pc:docMk/>
            <pc:sldMk cId="2510968748" sldId="313"/>
            <ac:spMk id="11" creationId="{A57DA8B2-8BB1-D116-7087-F0346A5B62BC}"/>
          </ac:spMkLst>
        </pc:spChg>
        <pc:spChg chg="del mod">
          <ac:chgData name="Anjali Ashokan (Umail)" userId="86e265ca-e148-4fc5-9864-f560d1f14ba8" providerId="ADAL" clId="{B22E9988-C2C5-4E44-87E4-3B7B3FC5F487}" dt="2024-08-14T12:48:00.713" v="8232" actId="21"/>
          <ac:spMkLst>
            <pc:docMk/>
            <pc:sldMk cId="2510968748" sldId="313"/>
            <ac:spMk id="12" creationId="{A1182BAF-38E1-26A3-A484-32F48091DD47}"/>
          </ac:spMkLst>
        </pc:spChg>
        <pc:graphicFrameChg chg="add del mod">
          <ac:chgData name="Anjali Ashokan (Umail)" userId="86e265ca-e148-4fc5-9864-f560d1f14ba8" providerId="ADAL" clId="{B22E9988-C2C5-4E44-87E4-3B7B3FC5F487}" dt="2024-08-17T12:42:08.660" v="12148" actId="21"/>
          <ac:graphicFrameMkLst>
            <pc:docMk/>
            <pc:sldMk cId="2510968748" sldId="313"/>
            <ac:graphicFrameMk id="18" creationId="{98034BE2-5EB9-8401-B489-E9732C233705}"/>
          </ac:graphicFrameMkLst>
        </pc:graphicFrameChg>
        <pc:graphicFrameChg chg="add del mod">
          <ac:chgData name="Anjali Ashokan (Umail)" userId="86e265ca-e148-4fc5-9864-f560d1f14ba8" providerId="ADAL" clId="{B22E9988-C2C5-4E44-87E4-3B7B3FC5F487}" dt="2024-08-17T12:42:08.660" v="12148" actId="21"/>
          <ac:graphicFrameMkLst>
            <pc:docMk/>
            <pc:sldMk cId="2510968748" sldId="313"/>
            <ac:graphicFrameMk id="25" creationId="{03470B0C-AC3F-998D-225C-A36B55269475}"/>
          </ac:graphicFrameMkLst>
        </pc:graphicFrameChg>
        <pc:picChg chg="del mod">
          <ac:chgData name="Anjali Ashokan (Umail)" userId="86e265ca-e148-4fc5-9864-f560d1f14ba8" providerId="ADAL" clId="{B22E9988-C2C5-4E44-87E4-3B7B3FC5F487}" dt="2024-08-14T12:48:00.713" v="8232" actId="21"/>
          <ac:picMkLst>
            <pc:docMk/>
            <pc:sldMk cId="2510968748" sldId="313"/>
            <ac:picMk id="5" creationId="{89A37A55-0C23-8D76-2D1B-8E42D00A9270}"/>
          </ac:picMkLst>
        </pc:picChg>
        <pc:picChg chg="del mod">
          <ac:chgData name="Anjali Ashokan (Umail)" userId="86e265ca-e148-4fc5-9864-f560d1f14ba8" providerId="ADAL" clId="{B22E9988-C2C5-4E44-87E4-3B7B3FC5F487}" dt="2024-08-14T12:48:00.713" v="8232" actId="21"/>
          <ac:picMkLst>
            <pc:docMk/>
            <pc:sldMk cId="2510968748" sldId="313"/>
            <ac:picMk id="9" creationId="{6A7B787F-792B-5860-AF24-918A7A39D76E}"/>
          </ac:picMkLst>
        </pc:picChg>
        <pc:picChg chg="add del mod">
          <ac:chgData name="Anjali Ashokan (Umail)" userId="86e265ca-e148-4fc5-9864-f560d1f14ba8" providerId="ADAL" clId="{B22E9988-C2C5-4E44-87E4-3B7B3FC5F487}" dt="2024-08-17T12:39:03.945" v="12076" actId="21"/>
          <ac:picMkLst>
            <pc:docMk/>
            <pc:sldMk cId="2510968748" sldId="313"/>
            <ac:picMk id="21" creationId="{FB49592D-8933-A2CB-419C-9DB16E44CE87}"/>
          </ac:picMkLst>
        </pc:picChg>
        <pc:picChg chg="add del mod">
          <ac:chgData name="Anjali Ashokan (Umail)" userId="86e265ca-e148-4fc5-9864-f560d1f14ba8" providerId="ADAL" clId="{B22E9988-C2C5-4E44-87E4-3B7B3FC5F487}" dt="2024-08-17T12:42:08.660" v="12148" actId="21"/>
          <ac:picMkLst>
            <pc:docMk/>
            <pc:sldMk cId="2510968748" sldId="313"/>
            <ac:picMk id="24" creationId="{534D7AC2-7506-922E-0F98-262D4745C895}"/>
          </ac:picMkLst>
        </pc:picChg>
        <pc:cxnChg chg="del mod">
          <ac:chgData name="Anjali Ashokan (Umail)" userId="86e265ca-e148-4fc5-9864-f560d1f14ba8" providerId="ADAL" clId="{B22E9988-C2C5-4E44-87E4-3B7B3FC5F487}" dt="2024-08-14T12:47:41.518" v="8186" actId="21"/>
          <ac:cxnSpMkLst>
            <pc:docMk/>
            <pc:sldMk cId="2510968748" sldId="313"/>
            <ac:cxnSpMk id="10" creationId="{58C5A88B-97E4-D7CD-5431-B7932F4343B6}"/>
          </ac:cxnSpMkLst>
        </pc:cxnChg>
      </pc:sldChg>
      <pc:sldChg chg="addSp delSp modSp add del mod">
        <pc:chgData name="Anjali Ashokan (Umail)" userId="86e265ca-e148-4fc5-9864-f560d1f14ba8" providerId="ADAL" clId="{B22E9988-C2C5-4E44-87E4-3B7B3FC5F487}" dt="2024-08-16T13:09:26.817" v="9495" actId="2696"/>
        <pc:sldMkLst>
          <pc:docMk/>
          <pc:sldMk cId="3696371327" sldId="314"/>
        </pc:sldMkLst>
        <pc:spChg chg="del mod">
          <ac:chgData name="Anjali Ashokan (Umail)" userId="86e265ca-e148-4fc5-9864-f560d1f14ba8" providerId="ADAL" clId="{B22E9988-C2C5-4E44-87E4-3B7B3FC5F487}" dt="2024-08-07T12:17:56.522" v="2119" actId="21"/>
          <ac:spMkLst>
            <pc:docMk/>
            <pc:sldMk cId="3696371327" sldId="314"/>
            <ac:spMk id="2" creationId="{53847C1B-5E0E-40F0-AAE8-7909C5BFEC49}"/>
          </ac:spMkLst>
        </pc:spChg>
        <pc:spChg chg="del">
          <ac:chgData name="Anjali Ashokan (Umail)" userId="86e265ca-e148-4fc5-9864-f560d1f14ba8" providerId="ADAL" clId="{B22E9988-C2C5-4E44-87E4-3B7B3FC5F487}" dt="2024-08-07T12:18:38.028" v="2181" actId="21"/>
          <ac:spMkLst>
            <pc:docMk/>
            <pc:sldMk cId="3696371327" sldId="314"/>
            <ac:spMk id="5" creationId="{D8D5CE84-CEFF-E9DF-6C89-FF33FEC44F21}"/>
          </ac:spMkLst>
        </pc:spChg>
        <pc:spChg chg="add mod">
          <ac:chgData name="Anjali Ashokan (Umail)" userId="86e265ca-e148-4fc5-9864-f560d1f14ba8" providerId="ADAL" clId="{B22E9988-C2C5-4E44-87E4-3B7B3FC5F487}" dt="2024-08-07T11:52:10.136" v="1089"/>
          <ac:spMkLst>
            <pc:docMk/>
            <pc:sldMk cId="3696371327" sldId="314"/>
            <ac:spMk id="6" creationId="{3926BE72-B421-300D-792D-0A9BBCC0F00E}"/>
          </ac:spMkLst>
        </pc:spChg>
        <pc:spChg chg="add mod">
          <ac:chgData name="Anjali Ashokan (Umail)" userId="86e265ca-e148-4fc5-9864-f560d1f14ba8" providerId="ADAL" clId="{B22E9988-C2C5-4E44-87E4-3B7B3FC5F487}" dt="2024-08-07T17:13:27.183" v="5765" actId="1036"/>
          <ac:spMkLst>
            <pc:docMk/>
            <pc:sldMk cId="3696371327" sldId="314"/>
            <ac:spMk id="7" creationId="{3B9008E3-CE58-930C-9905-1F51E650EC66}"/>
          </ac:spMkLst>
        </pc:spChg>
        <pc:spChg chg="del">
          <ac:chgData name="Anjali Ashokan (Umail)" userId="86e265ca-e148-4fc5-9864-f560d1f14ba8" providerId="ADAL" clId="{B22E9988-C2C5-4E44-87E4-3B7B3FC5F487}" dt="2024-08-07T12:18:38.028" v="2181" actId="21"/>
          <ac:spMkLst>
            <pc:docMk/>
            <pc:sldMk cId="3696371327" sldId="314"/>
            <ac:spMk id="10" creationId="{6B3D9807-4A55-4319-1779-C553656ECDA0}"/>
          </ac:spMkLst>
        </pc:spChg>
        <pc:spChg chg="add del mod">
          <ac:chgData name="Anjali Ashokan (Umail)" userId="86e265ca-e148-4fc5-9864-f560d1f14ba8" providerId="ADAL" clId="{B22E9988-C2C5-4E44-87E4-3B7B3FC5F487}" dt="2024-08-07T12:17:59.317" v="2120" actId="21"/>
          <ac:spMkLst>
            <pc:docMk/>
            <pc:sldMk cId="3696371327" sldId="314"/>
            <ac:spMk id="11" creationId="{897937CF-A78B-B478-EC4C-1296F972B5BF}"/>
          </ac:spMkLst>
        </pc:spChg>
        <pc:spChg chg="del">
          <ac:chgData name="Anjali Ashokan (Umail)" userId="86e265ca-e148-4fc5-9864-f560d1f14ba8" providerId="ADAL" clId="{B22E9988-C2C5-4E44-87E4-3B7B3FC5F487}" dt="2024-08-07T12:18:38.028" v="2181" actId="21"/>
          <ac:spMkLst>
            <pc:docMk/>
            <pc:sldMk cId="3696371327" sldId="314"/>
            <ac:spMk id="12" creationId="{955996AB-D298-5B21-5505-D170C8475A0F}"/>
          </ac:spMkLst>
        </pc:spChg>
        <pc:spChg chg="add mod">
          <ac:chgData name="Anjali Ashokan (Umail)" userId="86e265ca-e148-4fc5-9864-f560d1f14ba8" providerId="ADAL" clId="{B22E9988-C2C5-4E44-87E4-3B7B3FC5F487}" dt="2024-08-07T17:13:23.430" v="5760" actId="1035"/>
          <ac:spMkLst>
            <pc:docMk/>
            <pc:sldMk cId="3696371327" sldId="314"/>
            <ac:spMk id="13" creationId="{72D1F52D-0A21-14EB-76C3-B9BD5C80546F}"/>
          </ac:spMkLst>
        </pc:spChg>
        <pc:spChg chg="add del mod">
          <ac:chgData name="Anjali Ashokan (Umail)" userId="86e265ca-e148-4fc5-9864-f560d1f14ba8" providerId="ADAL" clId="{B22E9988-C2C5-4E44-87E4-3B7B3FC5F487}" dt="2024-08-07T12:57:42.069" v="2262" actId="21"/>
          <ac:spMkLst>
            <pc:docMk/>
            <pc:sldMk cId="3696371327" sldId="314"/>
            <ac:spMk id="16" creationId="{B5C193D6-F75E-1B16-8C2F-EBE056506171}"/>
          </ac:spMkLst>
        </pc:spChg>
        <pc:spChg chg="add del mod">
          <ac:chgData name="Anjali Ashokan (Umail)" userId="86e265ca-e148-4fc5-9864-f560d1f14ba8" providerId="ADAL" clId="{B22E9988-C2C5-4E44-87E4-3B7B3FC5F487}" dt="2024-08-07T13:50:20.743" v="2894"/>
          <ac:spMkLst>
            <pc:docMk/>
            <pc:sldMk cId="3696371327" sldId="314"/>
            <ac:spMk id="19" creationId="{4D6F8BD4-4733-111A-9137-3D78C37C5E0F}"/>
          </ac:spMkLst>
        </pc:spChg>
        <pc:spChg chg="add mod">
          <ac:chgData name="Anjali Ashokan (Umail)" userId="86e265ca-e148-4fc5-9864-f560d1f14ba8" providerId="ADAL" clId="{B22E9988-C2C5-4E44-87E4-3B7B3FC5F487}" dt="2024-08-07T17:13:34.243" v="5775" actId="1036"/>
          <ac:spMkLst>
            <pc:docMk/>
            <pc:sldMk cId="3696371327" sldId="314"/>
            <ac:spMk id="23" creationId="{91885B80-B023-8FDF-BB33-DB7BFE7B0E24}"/>
          </ac:spMkLst>
        </pc:spChg>
        <pc:graphicFrameChg chg="del">
          <ac:chgData name="Anjali Ashokan (Umail)" userId="86e265ca-e148-4fc5-9864-f560d1f14ba8" providerId="ADAL" clId="{B22E9988-C2C5-4E44-87E4-3B7B3FC5F487}" dt="2024-08-07T12:18:38.028" v="2181" actId="21"/>
          <ac:graphicFrameMkLst>
            <pc:docMk/>
            <pc:sldMk cId="3696371327" sldId="314"/>
            <ac:graphicFrameMk id="8" creationId="{B160D78C-2C57-E676-A41B-53EAEA22A755}"/>
          </ac:graphicFrameMkLst>
        </pc:graphicFrameChg>
        <pc:picChg chg="add mod">
          <ac:chgData name="Anjali Ashokan (Umail)" userId="86e265ca-e148-4fc5-9864-f560d1f14ba8" providerId="ADAL" clId="{B22E9988-C2C5-4E44-87E4-3B7B3FC5F487}" dt="2024-08-07T17:02:43.367" v="5153" actId="1076"/>
          <ac:picMkLst>
            <pc:docMk/>
            <pc:sldMk cId="3696371327" sldId="314"/>
            <ac:picMk id="2" creationId="{037D7CB5-12E7-8717-56FE-C191EEB65E0D}"/>
          </ac:picMkLst>
        </pc:picChg>
        <pc:picChg chg="del">
          <ac:chgData name="Anjali Ashokan (Umail)" userId="86e265ca-e148-4fc5-9864-f560d1f14ba8" providerId="ADAL" clId="{B22E9988-C2C5-4E44-87E4-3B7B3FC5F487}" dt="2024-08-07T12:18:38.028" v="2181" actId="21"/>
          <ac:picMkLst>
            <pc:docMk/>
            <pc:sldMk cId="3696371327" sldId="314"/>
            <ac:picMk id="4" creationId="{33C68667-3F0D-B1D6-724E-1B03B339097B}"/>
          </ac:picMkLst>
        </pc:picChg>
        <pc:picChg chg="add del mod">
          <ac:chgData name="Anjali Ashokan (Umail)" userId="86e265ca-e148-4fc5-9864-f560d1f14ba8" providerId="ADAL" clId="{B22E9988-C2C5-4E44-87E4-3B7B3FC5F487}" dt="2024-08-07T12:57:42.069" v="2262" actId="21"/>
          <ac:picMkLst>
            <pc:docMk/>
            <pc:sldMk cId="3696371327" sldId="314"/>
            <ac:picMk id="15" creationId="{F5BCE8C8-3C8A-239F-6472-D1303000F2C9}"/>
          </ac:picMkLst>
        </pc:picChg>
        <pc:picChg chg="add del mod">
          <ac:chgData name="Anjali Ashokan (Umail)" userId="86e265ca-e148-4fc5-9864-f560d1f14ba8" providerId="ADAL" clId="{B22E9988-C2C5-4E44-87E4-3B7B3FC5F487}" dt="2024-08-07T16:57:38.949" v="4834" actId="21"/>
          <ac:picMkLst>
            <pc:docMk/>
            <pc:sldMk cId="3696371327" sldId="314"/>
            <ac:picMk id="17" creationId="{E94E3888-3419-96CC-F12E-DBB24E2D670D}"/>
          </ac:picMkLst>
        </pc:picChg>
        <pc:picChg chg="add mod modCrop">
          <ac:chgData name="Anjali Ashokan (Umail)" userId="86e265ca-e148-4fc5-9864-f560d1f14ba8" providerId="ADAL" clId="{B22E9988-C2C5-4E44-87E4-3B7B3FC5F487}" dt="2024-08-07T17:13:34.243" v="5775" actId="1036"/>
          <ac:picMkLst>
            <pc:docMk/>
            <pc:sldMk cId="3696371327" sldId="314"/>
            <ac:picMk id="21" creationId="{482982AB-DD2E-25BA-868B-F6F5FE9C14E0}"/>
          </ac:picMkLst>
        </pc:picChg>
        <pc:picChg chg="add del mod">
          <ac:chgData name="Anjali Ashokan (Umail)" userId="86e265ca-e148-4fc5-9864-f560d1f14ba8" providerId="ADAL" clId="{B22E9988-C2C5-4E44-87E4-3B7B3FC5F487}" dt="2024-08-07T17:02:11.890" v="5149" actId="21"/>
          <ac:picMkLst>
            <pc:docMk/>
            <pc:sldMk cId="3696371327" sldId="314"/>
            <ac:picMk id="25" creationId="{988B7C4A-70F0-21C5-25E0-94700D50201D}"/>
          </ac:picMkLst>
        </pc:picChg>
      </pc:sldChg>
      <pc:sldChg chg="del">
        <pc:chgData name="Anjali Ashokan (Umail)" userId="86e265ca-e148-4fc5-9864-f560d1f14ba8" providerId="ADAL" clId="{B22E9988-C2C5-4E44-87E4-3B7B3FC5F487}" dt="2024-08-07T14:44:18.810" v="4535" actId="2696"/>
        <pc:sldMkLst>
          <pc:docMk/>
          <pc:sldMk cId="147749833" sldId="315"/>
        </pc:sldMkLst>
      </pc:sldChg>
      <pc:sldChg chg="addSp delSp modSp add del mod">
        <pc:chgData name="Anjali Ashokan (Umail)" userId="86e265ca-e148-4fc5-9864-f560d1f14ba8" providerId="ADAL" clId="{B22E9988-C2C5-4E44-87E4-3B7B3FC5F487}" dt="2024-08-07T11:18:49.300" v="600" actId="2696"/>
        <pc:sldMkLst>
          <pc:docMk/>
          <pc:sldMk cId="3243689996" sldId="316"/>
        </pc:sldMkLst>
        <pc:spChg chg="mod">
          <ac:chgData name="Anjali Ashokan (Umail)" userId="86e265ca-e148-4fc5-9864-f560d1f14ba8" providerId="ADAL" clId="{B22E9988-C2C5-4E44-87E4-3B7B3FC5F487}" dt="2024-08-07T11:11:25.226" v="481" actId="1076"/>
          <ac:spMkLst>
            <pc:docMk/>
            <pc:sldMk cId="3243689996" sldId="316"/>
            <ac:spMk id="5" creationId="{77552157-9D17-9BE7-EB62-2BADCB07F15B}"/>
          </ac:spMkLst>
        </pc:spChg>
        <pc:spChg chg="add mod">
          <ac:chgData name="Anjali Ashokan (Umail)" userId="86e265ca-e148-4fc5-9864-f560d1f14ba8" providerId="ADAL" clId="{B22E9988-C2C5-4E44-87E4-3B7B3FC5F487}" dt="2024-08-07T10:57:32.076" v="421" actId="14100"/>
          <ac:spMkLst>
            <pc:docMk/>
            <pc:sldMk cId="3243689996" sldId="316"/>
            <ac:spMk id="9" creationId="{C40DD1D3-FB21-3E89-8054-74319E34D834}"/>
          </ac:spMkLst>
        </pc:spChg>
        <pc:spChg chg="add del mod">
          <ac:chgData name="Anjali Ashokan (Umail)" userId="86e265ca-e148-4fc5-9864-f560d1f14ba8" providerId="ADAL" clId="{B22E9988-C2C5-4E44-87E4-3B7B3FC5F487}" dt="2024-08-07T11:10:58.862" v="477" actId="21"/>
          <ac:spMkLst>
            <pc:docMk/>
            <pc:sldMk cId="3243689996" sldId="316"/>
            <ac:spMk id="10" creationId="{7A9D1FFF-42F8-00F9-F2D2-D819D2F3705E}"/>
          </ac:spMkLst>
        </pc:spChg>
        <pc:picChg chg="mod">
          <ac:chgData name="Anjali Ashokan (Umail)" userId="86e265ca-e148-4fc5-9864-f560d1f14ba8" providerId="ADAL" clId="{B22E9988-C2C5-4E44-87E4-3B7B3FC5F487}" dt="2024-08-07T10:57:18.090" v="416" actId="1035"/>
          <ac:picMkLst>
            <pc:docMk/>
            <pc:sldMk cId="3243689996" sldId="316"/>
            <ac:picMk id="4" creationId="{0F7EF89D-D9A1-99DC-4E0D-397A4C18F89A}"/>
          </ac:picMkLst>
        </pc:picChg>
      </pc:sldChg>
      <pc:sldChg chg="addSp delSp modSp add mod">
        <pc:chgData name="Anjali Ashokan (Umail)" userId="86e265ca-e148-4fc5-9864-f560d1f14ba8" providerId="ADAL" clId="{B22E9988-C2C5-4E44-87E4-3B7B3FC5F487}" dt="2024-08-07T12:40:47.810" v="2228" actId="1035"/>
        <pc:sldMkLst>
          <pc:docMk/>
          <pc:sldMk cId="4195004189" sldId="317"/>
        </pc:sldMkLst>
        <pc:spChg chg="mod">
          <ac:chgData name="Anjali Ashokan (Umail)" userId="86e265ca-e148-4fc5-9864-f560d1f14ba8" providerId="ADAL" clId="{B22E9988-C2C5-4E44-87E4-3B7B3FC5F487}" dt="2024-08-07T12:40:10.202" v="2184" actId="255"/>
          <ac:spMkLst>
            <pc:docMk/>
            <pc:sldMk cId="4195004189" sldId="317"/>
            <ac:spMk id="2" creationId="{53847C1B-5E0E-40F0-AAE8-7909C5BFEC49}"/>
          </ac:spMkLst>
        </pc:spChg>
        <pc:spChg chg="del">
          <ac:chgData name="Anjali Ashokan (Umail)" userId="86e265ca-e148-4fc5-9864-f560d1f14ba8" providerId="ADAL" clId="{B22E9988-C2C5-4E44-87E4-3B7B3FC5F487}" dt="2024-08-07T11:06:07.218" v="432" actId="21"/>
          <ac:spMkLst>
            <pc:docMk/>
            <pc:sldMk cId="4195004189" sldId="317"/>
            <ac:spMk id="5" creationId="{77552157-9D17-9BE7-EB62-2BADCB07F15B}"/>
          </ac:spMkLst>
        </pc:spChg>
        <pc:spChg chg="del">
          <ac:chgData name="Anjali Ashokan (Umail)" userId="86e265ca-e148-4fc5-9864-f560d1f14ba8" providerId="ADAL" clId="{B22E9988-C2C5-4E44-87E4-3B7B3FC5F487}" dt="2024-08-07T11:06:09.515" v="433" actId="21"/>
          <ac:spMkLst>
            <pc:docMk/>
            <pc:sldMk cId="4195004189" sldId="317"/>
            <ac:spMk id="7" creationId="{26BDE2FD-A923-4872-527A-02F9047BD05C}"/>
          </ac:spMkLst>
        </pc:spChg>
        <pc:spChg chg="del">
          <ac:chgData name="Anjali Ashokan (Umail)" userId="86e265ca-e148-4fc5-9864-f560d1f14ba8" providerId="ADAL" clId="{B22E9988-C2C5-4E44-87E4-3B7B3FC5F487}" dt="2024-08-07T11:06:07.218" v="432" actId="21"/>
          <ac:spMkLst>
            <pc:docMk/>
            <pc:sldMk cId="4195004189" sldId="317"/>
            <ac:spMk id="9" creationId="{C40DD1D3-FB21-3E89-8054-74319E34D834}"/>
          </ac:spMkLst>
        </pc:spChg>
        <pc:spChg chg="del">
          <ac:chgData name="Anjali Ashokan (Umail)" userId="86e265ca-e148-4fc5-9864-f560d1f14ba8" providerId="ADAL" clId="{B22E9988-C2C5-4E44-87E4-3B7B3FC5F487}" dt="2024-08-07T11:06:07.218" v="432" actId="21"/>
          <ac:spMkLst>
            <pc:docMk/>
            <pc:sldMk cId="4195004189" sldId="317"/>
            <ac:spMk id="10" creationId="{7A9D1FFF-42F8-00F9-F2D2-D819D2F3705E}"/>
          </ac:spMkLst>
        </pc:spChg>
        <pc:spChg chg="add del mod">
          <ac:chgData name="Anjali Ashokan (Umail)" userId="86e265ca-e148-4fc5-9864-f560d1f14ba8" providerId="ADAL" clId="{B22E9988-C2C5-4E44-87E4-3B7B3FC5F487}" dt="2024-08-07T11:07:59.718" v="448"/>
          <ac:spMkLst>
            <pc:docMk/>
            <pc:sldMk cId="4195004189" sldId="317"/>
            <ac:spMk id="11" creationId="{A72CEB8E-381E-B60E-E8CF-B2D03A9D2B4A}"/>
          </ac:spMkLst>
        </pc:spChg>
        <pc:spChg chg="add mod">
          <ac:chgData name="Anjali Ashokan (Umail)" userId="86e265ca-e148-4fc5-9864-f560d1f14ba8" providerId="ADAL" clId="{B22E9988-C2C5-4E44-87E4-3B7B3FC5F487}" dt="2024-08-07T12:40:34.684" v="2212" actId="1035"/>
          <ac:spMkLst>
            <pc:docMk/>
            <pc:sldMk cId="4195004189" sldId="317"/>
            <ac:spMk id="12" creationId="{BDBF2678-53E5-3116-05DE-4F8490E388EC}"/>
          </ac:spMkLst>
        </pc:spChg>
        <pc:spChg chg="add mod">
          <ac:chgData name="Anjali Ashokan (Umail)" userId="86e265ca-e148-4fc5-9864-f560d1f14ba8" providerId="ADAL" clId="{B22E9988-C2C5-4E44-87E4-3B7B3FC5F487}" dt="2024-08-07T12:40:40.948" v="2220" actId="1035"/>
          <ac:spMkLst>
            <pc:docMk/>
            <pc:sldMk cId="4195004189" sldId="317"/>
            <ac:spMk id="14" creationId="{D8FDFEE8-2923-0B24-7135-75550F9B6822}"/>
          </ac:spMkLst>
        </pc:spChg>
        <pc:spChg chg="add mod">
          <ac:chgData name="Anjali Ashokan (Umail)" userId="86e265ca-e148-4fc5-9864-f560d1f14ba8" providerId="ADAL" clId="{B22E9988-C2C5-4E44-87E4-3B7B3FC5F487}" dt="2024-08-07T12:40:47.810" v="2228" actId="1035"/>
          <ac:spMkLst>
            <pc:docMk/>
            <pc:sldMk cId="4195004189" sldId="317"/>
            <ac:spMk id="16" creationId="{7D6AABE4-B0C3-AC69-A919-B4452E240F8E}"/>
          </ac:spMkLst>
        </pc:spChg>
        <pc:spChg chg="add mod">
          <ac:chgData name="Anjali Ashokan (Umail)" userId="86e265ca-e148-4fc5-9864-f560d1f14ba8" providerId="ADAL" clId="{B22E9988-C2C5-4E44-87E4-3B7B3FC5F487}" dt="2024-08-07T12:40:45.050" v="2221" actId="1035"/>
          <ac:spMkLst>
            <pc:docMk/>
            <pc:sldMk cId="4195004189" sldId="317"/>
            <ac:spMk id="19" creationId="{D322BF3C-3076-05BB-6FC2-EB229E61B8E4}"/>
          </ac:spMkLst>
        </pc:spChg>
        <pc:picChg chg="del">
          <ac:chgData name="Anjali Ashokan (Umail)" userId="86e265ca-e148-4fc5-9864-f560d1f14ba8" providerId="ADAL" clId="{B22E9988-C2C5-4E44-87E4-3B7B3FC5F487}" dt="2024-08-07T11:06:07.218" v="432" actId="21"/>
          <ac:picMkLst>
            <pc:docMk/>
            <pc:sldMk cId="4195004189" sldId="317"/>
            <ac:picMk id="4" creationId="{0F7EF89D-D9A1-99DC-4E0D-397A4C18F89A}"/>
          </ac:picMkLst>
        </pc:picChg>
        <pc:picChg chg="del">
          <ac:chgData name="Anjali Ashokan (Umail)" userId="86e265ca-e148-4fc5-9864-f560d1f14ba8" providerId="ADAL" clId="{B22E9988-C2C5-4E44-87E4-3B7B3FC5F487}" dt="2024-08-07T11:06:07.218" v="432" actId="21"/>
          <ac:picMkLst>
            <pc:docMk/>
            <pc:sldMk cId="4195004189" sldId="317"/>
            <ac:picMk id="6" creationId="{C6BEF673-1A58-C5E9-F0BE-68F3CEB311DE}"/>
          </ac:picMkLst>
        </pc:picChg>
        <pc:picChg chg="add mod modCrop">
          <ac:chgData name="Anjali Ashokan (Umail)" userId="86e265ca-e148-4fc5-9864-f560d1f14ba8" providerId="ADAL" clId="{B22E9988-C2C5-4E44-87E4-3B7B3FC5F487}" dt="2024-08-07T12:40:40.948" v="2220" actId="1035"/>
          <ac:picMkLst>
            <pc:docMk/>
            <pc:sldMk cId="4195004189" sldId="317"/>
            <ac:picMk id="13" creationId="{D483D5B1-F11D-17BC-9E85-25CBD64E31BA}"/>
          </ac:picMkLst>
        </pc:picChg>
        <pc:picChg chg="add mod">
          <ac:chgData name="Anjali Ashokan (Umail)" userId="86e265ca-e148-4fc5-9864-f560d1f14ba8" providerId="ADAL" clId="{B22E9988-C2C5-4E44-87E4-3B7B3FC5F487}" dt="2024-08-07T11:12:10.441" v="516" actId="1076"/>
          <ac:picMkLst>
            <pc:docMk/>
            <pc:sldMk cId="4195004189" sldId="317"/>
            <ac:picMk id="15" creationId="{C56580E1-6EF1-B6AE-49C4-F3A48AF4F5FB}"/>
          </ac:picMkLst>
        </pc:picChg>
        <pc:picChg chg="add mod">
          <ac:chgData name="Anjali Ashokan (Umail)" userId="86e265ca-e148-4fc5-9864-f560d1f14ba8" providerId="ADAL" clId="{B22E9988-C2C5-4E44-87E4-3B7B3FC5F487}" dt="2024-08-07T12:40:30.478" v="2208" actId="1076"/>
          <ac:picMkLst>
            <pc:docMk/>
            <pc:sldMk cId="4195004189" sldId="317"/>
            <ac:picMk id="17" creationId="{F5699C20-9325-5737-3A49-CEDE0D196871}"/>
          </ac:picMkLst>
        </pc:picChg>
      </pc:sldChg>
      <pc:sldChg chg="add del">
        <pc:chgData name="Anjali Ashokan (Umail)" userId="86e265ca-e148-4fc5-9864-f560d1f14ba8" providerId="ADAL" clId="{B22E9988-C2C5-4E44-87E4-3B7B3FC5F487}" dt="2024-08-07T14:35:45.952" v="4102" actId="2696"/>
        <pc:sldMkLst>
          <pc:docMk/>
          <pc:sldMk cId="1006603812" sldId="318"/>
        </pc:sldMkLst>
      </pc:sldChg>
      <pc:sldChg chg="addSp modSp new del">
        <pc:chgData name="Anjali Ashokan (Umail)" userId="86e265ca-e148-4fc5-9864-f560d1f14ba8" providerId="ADAL" clId="{B22E9988-C2C5-4E44-87E4-3B7B3FC5F487}" dt="2024-08-07T11:58:18.443" v="1248" actId="680"/>
        <pc:sldMkLst>
          <pc:docMk/>
          <pc:sldMk cId="318477940" sldId="319"/>
        </pc:sldMkLst>
        <pc:spChg chg="add mod">
          <ac:chgData name="Anjali Ashokan (Umail)" userId="86e265ca-e148-4fc5-9864-f560d1f14ba8" providerId="ADAL" clId="{B22E9988-C2C5-4E44-87E4-3B7B3FC5F487}" dt="2024-08-07T11:58:14.568" v="1247"/>
          <ac:spMkLst>
            <pc:docMk/>
            <pc:sldMk cId="318477940" sldId="319"/>
            <ac:spMk id="5" creationId="{AF5DCF90-019A-6D00-8EC8-F83B39A5995C}"/>
          </ac:spMkLst>
        </pc:spChg>
        <pc:spChg chg="add mod">
          <ac:chgData name="Anjali Ashokan (Umail)" userId="86e265ca-e148-4fc5-9864-f560d1f14ba8" providerId="ADAL" clId="{B22E9988-C2C5-4E44-87E4-3B7B3FC5F487}" dt="2024-08-07T11:58:14.568" v="1247"/>
          <ac:spMkLst>
            <pc:docMk/>
            <pc:sldMk cId="318477940" sldId="319"/>
            <ac:spMk id="8" creationId="{64C30D6A-F0E1-49F1-6E81-68E33407CBBC}"/>
          </ac:spMkLst>
        </pc:spChg>
        <pc:spChg chg="add mod">
          <ac:chgData name="Anjali Ashokan (Umail)" userId="86e265ca-e148-4fc5-9864-f560d1f14ba8" providerId="ADAL" clId="{B22E9988-C2C5-4E44-87E4-3B7B3FC5F487}" dt="2024-08-07T11:58:14.568" v="1247"/>
          <ac:spMkLst>
            <pc:docMk/>
            <pc:sldMk cId="318477940" sldId="319"/>
            <ac:spMk id="9" creationId="{DD051E92-086A-299C-BB48-6B755B94042F}"/>
          </ac:spMkLst>
        </pc:spChg>
        <pc:spChg chg="add mod">
          <ac:chgData name="Anjali Ashokan (Umail)" userId="86e265ca-e148-4fc5-9864-f560d1f14ba8" providerId="ADAL" clId="{B22E9988-C2C5-4E44-87E4-3B7B3FC5F487}" dt="2024-08-07T11:58:14.568" v="1247"/>
          <ac:spMkLst>
            <pc:docMk/>
            <pc:sldMk cId="318477940" sldId="319"/>
            <ac:spMk id="12" creationId="{51A054B5-F8AE-C150-3F31-B414D9834F62}"/>
          </ac:spMkLst>
        </pc:spChg>
        <pc:spChg chg="add mod">
          <ac:chgData name="Anjali Ashokan (Umail)" userId="86e265ca-e148-4fc5-9864-f560d1f14ba8" providerId="ADAL" clId="{B22E9988-C2C5-4E44-87E4-3B7B3FC5F487}" dt="2024-08-07T11:58:14.568" v="1247"/>
          <ac:spMkLst>
            <pc:docMk/>
            <pc:sldMk cId="318477940" sldId="319"/>
            <ac:spMk id="13" creationId="{22699144-E337-0BA2-DE9F-DBF878DC85F8}"/>
          </ac:spMkLst>
        </pc:spChg>
        <pc:spChg chg="add mod">
          <ac:chgData name="Anjali Ashokan (Umail)" userId="86e265ca-e148-4fc5-9864-f560d1f14ba8" providerId="ADAL" clId="{B22E9988-C2C5-4E44-87E4-3B7B3FC5F487}" dt="2024-08-07T11:58:14.568" v="1247"/>
          <ac:spMkLst>
            <pc:docMk/>
            <pc:sldMk cId="318477940" sldId="319"/>
            <ac:spMk id="14" creationId="{097FD03E-2945-031D-E091-B5BD7DB563E7}"/>
          </ac:spMkLst>
        </pc:spChg>
        <pc:spChg chg="add mod">
          <ac:chgData name="Anjali Ashokan (Umail)" userId="86e265ca-e148-4fc5-9864-f560d1f14ba8" providerId="ADAL" clId="{B22E9988-C2C5-4E44-87E4-3B7B3FC5F487}" dt="2024-08-07T11:58:14.568" v="1247"/>
          <ac:spMkLst>
            <pc:docMk/>
            <pc:sldMk cId="318477940" sldId="319"/>
            <ac:spMk id="15" creationId="{3017BD4D-7B0A-EC0B-2952-1ED93EB69231}"/>
          </ac:spMkLst>
        </pc:spChg>
        <pc:picChg chg="add mod">
          <ac:chgData name="Anjali Ashokan (Umail)" userId="86e265ca-e148-4fc5-9864-f560d1f14ba8" providerId="ADAL" clId="{B22E9988-C2C5-4E44-87E4-3B7B3FC5F487}" dt="2024-08-07T11:58:14.568" v="1247"/>
          <ac:picMkLst>
            <pc:docMk/>
            <pc:sldMk cId="318477940" sldId="319"/>
            <ac:picMk id="6" creationId="{59D75D9A-B0AA-6AD1-6434-B2BE9B1ABD8D}"/>
          </ac:picMkLst>
        </pc:picChg>
        <pc:picChg chg="add mod">
          <ac:chgData name="Anjali Ashokan (Umail)" userId="86e265ca-e148-4fc5-9864-f560d1f14ba8" providerId="ADAL" clId="{B22E9988-C2C5-4E44-87E4-3B7B3FC5F487}" dt="2024-08-07T11:58:14.568" v="1247"/>
          <ac:picMkLst>
            <pc:docMk/>
            <pc:sldMk cId="318477940" sldId="319"/>
            <ac:picMk id="7" creationId="{FB251604-5128-3578-9FF1-EC945992568E}"/>
          </ac:picMkLst>
        </pc:picChg>
        <pc:picChg chg="add mod">
          <ac:chgData name="Anjali Ashokan (Umail)" userId="86e265ca-e148-4fc5-9864-f560d1f14ba8" providerId="ADAL" clId="{B22E9988-C2C5-4E44-87E4-3B7B3FC5F487}" dt="2024-08-07T11:58:14.568" v="1247"/>
          <ac:picMkLst>
            <pc:docMk/>
            <pc:sldMk cId="318477940" sldId="319"/>
            <ac:picMk id="10" creationId="{EAF83F31-A164-2991-B2EB-E7D12AA5D94F}"/>
          </ac:picMkLst>
        </pc:picChg>
        <pc:picChg chg="add mod">
          <ac:chgData name="Anjali Ashokan (Umail)" userId="86e265ca-e148-4fc5-9864-f560d1f14ba8" providerId="ADAL" clId="{B22E9988-C2C5-4E44-87E4-3B7B3FC5F487}" dt="2024-08-07T11:58:14.568" v="1247"/>
          <ac:picMkLst>
            <pc:docMk/>
            <pc:sldMk cId="318477940" sldId="319"/>
            <ac:picMk id="11" creationId="{B3E19DB6-77C0-20B5-8085-8699B1FBEF46}"/>
          </ac:picMkLst>
        </pc:picChg>
        <pc:picChg chg="add mod">
          <ac:chgData name="Anjali Ashokan (Umail)" userId="86e265ca-e148-4fc5-9864-f560d1f14ba8" providerId="ADAL" clId="{B22E9988-C2C5-4E44-87E4-3B7B3FC5F487}" dt="2024-08-07T11:58:14.568" v="1247"/>
          <ac:picMkLst>
            <pc:docMk/>
            <pc:sldMk cId="318477940" sldId="319"/>
            <ac:picMk id="16" creationId="{ABBAFBAD-F1CF-5FAB-746B-21CDFD6E21B9}"/>
          </ac:picMkLst>
        </pc:picChg>
      </pc:sldChg>
      <pc:sldChg chg="addSp delSp modSp add del mod">
        <pc:chgData name="Anjali Ashokan (Umail)" userId="86e265ca-e148-4fc5-9864-f560d1f14ba8" providerId="ADAL" clId="{B22E9988-C2C5-4E44-87E4-3B7B3FC5F487}" dt="2024-08-16T13:43:52.721" v="10572" actId="1076"/>
        <pc:sldMkLst>
          <pc:docMk/>
          <pc:sldMk cId="558110803" sldId="319"/>
        </pc:sldMkLst>
        <pc:spChg chg="add mod">
          <ac:chgData name="Anjali Ashokan (Umail)" userId="86e265ca-e148-4fc5-9864-f560d1f14ba8" providerId="ADAL" clId="{B22E9988-C2C5-4E44-87E4-3B7B3FC5F487}" dt="2024-08-07T14:24:57.775" v="3529" actId="20577"/>
          <ac:spMkLst>
            <pc:docMk/>
            <pc:sldMk cId="558110803" sldId="319"/>
            <ac:spMk id="2" creationId="{72DDD0AF-3D3C-A48C-068D-B08636E650A6}"/>
          </ac:spMkLst>
        </pc:spChg>
        <pc:spChg chg="add mod">
          <ac:chgData name="Anjali Ashokan (Umail)" userId="86e265ca-e148-4fc5-9864-f560d1f14ba8" providerId="ADAL" clId="{B22E9988-C2C5-4E44-87E4-3B7B3FC5F487}" dt="2024-08-16T12:31:45.930" v="9448"/>
          <ac:spMkLst>
            <pc:docMk/>
            <pc:sldMk cId="558110803" sldId="319"/>
            <ac:spMk id="2" creationId="{9ADF2E08-A3DA-97B0-4D00-13D45392C016}"/>
          </ac:spMkLst>
        </pc:spChg>
        <pc:spChg chg="del mod">
          <ac:chgData name="Anjali Ashokan (Umail)" userId="86e265ca-e148-4fc5-9864-f560d1f14ba8" providerId="ADAL" clId="{B22E9988-C2C5-4E44-87E4-3B7B3FC5F487}" dt="2024-08-16T13:36:39.339" v="10332" actId="21"/>
          <ac:spMkLst>
            <pc:docMk/>
            <pc:sldMk cId="558110803" sldId="319"/>
            <ac:spMk id="3" creationId="{7E0C6B3E-377F-4A1D-BFFE-CDF3BE001A10}"/>
          </ac:spMkLst>
        </pc:spChg>
        <pc:spChg chg="del mod">
          <ac:chgData name="Anjali Ashokan (Umail)" userId="86e265ca-e148-4fc5-9864-f560d1f14ba8" providerId="ADAL" clId="{B22E9988-C2C5-4E44-87E4-3B7B3FC5F487}" dt="2024-08-07T14:27:13.838" v="3596" actId="21"/>
          <ac:spMkLst>
            <pc:docMk/>
            <pc:sldMk cId="558110803" sldId="319"/>
            <ac:spMk id="5" creationId="{D8D5CE84-CEFF-E9DF-6C89-FF33FEC44F21}"/>
          </ac:spMkLst>
        </pc:spChg>
        <pc:spChg chg="add mod">
          <ac:chgData name="Anjali Ashokan (Umail)" userId="86e265ca-e148-4fc5-9864-f560d1f14ba8" providerId="ADAL" clId="{B22E9988-C2C5-4E44-87E4-3B7B3FC5F487}" dt="2024-08-16T13:40:06.833" v="10468" actId="1038"/>
          <ac:spMkLst>
            <pc:docMk/>
            <pc:sldMk cId="558110803" sldId="319"/>
            <ac:spMk id="5" creationId="{EEC3211D-8CA4-E1A4-A07B-5B0E99C550CD}"/>
          </ac:spMkLst>
        </pc:spChg>
        <pc:spChg chg="add mod">
          <ac:chgData name="Anjali Ashokan (Umail)" userId="86e265ca-e148-4fc5-9864-f560d1f14ba8" providerId="ADAL" clId="{B22E9988-C2C5-4E44-87E4-3B7B3FC5F487}" dt="2024-08-07T17:13:49.600" v="5781" actId="1036"/>
          <ac:spMkLst>
            <pc:docMk/>
            <pc:sldMk cId="558110803" sldId="319"/>
            <ac:spMk id="6" creationId="{7FD55D51-7895-B12A-C239-2FA0A051240C}"/>
          </ac:spMkLst>
        </pc:spChg>
        <pc:spChg chg="del mod">
          <ac:chgData name="Anjali Ashokan (Umail)" userId="86e265ca-e148-4fc5-9864-f560d1f14ba8" providerId="ADAL" clId="{B22E9988-C2C5-4E44-87E4-3B7B3FC5F487}" dt="2024-08-07T14:25:02.595" v="3531" actId="21"/>
          <ac:spMkLst>
            <pc:docMk/>
            <pc:sldMk cId="558110803" sldId="319"/>
            <ac:spMk id="7" creationId="{3B9008E3-CE58-930C-9905-1F51E650EC66}"/>
          </ac:spMkLst>
        </pc:spChg>
        <pc:spChg chg="add del mod">
          <ac:chgData name="Anjali Ashokan (Umail)" userId="86e265ca-e148-4fc5-9864-f560d1f14ba8" providerId="ADAL" clId="{B22E9988-C2C5-4E44-87E4-3B7B3FC5F487}" dt="2024-08-16T13:30:36.713" v="10212" actId="21"/>
          <ac:spMkLst>
            <pc:docMk/>
            <pc:sldMk cId="558110803" sldId="319"/>
            <ac:spMk id="7" creationId="{ABC1A674-69D4-3FF1-2904-4BE342F57AFE}"/>
          </ac:spMkLst>
        </pc:spChg>
        <pc:spChg chg="add del mod">
          <ac:chgData name="Anjali Ashokan (Umail)" userId="86e265ca-e148-4fc5-9864-f560d1f14ba8" providerId="ADAL" clId="{B22E9988-C2C5-4E44-87E4-3B7B3FC5F487}" dt="2024-08-16T13:09:28.179" v="9503" actId="21"/>
          <ac:spMkLst>
            <pc:docMk/>
            <pc:sldMk cId="558110803" sldId="319"/>
            <ac:spMk id="9" creationId="{7459F85D-F94D-C245-E47F-FFBA2C92997B}"/>
          </ac:spMkLst>
        </pc:spChg>
        <pc:spChg chg="add del mod">
          <ac:chgData name="Anjali Ashokan (Umail)" userId="86e265ca-e148-4fc5-9864-f560d1f14ba8" providerId="ADAL" clId="{B22E9988-C2C5-4E44-87E4-3B7B3FC5F487}" dt="2024-08-16T13:39:07.780" v="10388" actId="21"/>
          <ac:spMkLst>
            <pc:docMk/>
            <pc:sldMk cId="558110803" sldId="319"/>
            <ac:spMk id="10" creationId="{61AB0366-8B50-3CA1-3DDE-865A954B5ED8}"/>
          </ac:spMkLst>
        </pc:spChg>
        <pc:spChg chg="del">
          <ac:chgData name="Anjali Ashokan (Umail)" userId="86e265ca-e148-4fc5-9864-f560d1f14ba8" providerId="ADAL" clId="{B22E9988-C2C5-4E44-87E4-3B7B3FC5F487}" dt="2024-08-07T14:27:13.838" v="3596" actId="21"/>
          <ac:spMkLst>
            <pc:docMk/>
            <pc:sldMk cId="558110803" sldId="319"/>
            <ac:spMk id="10" creationId="{6B3D9807-4A55-4319-1779-C553656ECDA0}"/>
          </ac:spMkLst>
        </pc:spChg>
        <pc:spChg chg="del mod">
          <ac:chgData name="Anjali Ashokan (Umail)" userId="86e265ca-e148-4fc5-9864-f560d1f14ba8" providerId="ADAL" clId="{B22E9988-C2C5-4E44-87E4-3B7B3FC5F487}" dt="2024-08-07T14:27:13.838" v="3596" actId="21"/>
          <ac:spMkLst>
            <pc:docMk/>
            <pc:sldMk cId="558110803" sldId="319"/>
            <ac:spMk id="12" creationId="{955996AB-D298-5B21-5505-D170C8475A0F}"/>
          </ac:spMkLst>
        </pc:spChg>
        <pc:spChg chg="add del mod">
          <ac:chgData name="Anjali Ashokan (Umail)" userId="86e265ca-e148-4fc5-9864-f560d1f14ba8" providerId="ADAL" clId="{B22E9988-C2C5-4E44-87E4-3B7B3FC5F487}" dt="2024-08-16T13:09:28.370" v="9504" actId="21"/>
          <ac:spMkLst>
            <pc:docMk/>
            <pc:sldMk cId="558110803" sldId="319"/>
            <ac:spMk id="13" creationId="{E7B8B3F4-3194-8205-FF0E-8DFFDF501E63}"/>
          </ac:spMkLst>
        </pc:spChg>
        <pc:spChg chg="add del mod">
          <ac:chgData name="Anjali Ashokan (Umail)" userId="86e265ca-e148-4fc5-9864-f560d1f14ba8" providerId="ADAL" clId="{B22E9988-C2C5-4E44-87E4-3B7B3FC5F487}" dt="2024-08-16T13:09:28.699" v="9506" actId="21"/>
          <ac:spMkLst>
            <pc:docMk/>
            <pc:sldMk cId="558110803" sldId="319"/>
            <ac:spMk id="15" creationId="{6579470C-6F28-A2F4-48C0-FA45E8F06918}"/>
          </ac:spMkLst>
        </pc:spChg>
        <pc:spChg chg="add mod">
          <ac:chgData name="Anjali Ashokan (Umail)" userId="86e265ca-e148-4fc5-9864-f560d1f14ba8" providerId="ADAL" clId="{B22E9988-C2C5-4E44-87E4-3B7B3FC5F487}" dt="2024-08-16T13:43:28.209" v="10568" actId="1076"/>
          <ac:spMkLst>
            <pc:docMk/>
            <pc:sldMk cId="558110803" sldId="319"/>
            <ac:spMk id="17" creationId="{05CAD356-091C-AC3F-12F9-ACF870C6C0F9}"/>
          </ac:spMkLst>
        </pc:spChg>
        <pc:spChg chg="add mod">
          <ac:chgData name="Anjali Ashokan (Umail)" userId="86e265ca-e148-4fc5-9864-f560d1f14ba8" providerId="ADAL" clId="{B22E9988-C2C5-4E44-87E4-3B7B3FC5F487}" dt="2024-08-16T13:43:31.587" v="10569" actId="1076"/>
          <ac:spMkLst>
            <pc:docMk/>
            <pc:sldMk cId="558110803" sldId="319"/>
            <ac:spMk id="19" creationId="{80730A2B-580D-FD8E-8E56-F843692A6E4B}"/>
          </ac:spMkLst>
        </pc:spChg>
        <pc:spChg chg="add mod">
          <ac:chgData name="Anjali Ashokan (Umail)" userId="86e265ca-e148-4fc5-9864-f560d1f14ba8" providerId="ADAL" clId="{B22E9988-C2C5-4E44-87E4-3B7B3FC5F487}" dt="2024-08-16T13:43:46.444" v="10571" actId="1076"/>
          <ac:spMkLst>
            <pc:docMk/>
            <pc:sldMk cId="558110803" sldId="319"/>
            <ac:spMk id="20" creationId="{86B9AC54-35F3-183D-DF53-30CA430117A0}"/>
          </ac:spMkLst>
        </pc:spChg>
        <pc:graphicFrameChg chg="add del mod">
          <ac:chgData name="Anjali Ashokan (Umail)" userId="86e265ca-e148-4fc5-9864-f560d1f14ba8" providerId="ADAL" clId="{B22E9988-C2C5-4E44-87E4-3B7B3FC5F487}" dt="2024-08-16T13:30:34.619" v="10211" actId="21"/>
          <ac:graphicFrameMkLst>
            <pc:docMk/>
            <pc:sldMk cId="558110803" sldId="319"/>
            <ac:graphicFrameMk id="8" creationId="{44552FDE-AFFC-C9E5-4592-24DC1F10955D}"/>
          </ac:graphicFrameMkLst>
        </pc:graphicFrameChg>
        <pc:graphicFrameChg chg="del">
          <ac:chgData name="Anjali Ashokan (Umail)" userId="86e265ca-e148-4fc5-9864-f560d1f14ba8" providerId="ADAL" clId="{B22E9988-C2C5-4E44-87E4-3B7B3FC5F487}" dt="2024-08-07T14:27:13.838" v="3596" actId="21"/>
          <ac:graphicFrameMkLst>
            <pc:docMk/>
            <pc:sldMk cId="558110803" sldId="319"/>
            <ac:graphicFrameMk id="8" creationId="{B160D78C-2C57-E676-A41B-53EAEA22A755}"/>
          </ac:graphicFrameMkLst>
        </pc:graphicFrameChg>
        <pc:graphicFrameChg chg="add mod modGraphic">
          <ac:chgData name="Anjali Ashokan (Umail)" userId="86e265ca-e148-4fc5-9864-f560d1f14ba8" providerId="ADAL" clId="{B22E9988-C2C5-4E44-87E4-3B7B3FC5F487}" dt="2024-08-16T13:43:41.736" v="10570" actId="1076"/>
          <ac:graphicFrameMkLst>
            <pc:docMk/>
            <pc:sldMk cId="558110803" sldId="319"/>
            <ac:graphicFrameMk id="12" creationId="{ED4131EE-66E6-728B-37D9-7D5EB665E57C}"/>
          </ac:graphicFrameMkLst>
        </pc:graphicFrameChg>
        <pc:graphicFrameChg chg="add del mod">
          <ac:chgData name="Anjali Ashokan (Umail)" userId="86e265ca-e148-4fc5-9864-f560d1f14ba8" providerId="ADAL" clId="{B22E9988-C2C5-4E44-87E4-3B7B3FC5F487}" dt="2024-08-16T13:09:28.888" v="9507" actId="21"/>
          <ac:graphicFrameMkLst>
            <pc:docMk/>
            <pc:sldMk cId="558110803" sldId="319"/>
            <ac:graphicFrameMk id="14" creationId="{CD48F05B-A628-4F23-4B7D-C6E929124ADA}"/>
          </ac:graphicFrameMkLst>
        </pc:graphicFrameChg>
        <pc:picChg chg="add mod modCrop">
          <ac:chgData name="Anjali Ashokan (Umail)" userId="86e265ca-e148-4fc5-9864-f560d1f14ba8" providerId="ADAL" clId="{B22E9988-C2C5-4E44-87E4-3B7B3FC5F487}" dt="2024-08-16T13:43:52.721" v="10572" actId="1076"/>
          <ac:picMkLst>
            <pc:docMk/>
            <pc:sldMk cId="558110803" sldId="319"/>
            <ac:picMk id="4" creationId="{184EDB3B-25A6-2634-4E24-95679B961D94}"/>
          </ac:picMkLst>
        </pc:picChg>
        <pc:picChg chg="del mod">
          <ac:chgData name="Anjali Ashokan (Umail)" userId="86e265ca-e148-4fc5-9864-f560d1f14ba8" providerId="ADAL" clId="{B22E9988-C2C5-4E44-87E4-3B7B3FC5F487}" dt="2024-08-07T14:27:13.838" v="3596" actId="21"/>
          <ac:picMkLst>
            <pc:docMk/>
            <pc:sldMk cId="558110803" sldId="319"/>
            <ac:picMk id="4" creationId="{33C68667-3F0D-B1D6-724E-1B03B339097B}"/>
          </ac:picMkLst>
        </pc:picChg>
        <pc:picChg chg="add del mod">
          <ac:chgData name="Anjali Ashokan (Umail)" userId="86e265ca-e148-4fc5-9864-f560d1f14ba8" providerId="ADAL" clId="{B22E9988-C2C5-4E44-87E4-3B7B3FC5F487}" dt="2024-08-16T13:09:28.541" v="9505" actId="21"/>
          <ac:picMkLst>
            <pc:docMk/>
            <pc:sldMk cId="558110803" sldId="319"/>
            <ac:picMk id="11" creationId="{8DCCFA88-E1A7-509C-B031-688D8BDDEFAD}"/>
          </ac:picMkLst>
        </pc:picChg>
      </pc:sldChg>
      <pc:sldChg chg="addSp modSp new del">
        <pc:chgData name="Anjali Ashokan (Umail)" userId="86e265ca-e148-4fc5-9864-f560d1f14ba8" providerId="ADAL" clId="{B22E9988-C2C5-4E44-87E4-3B7B3FC5F487}" dt="2024-08-07T12:17:46.858" v="2117" actId="2696"/>
        <pc:sldMkLst>
          <pc:docMk/>
          <pc:sldMk cId="3285665634" sldId="319"/>
        </pc:sldMkLst>
        <pc:spChg chg="add mod">
          <ac:chgData name="Anjali Ashokan (Umail)" userId="86e265ca-e148-4fc5-9864-f560d1f14ba8" providerId="ADAL" clId="{B22E9988-C2C5-4E44-87E4-3B7B3FC5F487}" dt="2024-08-07T11:58:21.877" v="1250"/>
          <ac:spMkLst>
            <pc:docMk/>
            <pc:sldMk cId="3285665634" sldId="319"/>
            <ac:spMk id="3" creationId="{3F325EE1-9E37-D5F4-24E6-959A31C3314A}"/>
          </ac:spMkLst>
        </pc:spChg>
        <pc:spChg chg="add mod">
          <ac:chgData name="Anjali Ashokan (Umail)" userId="86e265ca-e148-4fc5-9864-f560d1f14ba8" providerId="ADAL" clId="{B22E9988-C2C5-4E44-87E4-3B7B3FC5F487}" dt="2024-08-07T11:58:21.877" v="1250"/>
          <ac:spMkLst>
            <pc:docMk/>
            <pc:sldMk cId="3285665634" sldId="319"/>
            <ac:spMk id="6" creationId="{4A99425E-BFA9-F59D-A913-FD8C44463A11}"/>
          </ac:spMkLst>
        </pc:spChg>
        <pc:spChg chg="add mod">
          <ac:chgData name="Anjali Ashokan (Umail)" userId="86e265ca-e148-4fc5-9864-f560d1f14ba8" providerId="ADAL" clId="{B22E9988-C2C5-4E44-87E4-3B7B3FC5F487}" dt="2024-08-07T11:58:21.877" v="1250"/>
          <ac:spMkLst>
            <pc:docMk/>
            <pc:sldMk cId="3285665634" sldId="319"/>
            <ac:spMk id="7" creationId="{A851B30D-21D2-CFD4-CE6D-E360D4021654}"/>
          </ac:spMkLst>
        </pc:spChg>
        <pc:spChg chg="add mod">
          <ac:chgData name="Anjali Ashokan (Umail)" userId="86e265ca-e148-4fc5-9864-f560d1f14ba8" providerId="ADAL" clId="{B22E9988-C2C5-4E44-87E4-3B7B3FC5F487}" dt="2024-08-07T11:58:21.877" v="1250"/>
          <ac:spMkLst>
            <pc:docMk/>
            <pc:sldMk cId="3285665634" sldId="319"/>
            <ac:spMk id="10" creationId="{A83259E2-926D-A42D-7A04-94B158888B9E}"/>
          </ac:spMkLst>
        </pc:spChg>
        <pc:spChg chg="add mod">
          <ac:chgData name="Anjali Ashokan (Umail)" userId="86e265ca-e148-4fc5-9864-f560d1f14ba8" providerId="ADAL" clId="{B22E9988-C2C5-4E44-87E4-3B7B3FC5F487}" dt="2024-08-07T11:58:21.877" v="1250"/>
          <ac:spMkLst>
            <pc:docMk/>
            <pc:sldMk cId="3285665634" sldId="319"/>
            <ac:spMk id="11" creationId="{9020678B-6B8D-8220-139B-54B2BA1F0809}"/>
          </ac:spMkLst>
        </pc:spChg>
        <pc:spChg chg="add mod">
          <ac:chgData name="Anjali Ashokan (Umail)" userId="86e265ca-e148-4fc5-9864-f560d1f14ba8" providerId="ADAL" clId="{B22E9988-C2C5-4E44-87E4-3B7B3FC5F487}" dt="2024-08-07T11:58:21.877" v="1250"/>
          <ac:spMkLst>
            <pc:docMk/>
            <pc:sldMk cId="3285665634" sldId="319"/>
            <ac:spMk id="12" creationId="{97727132-08E5-F542-C132-0AE4F544C809}"/>
          </ac:spMkLst>
        </pc:spChg>
        <pc:spChg chg="add mod">
          <ac:chgData name="Anjali Ashokan (Umail)" userId="86e265ca-e148-4fc5-9864-f560d1f14ba8" providerId="ADAL" clId="{B22E9988-C2C5-4E44-87E4-3B7B3FC5F487}" dt="2024-08-07T11:58:21.877" v="1250"/>
          <ac:spMkLst>
            <pc:docMk/>
            <pc:sldMk cId="3285665634" sldId="319"/>
            <ac:spMk id="13" creationId="{2C898C28-54BF-DEA3-8D05-1FD4E48B373C}"/>
          </ac:spMkLst>
        </pc:spChg>
        <pc:spChg chg="add mod">
          <ac:chgData name="Anjali Ashokan (Umail)" userId="86e265ca-e148-4fc5-9864-f560d1f14ba8" providerId="ADAL" clId="{B22E9988-C2C5-4E44-87E4-3B7B3FC5F487}" dt="2024-08-07T12:00:56.550" v="1285"/>
          <ac:spMkLst>
            <pc:docMk/>
            <pc:sldMk cId="3285665634" sldId="319"/>
            <ac:spMk id="18" creationId="{1B4D11A0-826A-98B7-DA56-959A0E77115A}"/>
          </ac:spMkLst>
        </pc:spChg>
        <pc:spChg chg="add mod">
          <ac:chgData name="Anjali Ashokan (Umail)" userId="86e265ca-e148-4fc5-9864-f560d1f14ba8" providerId="ADAL" clId="{B22E9988-C2C5-4E44-87E4-3B7B3FC5F487}" dt="2024-08-07T12:00:56.550" v="1285"/>
          <ac:spMkLst>
            <pc:docMk/>
            <pc:sldMk cId="3285665634" sldId="319"/>
            <ac:spMk id="19" creationId="{E0C8733F-9882-191B-9277-315DDE894F80}"/>
          </ac:spMkLst>
        </pc:spChg>
        <pc:spChg chg="add mod">
          <ac:chgData name="Anjali Ashokan (Umail)" userId="86e265ca-e148-4fc5-9864-f560d1f14ba8" providerId="ADAL" clId="{B22E9988-C2C5-4E44-87E4-3B7B3FC5F487}" dt="2024-08-07T12:00:56.550" v="1285"/>
          <ac:spMkLst>
            <pc:docMk/>
            <pc:sldMk cId="3285665634" sldId="319"/>
            <ac:spMk id="20" creationId="{EEBD2B5B-A429-73CA-7596-09288B2DBC4C}"/>
          </ac:spMkLst>
        </pc:spChg>
        <pc:picChg chg="add mod">
          <ac:chgData name="Anjali Ashokan (Umail)" userId="86e265ca-e148-4fc5-9864-f560d1f14ba8" providerId="ADAL" clId="{B22E9988-C2C5-4E44-87E4-3B7B3FC5F487}" dt="2024-08-07T11:58:21.877" v="1250"/>
          <ac:picMkLst>
            <pc:docMk/>
            <pc:sldMk cId="3285665634" sldId="319"/>
            <ac:picMk id="4" creationId="{26FE139B-5A20-D33F-9B06-754FCD9D426C}"/>
          </ac:picMkLst>
        </pc:picChg>
        <pc:picChg chg="add mod">
          <ac:chgData name="Anjali Ashokan (Umail)" userId="86e265ca-e148-4fc5-9864-f560d1f14ba8" providerId="ADAL" clId="{B22E9988-C2C5-4E44-87E4-3B7B3FC5F487}" dt="2024-08-07T11:58:21.877" v="1250"/>
          <ac:picMkLst>
            <pc:docMk/>
            <pc:sldMk cId="3285665634" sldId="319"/>
            <ac:picMk id="5" creationId="{CF8880BF-8929-5E17-7F0B-DB4E4647DB41}"/>
          </ac:picMkLst>
        </pc:picChg>
        <pc:picChg chg="add mod">
          <ac:chgData name="Anjali Ashokan (Umail)" userId="86e265ca-e148-4fc5-9864-f560d1f14ba8" providerId="ADAL" clId="{B22E9988-C2C5-4E44-87E4-3B7B3FC5F487}" dt="2024-08-07T11:58:21.877" v="1250"/>
          <ac:picMkLst>
            <pc:docMk/>
            <pc:sldMk cId="3285665634" sldId="319"/>
            <ac:picMk id="8" creationId="{55642833-5214-2CEA-6972-9E53215734DA}"/>
          </ac:picMkLst>
        </pc:picChg>
        <pc:picChg chg="add mod">
          <ac:chgData name="Anjali Ashokan (Umail)" userId="86e265ca-e148-4fc5-9864-f560d1f14ba8" providerId="ADAL" clId="{B22E9988-C2C5-4E44-87E4-3B7B3FC5F487}" dt="2024-08-07T11:58:21.877" v="1250"/>
          <ac:picMkLst>
            <pc:docMk/>
            <pc:sldMk cId="3285665634" sldId="319"/>
            <ac:picMk id="9" creationId="{864F9412-423D-E8D0-53FF-29B05B11B4BA}"/>
          </ac:picMkLst>
        </pc:picChg>
        <pc:picChg chg="add mod">
          <ac:chgData name="Anjali Ashokan (Umail)" userId="86e265ca-e148-4fc5-9864-f560d1f14ba8" providerId="ADAL" clId="{B22E9988-C2C5-4E44-87E4-3B7B3FC5F487}" dt="2024-08-07T11:58:21.877" v="1250"/>
          <ac:picMkLst>
            <pc:docMk/>
            <pc:sldMk cId="3285665634" sldId="319"/>
            <ac:picMk id="14" creationId="{C9DF480C-97A0-BEBC-D8E7-8491B1E6D2B9}"/>
          </ac:picMkLst>
        </pc:picChg>
        <pc:picChg chg="add mod">
          <ac:chgData name="Anjali Ashokan (Umail)" userId="86e265ca-e148-4fc5-9864-f560d1f14ba8" providerId="ADAL" clId="{B22E9988-C2C5-4E44-87E4-3B7B3FC5F487}" dt="2024-08-07T12:00:56.550" v="1285"/>
          <ac:picMkLst>
            <pc:docMk/>
            <pc:sldMk cId="3285665634" sldId="319"/>
            <ac:picMk id="15" creationId="{ACAC04D7-974B-A799-B375-EDF6ED01C96A}"/>
          </ac:picMkLst>
        </pc:picChg>
        <pc:picChg chg="add mod">
          <ac:chgData name="Anjali Ashokan (Umail)" userId="86e265ca-e148-4fc5-9864-f560d1f14ba8" providerId="ADAL" clId="{B22E9988-C2C5-4E44-87E4-3B7B3FC5F487}" dt="2024-08-07T12:00:56.550" v="1285"/>
          <ac:picMkLst>
            <pc:docMk/>
            <pc:sldMk cId="3285665634" sldId="319"/>
            <ac:picMk id="16" creationId="{A48A915C-6D7A-37CC-6B37-A6A17071EEC8}"/>
          </ac:picMkLst>
        </pc:picChg>
        <pc:picChg chg="add mod">
          <ac:chgData name="Anjali Ashokan (Umail)" userId="86e265ca-e148-4fc5-9864-f560d1f14ba8" providerId="ADAL" clId="{B22E9988-C2C5-4E44-87E4-3B7B3FC5F487}" dt="2024-08-07T12:00:56.550" v="1285"/>
          <ac:picMkLst>
            <pc:docMk/>
            <pc:sldMk cId="3285665634" sldId="319"/>
            <ac:picMk id="17" creationId="{694AE80B-8BB6-C45B-6A2C-51D148000EB7}"/>
          </ac:picMkLst>
        </pc:picChg>
      </pc:sldChg>
      <pc:sldChg chg="addSp delSp modSp new del mod">
        <pc:chgData name="Anjali Ashokan (Umail)" userId="86e265ca-e148-4fc5-9864-f560d1f14ba8" providerId="ADAL" clId="{B22E9988-C2C5-4E44-87E4-3B7B3FC5F487}" dt="2024-08-07T14:35:36.745" v="4099" actId="2696"/>
        <pc:sldMkLst>
          <pc:docMk/>
          <pc:sldMk cId="662168037" sldId="320"/>
        </pc:sldMkLst>
        <pc:spChg chg="add del mod">
          <ac:chgData name="Anjali Ashokan (Umail)" userId="86e265ca-e148-4fc5-9864-f560d1f14ba8" providerId="ADAL" clId="{B22E9988-C2C5-4E44-87E4-3B7B3FC5F487}" dt="2024-08-07T14:27:22.873" v="3597" actId="21"/>
          <ac:spMkLst>
            <pc:docMk/>
            <pc:sldMk cId="662168037" sldId="320"/>
            <ac:spMk id="3" creationId="{7459F85D-F94D-C245-E47F-FFBA2C92997B}"/>
          </ac:spMkLst>
        </pc:spChg>
        <pc:spChg chg="add del mod">
          <ac:chgData name="Anjali Ashokan (Umail)" userId="86e265ca-e148-4fc5-9864-f560d1f14ba8" providerId="ADAL" clId="{B22E9988-C2C5-4E44-87E4-3B7B3FC5F487}" dt="2024-08-07T14:29:31.345" v="3608" actId="21"/>
          <ac:spMkLst>
            <pc:docMk/>
            <pc:sldMk cId="662168037" sldId="320"/>
            <ac:spMk id="5" creationId="{E7B8B3F4-3194-8205-FF0E-8DFFDF501E63}"/>
          </ac:spMkLst>
        </pc:spChg>
        <pc:graphicFrameChg chg="add del mod">
          <ac:chgData name="Anjali Ashokan (Umail)" userId="86e265ca-e148-4fc5-9864-f560d1f14ba8" providerId="ADAL" clId="{B22E9988-C2C5-4E44-87E4-3B7B3FC5F487}" dt="2024-08-07T14:29:31.345" v="3608" actId="21"/>
          <ac:graphicFrameMkLst>
            <pc:docMk/>
            <pc:sldMk cId="662168037" sldId="320"/>
            <ac:graphicFrameMk id="6" creationId="{CD48F05B-A628-4F23-4B7D-C6E929124ADA}"/>
          </ac:graphicFrameMkLst>
        </pc:graphicFrameChg>
        <pc:picChg chg="add del mod">
          <ac:chgData name="Anjali Ashokan (Umail)" userId="86e265ca-e148-4fc5-9864-f560d1f14ba8" providerId="ADAL" clId="{B22E9988-C2C5-4E44-87E4-3B7B3FC5F487}" dt="2024-08-07T14:28:22.778" v="3605" actId="21"/>
          <ac:picMkLst>
            <pc:docMk/>
            <pc:sldMk cId="662168037" sldId="320"/>
            <ac:picMk id="4" creationId="{8DCCFA88-E1A7-509C-B031-688D8BDDEFAD}"/>
          </ac:picMkLst>
        </pc:picChg>
      </pc:sldChg>
      <pc:sldChg chg="addSp delSp modSp new mod ord">
        <pc:chgData name="Anjali Ashokan (Umail)" userId="86e265ca-e148-4fc5-9864-f560d1f14ba8" providerId="ADAL" clId="{B22E9988-C2C5-4E44-87E4-3B7B3FC5F487}" dt="2024-08-16T13:44:26.052" v="10579" actId="1076"/>
        <pc:sldMkLst>
          <pc:docMk/>
          <pc:sldMk cId="3552877736" sldId="320"/>
        </pc:sldMkLst>
        <pc:spChg chg="del">
          <ac:chgData name="Anjali Ashokan (Umail)" userId="86e265ca-e148-4fc5-9864-f560d1f14ba8" providerId="ADAL" clId="{B22E9988-C2C5-4E44-87E4-3B7B3FC5F487}" dt="2024-08-07T14:45:40.585" v="4548" actId="21"/>
          <ac:spMkLst>
            <pc:docMk/>
            <pc:sldMk cId="3552877736" sldId="320"/>
            <ac:spMk id="2" creationId="{FA75AD03-A85B-C39A-5C7A-927111730B52}"/>
          </ac:spMkLst>
        </pc:spChg>
        <pc:spChg chg="add mod">
          <ac:chgData name="Anjali Ashokan (Umail)" userId="86e265ca-e148-4fc5-9864-f560d1f14ba8" providerId="ADAL" clId="{B22E9988-C2C5-4E44-87E4-3B7B3FC5F487}" dt="2024-08-07T17:18:32.016" v="5901" actId="1036"/>
          <ac:spMkLst>
            <pc:docMk/>
            <pc:sldMk cId="3552877736" sldId="320"/>
            <ac:spMk id="3" creationId="{C9571A43-C867-D24B-AF96-9452A9E20C62}"/>
          </ac:spMkLst>
        </pc:spChg>
        <pc:spChg chg="add del mod">
          <ac:chgData name="Anjali Ashokan (Umail)" userId="86e265ca-e148-4fc5-9864-f560d1f14ba8" providerId="ADAL" clId="{B22E9988-C2C5-4E44-87E4-3B7B3FC5F487}" dt="2024-08-16T13:44:15.470" v="10575" actId="21"/>
          <ac:spMkLst>
            <pc:docMk/>
            <pc:sldMk cId="3552877736" sldId="320"/>
            <ac:spMk id="5" creationId="{5678F8DF-FE2F-73A0-19C0-FCC55DFED617}"/>
          </ac:spMkLst>
        </pc:spChg>
        <pc:spChg chg="add mod">
          <ac:chgData name="Anjali Ashokan (Umail)" userId="86e265ca-e148-4fc5-9864-f560d1f14ba8" providerId="ADAL" clId="{B22E9988-C2C5-4E44-87E4-3B7B3FC5F487}" dt="2024-08-16T13:44:21.641" v="10577" actId="1076"/>
          <ac:spMkLst>
            <pc:docMk/>
            <pc:sldMk cId="3552877736" sldId="320"/>
            <ac:spMk id="6" creationId="{62C19AC3-6F8F-ED25-2BE4-37D0E5FECC82}"/>
          </ac:spMkLst>
        </pc:spChg>
        <pc:spChg chg="add mod">
          <ac:chgData name="Anjali Ashokan (Umail)" userId="86e265ca-e148-4fc5-9864-f560d1f14ba8" providerId="ADAL" clId="{B22E9988-C2C5-4E44-87E4-3B7B3FC5F487}" dt="2024-08-07T14:45:38.045" v="4547"/>
          <ac:spMkLst>
            <pc:docMk/>
            <pc:sldMk cId="3552877736" sldId="320"/>
            <ac:spMk id="7" creationId="{0B8BF21B-17CB-CB1A-90ED-6FF9298B491D}"/>
          </ac:spMkLst>
        </pc:spChg>
        <pc:picChg chg="add mod">
          <ac:chgData name="Anjali Ashokan (Umail)" userId="86e265ca-e148-4fc5-9864-f560d1f14ba8" providerId="ADAL" clId="{B22E9988-C2C5-4E44-87E4-3B7B3FC5F487}" dt="2024-08-16T13:44:26.052" v="10579" actId="1076"/>
          <ac:picMkLst>
            <pc:docMk/>
            <pc:sldMk cId="3552877736" sldId="320"/>
            <ac:picMk id="4" creationId="{896CFA17-125A-9AAF-FE05-14E3058FE146}"/>
          </ac:picMkLst>
        </pc:picChg>
      </pc:sldChg>
      <pc:sldChg chg="addSp delSp modSp new mod">
        <pc:chgData name="Anjali Ashokan (Umail)" userId="86e265ca-e148-4fc5-9864-f560d1f14ba8" providerId="ADAL" clId="{B22E9988-C2C5-4E44-87E4-3B7B3FC5F487}" dt="2024-08-16T13:53:35.246" v="10976" actId="20577"/>
        <pc:sldMkLst>
          <pc:docMk/>
          <pc:sldMk cId="3077241489" sldId="321"/>
        </pc:sldMkLst>
        <pc:spChg chg="add mod">
          <ac:chgData name="Anjali Ashokan (Umail)" userId="86e265ca-e148-4fc5-9864-f560d1f14ba8" providerId="ADAL" clId="{B22E9988-C2C5-4E44-87E4-3B7B3FC5F487}" dt="2024-08-16T13:53:35.246" v="10976" actId="20577"/>
          <ac:spMkLst>
            <pc:docMk/>
            <pc:sldMk cId="3077241489" sldId="321"/>
            <ac:spMk id="2" creationId="{3C9CDF45-771E-6D3F-AB98-22D345213D84}"/>
          </ac:spMkLst>
        </pc:spChg>
        <pc:spChg chg="del">
          <ac:chgData name="Anjali Ashokan (Umail)" userId="86e265ca-e148-4fc5-9864-f560d1f14ba8" providerId="ADAL" clId="{B22E9988-C2C5-4E44-87E4-3B7B3FC5F487}" dt="2024-08-07T14:45:57.692" v="4551" actId="21"/>
          <ac:spMkLst>
            <pc:docMk/>
            <pc:sldMk cId="3077241489" sldId="321"/>
            <ac:spMk id="2" creationId="{E29CB7D5-10F5-CF47-EB1A-98A5529E9A4B}"/>
          </ac:spMkLst>
        </pc:spChg>
        <pc:spChg chg="add mod">
          <ac:chgData name="Anjali Ashokan (Umail)" userId="86e265ca-e148-4fc5-9864-f560d1f14ba8" providerId="ADAL" clId="{B22E9988-C2C5-4E44-87E4-3B7B3FC5F487}" dt="2024-08-16T13:46:43.996" v="10649" actId="20577"/>
          <ac:spMkLst>
            <pc:docMk/>
            <pc:sldMk cId="3077241489" sldId="321"/>
            <ac:spMk id="3" creationId="{E3A5BD1A-E3F2-F89B-CB5D-B0E1EEF83C58}"/>
          </ac:spMkLst>
        </pc:spChg>
        <pc:spChg chg="add del mod">
          <ac:chgData name="Anjali Ashokan (Umail)" userId="86e265ca-e148-4fc5-9864-f560d1f14ba8" providerId="ADAL" clId="{B22E9988-C2C5-4E44-87E4-3B7B3FC5F487}" dt="2024-08-16T13:44:47.215" v="10581" actId="21"/>
          <ac:spMkLst>
            <pc:docMk/>
            <pc:sldMk cId="3077241489" sldId="321"/>
            <ac:spMk id="11" creationId="{639210E1-94C0-CD4D-E5B2-5A135D82F12E}"/>
          </ac:spMkLst>
        </pc:spChg>
        <pc:spChg chg="add del mod">
          <ac:chgData name="Anjali Ashokan (Umail)" userId="86e265ca-e148-4fc5-9864-f560d1f14ba8" providerId="ADAL" clId="{B22E9988-C2C5-4E44-87E4-3B7B3FC5F487}" dt="2024-08-16T13:44:55.544" v="10582" actId="21"/>
          <ac:spMkLst>
            <pc:docMk/>
            <pc:sldMk cId="3077241489" sldId="321"/>
            <ac:spMk id="12" creationId="{B5B712A8-9AC2-BCEE-0789-0D6E81D4976A}"/>
          </ac:spMkLst>
        </pc:spChg>
        <pc:spChg chg="add del mod">
          <ac:chgData name="Anjali Ashokan (Umail)" userId="86e265ca-e148-4fc5-9864-f560d1f14ba8" providerId="ADAL" clId="{B22E9988-C2C5-4E44-87E4-3B7B3FC5F487}" dt="2024-08-07T14:45:52.714" v="4550" actId="21"/>
          <ac:spMkLst>
            <pc:docMk/>
            <pc:sldMk cId="3077241489" sldId="321"/>
            <ac:spMk id="15" creationId="{FA75AD03-A85B-C39A-5C7A-927111730B52}"/>
          </ac:spMkLst>
        </pc:spChg>
        <pc:spChg chg="add mod">
          <ac:chgData name="Anjali Ashokan (Umail)" userId="86e265ca-e148-4fc5-9864-f560d1f14ba8" providerId="ADAL" clId="{B22E9988-C2C5-4E44-87E4-3B7B3FC5F487}" dt="2024-08-07T14:46:05.060" v="4552"/>
          <ac:spMkLst>
            <pc:docMk/>
            <pc:sldMk cId="3077241489" sldId="321"/>
            <ac:spMk id="16" creationId="{33CAB0B1-A557-19F8-BB21-6EFA4D754CF7}"/>
          </ac:spMkLst>
        </pc:spChg>
        <pc:picChg chg="add mod">
          <ac:chgData name="Anjali Ashokan (Umail)" userId="86e265ca-e148-4fc5-9864-f560d1f14ba8" providerId="ADAL" clId="{B22E9988-C2C5-4E44-87E4-3B7B3FC5F487}" dt="2024-08-16T13:46:28.451" v="10613" actId="1036"/>
          <ac:picMkLst>
            <pc:docMk/>
            <pc:sldMk cId="3077241489" sldId="321"/>
            <ac:picMk id="4" creationId="{A917A9AB-B420-67FC-B179-DDF574216892}"/>
          </ac:picMkLst>
        </pc:picChg>
        <pc:picChg chg="add mod">
          <ac:chgData name="Anjali Ashokan (Umail)" userId="86e265ca-e148-4fc5-9864-f560d1f14ba8" providerId="ADAL" clId="{B22E9988-C2C5-4E44-87E4-3B7B3FC5F487}" dt="2024-08-16T13:46:28.451" v="10613" actId="1036"/>
          <ac:picMkLst>
            <pc:docMk/>
            <pc:sldMk cId="3077241489" sldId="321"/>
            <ac:picMk id="5" creationId="{6B5EA4BF-BCBA-A56B-0610-62EA3D5410CE}"/>
          </ac:picMkLst>
        </pc:picChg>
        <pc:picChg chg="add del mod">
          <ac:chgData name="Anjali Ashokan (Umail)" userId="86e265ca-e148-4fc5-9864-f560d1f14ba8" providerId="ADAL" clId="{B22E9988-C2C5-4E44-87E4-3B7B3FC5F487}" dt="2024-08-16T13:44:42.395" v="10580" actId="21"/>
          <ac:picMkLst>
            <pc:docMk/>
            <pc:sldMk cId="3077241489" sldId="321"/>
            <ac:picMk id="6" creationId="{9C9E1ABF-9904-D1B5-00C7-7E7F902EF78E}"/>
          </ac:picMkLst>
        </pc:picChg>
        <pc:picChg chg="add del mod">
          <ac:chgData name="Anjali Ashokan (Umail)" userId="86e265ca-e148-4fc5-9864-f560d1f14ba8" providerId="ADAL" clId="{B22E9988-C2C5-4E44-87E4-3B7B3FC5F487}" dt="2024-08-16T13:44:42.395" v="10580" actId="21"/>
          <ac:picMkLst>
            <pc:docMk/>
            <pc:sldMk cId="3077241489" sldId="321"/>
            <ac:picMk id="7" creationId="{E2B71CA1-A4A4-15FD-610C-AC433425B566}"/>
          </ac:picMkLst>
        </pc:picChg>
        <pc:picChg chg="add del mod">
          <ac:chgData name="Anjali Ashokan (Umail)" userId="86e265ca-e148-4fc5-9864-f560d1f14ba8" providerId="ADAL" clId="{B22E9988-C2C5-4E44-87E4-3B7B3FC5F487}" dt="2024-08-16T13:44:42.395" v="10580" actId="21"/>
          <ac:picMkLst>
            <pc:docMk/>
            <pc:sldMk cId="3077241489" sldId="321"/>
            <ac:picMk id="8" creationId="{50685280-7CF0-01A9-55D6-0C9EDFE107B0}"/>
          </ac:picMkLst>
        </pc:picChg>
        <pc:picChg chg="add del mod">
          <ac:chgData name="Anjali Ashokan (Umail)" userId="86e265ca-e148-4fc5-9864-f560d1f14ba8" providerId="ADAL" clId="{B22E9988-C2C5-4E44-87E4-3B7B3FC5F487}" dt="2024-08-16T13:44:42.395" v="10580" actId="21"/>
          <ac:picMkLst>
            <pc:docMk/>
            <pc:sldMk cId="3077241489" sldId="321"/>
            <ac:picMk id="9" creationId="{04C948A2-44DD-510B-223D-9FF969A02824}"/>
          </ac:picMkLst>
        </pc:picChg>
        <pc:picChg chg="add del mod">
          <ac:chgData name="Anjali Ashokan (Umail)" userId="86e265ca-e148-4fc5-9864-f560d1f14ba8" providerId="ADAL" clId="{B22E9988-C2C5-4E44-87E4-3B7B3FC5F487}" dt="2024-08-16T13:44:42.395" v="10580" actId="21"/>
          <ac:picMkLst>
            <pc:docMk/>
            <pc:sldMk cId="3077241489" sldId="321"/>
            <ac:picMk id="10" creationId="{6E7C6EA0-08BE-5837-EC49-6F0B25E656F3}"/>
          </ac:picMkLst>
        </pc:picChg>
        <pc:picChg chg="add mod">
          <ac:chgData name="Anjali Ashokan (Umail)" userId="86e265ca-e148-4fc5-9864-f560d1f14ba8" providerId="ADAL" clId="{B22E9988-C2C5-4E44-87E4-3B7B3FC5F487}" dt="2024-08-16T13:46:28.451" v="10613" actId="1036"/>
          <ac:picMkLst>
            <pc:docMk/>
            <pc:sldMk cId="3077241489" sldId="321"/>
            <ac:picMk id="13" creationId="{C239E2FE-9026-CA45-33AE-15A5C13A778B}"/>
          </ac:picMkLst>
        </pc:picChg>
        <pc:picChg chg="add del mod">
          <ac:chgData name="Anjali Ashokan (Umail)" userId="86e265ca-e148-4fc5-9864-f560d1f14ba8" providerId="ADAL" clId="{B22E9988-C2C5-4E44-87E4-3B7B3FC5F487}" dt="2024-08-16T13:44:42.395" v="10580" actId="21"/>
          <ac:picMkLst>
            <pc:docMk/>
            <pc:sldMk cId="3077241489" sldId="321"/>
            <ac:picMk id="14" creationId="{F227DD5D-3B4A-6A67-3983-4EF52E19B64F}"/>
          </ac:picMkLst>
        </pc:picChg>
      </pc:sldChg>
      <pc:sldChg chg="addSp delSp modSp new mod">
        <pc:chgData name="Anjali Ashokan (Umail)" userId="86e265ca-e148-4fc5-9864-f560d1f14ba8" providerId="ADAL" clId="{B22E9988-C2C5-4E44-87E4-3B7B3FC5F487}" dt="2024-08-16T13:54:10.770" v="10982" actId="255"/>
        <pc:sldMkLst>
          <pc:docMk/>
          <pc:sldMk cId="2869226291" sldId="322"/>
        </pc:sldMkLst>
        <pc:spChg chg="del">
          <ac:chgData name="Anjali Ashokan (Umail)" userId="86e265ca-e148-4fc5-9864-f560d1f14ba8" providerId="ADAL" clId="{B22E9988-C2C5-4E44-87E4-3B7B3FC5F487}" dt="2024-08-07T14:45:26.264" v="4546" actId="21"/>
          <ac:spMkLst>
            <pc:docMk/>
            <pc:sldMk cId="2869226291" sldId="322"/>
            <ac:spMk id="2" creationId="{22D3BF2C-E234-1A7B-CCE9-E8C4797A73EC}"/>
          </ac:spMkLst>
        </pc:spChg>
        <pc:spChg chg="add del mod">
          <ac:chgData name="Anjali Ashokan (Umail)" userId="86e265ca-e148-4fc5-9864-f560d1f14ba8" providerId="ADAL" clId="{B22E9988-C2C5-4E44-87E4-3B7B3FC5F487}" dt="2024-08-07T14:44:48.938" v="4538" actId="21"/>
          <ac:spMkLst>
            <pc:docMk/>
            <pc:sldMk cId="2869226291" sldId="322"/>
            <ac:spMk id="4" creationId="{57B1B21F-E82C-5481-8D4F-3A4D2D024B9C}"/>
          </ac:spMkLst>
        </pc:spChg>
        <pc:spChg chg="add mod">
          <ac:chgData name="Anjali Ashokan (Umail)" userId="86e265ca-e148-4fc5-9864-f560d1f14ba8" providerId="ADAL" clId="{B22E9988-C2C5-4E44-87E4-3B7B3FC5F487}" dt="2024-08-16T13:53:46.028" v="10977" actId="1076"/>
          <ac:spMkLst>
            <pc:docMk/>
            <pc:sldMk cId="2869226291" sldId="322"/>
            <ac:spMk id="5" creationId="{99BECFFD-36D0-9943-F02F-FA846576250E}"/>
          </ac:spMkLst>
        </pc:spChg>
        <pc:spChg chg="add del mod">
          <ac:chgData name="Anjali Ashokan (Umail)" userId="86e265ca-e148-4fc5-9864-f560d1f14ba8" providerId="ADAL" clId="{B22E9988-C2C5-4E44-87E4-3B7B3FC5F487}" dt="2024-08-16T13:53:54.669" v="10978" actId="21"/>
          <ac:spMkLst>
            <pc:docMk/>
            <pc:sldMk cId="2869226291" sldId="322"/>
            <ac:spMk id="6" creationId="{C5B1869E-CABC-354F-27EF-FA52DA691452}"/>
          </ac:spMkLst>
        </pc:spChg>
        <pc:spChg chg="add mod">
          <ac:chgData name="Anjali Ashokan (Umail)" userId="86e265ca-e148-4fc5-9864-f560d1f14ba8" providerId="ADAL" clId="{B22E9988-C2C5-4E44-87E4-3B7B3FC5F487}" dt="2024-08-07T14:46:07.366" v="4553"/>
          <ac:spMkLst>
            <pc:docMk/>
            <pc:sldMk cId="2869226291" sldId="322"/>
            <ac:spMk id="7" creationId="{37C98412-0AA5-A1E9-133B-9363ED68C2C2}"/>
          </ac:spMkLst>
        </pc:spChg>
        <pc:graphicFrameChg chg="add mod modGraphic">
          <ac:chgData name="Anjali Ashokan (Umail)" userId="86e265ca-e148-4fc5-9864-f560d1f14ba8" providerId="ADAL" clId="{B22E9988-C2C5-4E44-87E4-3B7B3FC5F487}" dt="2024-08-16T13:54:10.770" v="10982" actId="255"/>
          <ac:graphicFrameMkLst>
            <pc:docMk/>
            <pc:sldMk cId="2869226291" sldId="322"/>
            <ac:graphicFrameMk id="3" creationId="{9212A7C5-51F5-660A-0DBA-2257ED8E9DFF}"/>
          </ac:graphicFrameMkLst>
        </pc:graphicFrameChg>
      </pc:sldChg>
      <pc:sldChg chg="addSp delSp modSp add mod">
        <pc:chgData name="Anjali Ashokan (Umail)" userId="86e265ca-e148-4fc5-9864-f560d1f14ba8" providerId="ADAL" clId="{B22E9988-C2C5-4E44-87E4-3B7B3FC5F487}" dt="2024-08-17T12:42:07.932" v="12146" actId="21"/>
        <pc:sldMkLst>
          <pc:docMk/>
          <pc:sldMk cId="2364693808" sldId="323"/>
        </pc:sldMkLst>
        <pc:spChg chg="add mod">
          <ac:chgData name="Anjali Ashokan (Umail)" userId="86e265ca-e148-4fc5-9864-f560d1f14ba8" providerId="ADAL" clId="{B22E9988-C2C5-4E44-87E4-3B7B3FC5F487}" dt="2024-08-13T16:55:14.139" v="7819" actId="20577"/>
          <ac:spMkLst>
            <pc:docMk/>
            <pc:sldMk cId="2364693808" sldId="323"/>
            <ac:spMk id="2" creationId="{038AAD11-B5E3-3B62-9425-468CA75C532A}"/>
          </ac:spMkLst>
        </pc:spChg>
        <pc:spChg chg="add mod">
          <ac:chgData name="Anjali Ashokan (Umail)" userId="86e265ca-e148-4fc5-9864-f560d1f14ba8" providerId="ADAL" clId="{B22E9988-C2C5-4E44-87E4-3B7B3FC5F487}" dt="2024-08-17T12:40:48.136" v="12095"/>
          <ac:spMkLst>
            <pc:docMk/>
            <pc:sldMk cId="2364693808" sldId="323"/>
            <ac:spMk id="3" creationId="{2CFE4ECC-81E4-A393-59F9-3C92499A9B1C}"/>
          </ac:spMkLst>
        </pc:spChg>
        <pc:spChg chg="del mod">
          <ac:chgData name="Anjali Ashokan (Umail)" userId="86e265ca-e148-4fc5-9864-f560d1f14ba8" providerId="ADAL" clId="{B22E9988-C2C5-4E44-87E4-3B7B3FC5F487}" dt="2024-08-13T16:58:20.252" v="7851" actId="21"/>
          <ac:spMkLst>
            <pc:docMk/>
            <pc:sldMk cId="2364693808" sldId="323"/>
            <ac:spMk id="3" creationId="{A12BFD06-BE46-8957-DC92-69F31737C86B}"/>
          </ac:spMkLst>
        </pc:spChg>
        <pc:spChg chg="add mod">
          <ac:chgData name="Anjali Ashokan (Umail)" userId="86e265ca-e148-4fc5-9864-f560d1f14ba8" providerId="ADAL" clId="{B22E9988-C2C5-4E44-87E4-3B7B3FC5F487}" dt="2024-08-13T16:49:23.720" v="7493" actId="1035"/>
          <ac:spMkLst>
            <pc:docMk/>
            <pc:sldMk cId="2364693808" sldId="323"/>
            <ac:spMk id="7" creationId="{EB571062-AF5E-769F-603F-C7A62EC1D93D}"/>
          </ac:spMkLst>
        </pc:spChg>
        <pc:spChg chg="add del">
          <ac:chgData name="Anjali Ashokan (Umail)" userId="86e265ca-e148-4fc5-9864-f560d1f14ba8" providerId="ADAL" clId="{B22E9988-C2C5-4E44-87E4-3B7B3FC5F487}" dt="2024-08-12T12:58:45.009" v="6614" actId="21"/>
          <ac:spMkLst>
            <pc:docMk/>
            <pc:sldMk cId="2364693808" sldId="323"/>
            <ac:spMk id="9" creationId="{4CE9CE66-46EE-DC39-DD42-8C4765E842B4}"/>
          </ac:spMkLst>
        </pc:spChg>
        <pc:spChg chg="add mod">
          <ac:chgData name="Anjali Ashokan (Umail)" userId="86e265ca-e148-4fc5-9864-f560d1f14ba8" providerId="ADAL" clId="{B22E9988-C2C5-4E44-87E4-3B7B3FC5F487}" dt="2024-08-13T16:49:42.127" v="7540" actId="1038"/>
          <ac:spMkLst>
            <pc:docMk/>
            <pc:sldMk cId="2364693808" sldId="323"/>
            <ac:spMk id="9" creationId="{D89E81CF-6911-2B69-40E8-67E9CCB70F8F}"/>
          </ac:spMkLst>
        </pc:spChg>
        <pc:spChg chg="del">
          <ac:chgData name="Anjali Ashokan (Umail)" userId="86e265ca-e148-4fc5-9864-f560d1f14ba8" providerId="ADAL" clId="{B22E9988-C2C5-4E44-87E4-3B7B3FC5F487}" dt="2024-08-12T12:59:24.712" v="6636" actId="21"/>
          <ac:spMkLst>
            <pc:docMk/>
            <pc:sldMk cId="2364693808" sldId="323"/>
            <ac:spMk id="12" creationId="{06E349F8-34A8-013E-FA14-488F7DE27C4C}"/>
          </ac:spMkLst>
        </pc:spChg>
        <pc:spChg chg="add mod">
          <ac:chgData name="Anjali Ashokan (Umail)" userId="86e265ca-e148-4fc5-9864-f560d1f14ba8" providerId="ADAL" clId="{B22E9988-C2C5-4E44-87E4-3B7B3FC5F487}" dt="2024-08-13T16:52:41.457" v="7616" actId="1076"/>
          <ac:spMkLst>
            <pc:docMk/>
            <pc:sldMk cId="2364693808" sldId="323"/>
            <ac:spMk id="12" creationId="{7B88EB1F-2881-A0E5-0F58-8C79CFAA75FE}"/>
          </ac:spMkLst>
        </pc:spChg>
        <pc:spChg chg="del">
          <ac:chgData name="Anjali Ashokan (Umail)" userId="86e265ca-e148-4fc5-9864-f560d1f14ba8" providerId="ADAL" clId="{B22E9988-C2C5-4E44-87E4-3B7B3FC5F487}" dt="2024-08-12T12:59:17.073" v="6631" actId="21"/>
          <ac:spMkLst>
            <pc:docMk/>
            <pc:sldMk cId="2364693808" sldId="323"/>
            <ac:spMk id="13" creationId="{07463D73-D0A6-E858-217C-F0070399116C}"/>
          </ac:spMkLst>
        </pc:spChg>
        <pc:spChg chg="add mod">
          <ac:chgData name="Anjali Ashokan (Umail)" userId="86e265ca-e148-4fc5-9864-f560d1f14ba8" providerId="ADAL" clId="{B22E9988-C2C5-4E44-87E4-3B7B3FC5F487}" dt="2024-08-13T16:53:48.797" v="7719" actId="1076"/>
          <ac:spMkLst>
            <pc:docMk/>
            <pc:sldMk cId="2364693808" sldId="323"/>
            <ac:spMk id="13" creationId="{FCDE898A-8533-68EB-0B8F-11F4330AD05C}"/>
          </ac:spMkLst>
        </pc:spChg>
        <pc:spChg chg="del">
          <ac:chgData name="Anjali Ashokan (Umail)" userId="86e265ca-e148-4fc5-9864-f560d1f14ba8" providerId="ADAL" clId="{B22E9988-C2C5-4E44-87E4-3B7B3FC5F487}" dt="2024-08-12T12:59:18.452" v="6632" actId="21"/>
          <ac:spMkLst>
            <pc:docMk/>
            <pc:sldMk cId="2364693808" sldId="323"/>
            <ac:spMk id="14" creationId="{175AE77D-4BB1-F649-A829-3AA99E68F23B}"/>
          </ac:spMkLst>
        </pc:spChg>
        <pc:spChg chg="add mod">
          <ac:chgData name="Anjali Ashokan (Umail)" userId="86e265ca-e148-4fc5-9864-f560d1f14ba8" providerId="ADAL" clId="{B22E9988-C2C5-4E44-87E4-3B7B3FC5F487}" dt="2024-08-13T16:52:59.938" v="7641" actId="1076"/>
          <ac:spMkLst>
            <pc:docMk/>
            <pc:sldMk cId="2364693808" sldId="323"/>
            <ac:spMk id="15" creationId="{03AA5AF8-DFA7-AD3A-1598-919D9554FA68}"/>
          </ac:spMkLst>
        </pc:spChg>
        <pc:spChg chg="del">
          <ac:chgData name="Anjali Ashokan (Umail)" userId="86e265ca-e148-4fc5-9864-f560d1f14ba8" providerId="ADAL" clId="{B22E9988-C2C5-4E44-87E4-3B7B3FC5F487}" dt="2024-08-12T12:59:23.150" v="6635" actId="21"/>
          <ac:spMkLst>
            <pc:docMk/>
            <pc:sldMk cId="2364693808" sldId="323"/>
            <ac:spMk id="16" creationId="{2F2F48E4-63C3-1EDA-4E50-F2F338D945B3}"/>
          </ac:spMkLst>
        </pc:spChg>
        <pc:spChg chg="add mod">
          <ac:chgData name="Anjali Ashokan (Umail)" userId="86e265ca-e148-4fc5-9864-f560d1f14ba8" providerId="ADAL" clId="{B22E9988-C2C5-4E44-87E4-3B7B3FC5F487}" dt="2024-08-13T16:51:48.134" v="7593" actId="1035"/>
          <ac:spMkLst>
            <pc:docMk/>
            <pc:sldMk cId="2364693808" sldId="323"/>
            <ac:spMk id="16" creationId="{73622E38-1073-3A67-4C8B-55234EE1D3E6}"/>
          </ac:spMkLst>
        </pc:spChg>
        <pc:spChg chg="add mod">
          <ac:chgData name="Anjali Ashokan (Umail)" userId="86e265ca-e148-4fc5-9864-f560d1f14ba8" providerId="ADAL" clId="{B22E9988-C2C5-4E44-87E4-3B7B3FC5F487}" dt="2024-08-13T16:52:03.055" v="7601" actId="1036"/>
          <ac:spMkLst>
            <pc:docMk/>
            <pc:sldMk cId="2364693808" sldId="323"/>
            <ac:spMk id="17" creationId="{45C4FBD3-9B3C-36EE-5AAD-DA5DAA519429}"/>
          </ac:spMkLst>
        </pc:spChg>
        <pc:spChg chg="add mod">
          <ac:chgData name="Anjali Ashokan (Umail)" userId="86e265ca-e148-4fc5-9864-f560d1f14ba8" providerId="ADAL" clId="{B22E9988-C2C5-4E44-87E4-3B7B3FC5F487}" dt="2024-08-13T16:52:26.558" v="7611" actId="1038"/>
          <ac:spMkLst>
            <pc:docMk/>
            <pc:sldMk cId="2364693808" sldId="323"/>
            <ac:spMk id="18" creationId="{0021541F-9296-A75B-EB1E-1A6131489182}"/>
          </ac:spMkLst>
        </pc:spChg>
        <pc:spChg chg="add del">
          <ac:chgData name="Anjali Ashokan (Umail)" userId="86e265ca-e148-4fc5-9864-f560d1f14ba8" providerId="ADAL" clId="{B22E9988-C2C5-4E44-87E4-3B7B3FC5F487}" dt="2024-08-12T12:58:47.311" v="6615" actId="21"/>
          <ac:spMkLst>
            <pc:docMk/>
            <pc:sldMk cId="2364693808" sldId="323"/>
            <ac:spMk id="18" creationId="{65D3325E-2940-ADE8-2898-60FB9B9631B5}"/>
          </ac:spMkLst>
        </pc:spChg>
        <pc:spChg chg="del">
          <ac:chgData name="Anjali Ashokan (Umail)" userId="86e265ca-e148-4fc5-9864-f560d1f14ba8" providerId="ADAL" clId="{B22E9988-C2C5-4E44-87E4-3B7B3FC5F487}" dt="2024-08-12T12:58:48.889" v="6616" actId="21"/>
          <ac:spMkLst>
            <pc:docMk/>
            <pc:sldMk cId="2364693808" sldId="323"/>
            <ac:spMk id="19" creationId="{DF76C3E0-86C2-7003-CF09-20F672EBB2EC}"/>
          </ac:spMkLst>
        </pc:spChg>
        <pc:spChg chg="del">
          <ac:chgData name="Anjali Ashokan (Umail)" userId="86e265ca-e148-4fc5-9864-f560d1f14ba8" providerId="ADAL" clId="{B22E9988-C2C5-4E44-87E4-3B7B3FC5F487}" dt="2024-08-12T12:58:57.323" v="6622" actId="21"/>
          <ac:spMkLst>
            <pc:docMk/>
            <pc:sldMk cId="2364693808" sldId="323"/>
            <ac:spMk id="21" creationId="{688B2354-4742-04B3-05BD-BBCCCA1AF09B}"/>
          </ac:spMkLst>
        </pc:spChg>
        <pc:spChg chg="add mod">
          <ac:chgData name="Anjali Ashokan (Umail)" userId="86e265ca-e148-4fc5-9864-f560d1f14ba8" providerId="ADAL" clId="{B22E9988-C2C5-4E44-87E4-3B7B3FC5F487}" dt="2024-08-13T16:58:31.275" v="7852" actId="207"/>
          <ac:spMkLst>
            <pc:docMk/>
            <pc:sldMk cId="2364693808" sldId="323"/>
            <ac:spMk id="21" creationId="{E35EAC54-BE3F-A16D-969C-781ADB47B8B6}"/>
          </ac:spMkLst>
        </pc:spChg>
        <pc:spChg chg="del">
          <ac:chgData name="Anjali Ashokan (Umail)" userId="86e265ca-e148-4fc5-9864-f560d1f14ba8" providerId="ADAL" clId="{B22E9988-C2C5-4E44-87E4-3B7B3FC5F487}" dt="2024-08-12T12:58:54.326" v="6620" actId="21"/>
          <ac:spMkLst>
            <pc:docMk/>
            <pc:sldMk cId="2364693808" sldId="323"/>
            <ac:spMk id="23" creationId="{83FB6B56-F69E-6025-5548-2197604EC88A}"/>
          </ac:spMkLst>
        </pc:spChg>
        <pc:spChg chg="add mod">
          <ac:chgData name="Anjali Ashokan (Umail)" userId="86e265ca-e148-4fc5-9864-f560d1f14ba8" providerId="ADAL" clId="{B22E9988-C2C5-4E44-87E4-3B7B3FC5F487}" dt="2024-08-13T16:56:42.454" v="7850" actId="20577"/>
          <ac:spMkLst>
            <pc:docMk/>
            <pc:sldMk cId="2364693808" sldId="323"/>
            <ac:spMk id="24" creationId="{1CE47C51-F81B-4FD6-EBB6-F43EFB8E12C3}"/>
          </ac:spMkLst>
        </pc:spChg>
        <pc:spChg chg="add del mod">
          <ac:chgData name="Anjali Ashokan (Umail)" userId="86e265ca-e148-4fc5-9864-f560d1f14ba8" providerId="ADAL" clId="{B22E9988-C2C5-4E44-87E4-3B7B3FC5F487}" dt="2024-08-12T12:59:11.964" v="6629" actId="21"/>
          <ac:spMkLst>
            <pc:docMk/>
            <pc:sldMk cId="2364693808" sldId="323"/>
            <ac:spMk id="25" creationId="{34840223-5CE0-FC2F-1501-E98F369ECB3E}"/>
          </ac:spMkLst>
        </pc:spChg>
        <pc:spChg chg="del">
          <ac:chgData name="Anjali Ashokan (Umail)" userId="86e265ca-e148-4fc5-9864-f560d1f14ba8" providerId="ADAL" clId="{B22E9988-C2C5-4E44-87E4-3B7B3FC5F487}" dt="2024-08-12T12:58:55.668" v="6621" actId="21"/>
          <ac:spMkLst>
            <pc:docMk/>
            <pc:sldMk cId="2364693808" sldId="323"/>
            <ac:spMk id="26" creationId="{92A8FC9E-4C0C-2D3F-B3AE-CB82212A72F8}"/>
          </ac:spMkLst>
        </pc:spChg>
        <pc:spChg chg="add del mod">
          <ac:chgData name="Anjali Ashokan (Umail)" userId="86e265ca-e148-4fc5-9864-f560d1f14ba8" providerId="ADAL" clId="{B22E9988-C2C5-4E44-87E4-3B7B3FC5F487}" dt="2024-08-12T12:59:11.964" v="6629" actId="21"/>
          <ac:spMkLst>
            <pc:docMk/>
            <pc:sldMk cId="2364693808" sldId="323"/>
            <ac:spMk id="27" creationId="{5DA6E992-A5C4-B941-D47A-D07C84E26DEF}"/>
          </ac:spMkLst>
        </pc:spChg>
        <pc:spChg chg="add del mod">
          <ac:chgData name="Anjali Ashokan (Umail)" userId="86e265ca-e148-4fc5-9864-f560d1f14ba8" providerId="ADAL" clId="{B22E9988-C2C5-4E44-87E4-3B7B3FC5F487}" dt="2024-08-17T12:42:07.932" v="12146" actId="21"/>
          <ac:spMkLst>
            <pc:docMk/>
            <pc:sldMk cId="2364693808" sldId="323"/>
            <ac:spMk id="29" creationId="{2CFE4ECC-81E4-A393-59F9-3C92499A9B1C}"/>
          </ac:spMkLst>
        </pc:spChg>
        <pc:spChg chg="del">
          <ac:chgData name="Anjali Ashokan (Umail)" userId="86e265ca-e148-4fc5-9864-f560d1f14ba8" providerId="ADAL" clId="{B22E9988-C2C5-4E44-87E4-3B7B3FC5F487}" dt="2024-08-12T12:59:00.192" v="6624" actId="21"/>
          <ac:spMkLst>
            <pc:docMk/>
            <pc:sldMk cId="2364693808" sldId="323"/>
            <ac:spMk id="30" creationId="{3D775914-4946-9992-0609-EAE112389A95}"/>
          </ac:spMkLst>
        </pc:spChg>
        <pc:spChg chg="del">
          <ac:chgData name="Anjali Ashokan (Umail)" userId="86e265ca-e148-4fc5-9864-f560d1f14ba8" providerId="ADAL" clId="{B22E9988-C2C5-4E44-87E4-3B7B3FC5F487}" dt="2024-08-12T12:59:02.102" v="6625" actId="21"/>
          <ac:spMkLst>
            <pc:docMk/>
            <pc:sldMk cId="2364693808" sldId="323"/>
            <ac:spMk id="31" creationId="{76052FBC-A3D1-FEF3-8636-209D92ADDD08}"/>
          </ac:spMkLst>
        </pc:spChg>
        <pc:spChg chg="del">
          <ac:chgData name="Anjali Ashokan (Umail)" userId="86e265ca-e148-4fc5-9864-f560d1f14ba8" providerId="ADAL" clId="{B22E9988-C2C5-4E44-87E4-3B7B3FC5F487}" dt="2024-08-12T12:59:05.022" v="6627" actId="21"/>
          <ac:spMkLst>
            <pc:docMk/>
            <pc:sldMk cId="2364693808" sldId="323"/>
            <ac:spMk id="32" creationId="{DEC7A2F8-4B99-A8D1-E06D-A396721352A5}"/>
          </ac:spMkLst>
        </pc:spChg>
        <pc:spChg chg="add mod">
          <ac:chgData name="Anjali Ashokan (Umail)" userId="86e265ca-e148-4fc5-9864-f560d1f14ba8" providerId="ADAL" clId="{B22E9988-C2C5-4E44-87E4-3B7B3FC5F487}" dt="2024-08-13T16:49:16.980" v="7470" actId="1035"/>
          <ac:spMkLst>
            <pc:docMk/>
            <pc:sldMk cId="2364693808" sldId="323"/>
            <ac:spMk id="33" creationId="{AA0D9AC3-1072-86C0-EEC8-DFF25FB89F12}"/>
          </ac:spMkLst>
        </pc:spChg>
        <pc:spChg chg="del">
          <ac:chgData name="Anjali Ashokan (Umail)" userId="86e265ca-e148-4fc5-9864-f560d1f14ba8" providerId="ADAL" clId="{B22E9988-C2C5-4E44-87E4-3B7B3FC5F487}" dt="2024-08-12T12:59:03.609" v="6626" actId="21"/>
          <ac:spMkLst>
            <pc:docMk/>
            <pc:sldMk cId="2364693808" sldId="323"/>
            <ac:spMk id="34" creationId="{8A5536AD-3BC6-7264-4CF5-9EA475B97674}"/>
          </ac:spMkLst>
        </pc:spChg>
        <pc:picChg chg="add del mod">
          <ac:chgData name="Anjali Ashokan (Umail)" userId="86e265ca-e148-4fc5-9864-f560d1f14ba8" providerId="ADAL" clId="{B22E9988-C2C5-4E44-87E4-3B7B3FC5F487}" dt="2024-08-12T12:59:11.964" v="6629" actId="21"/>
          <ac:picMkLst>
            <pc:docMk/>
            <pc:sldMk cId="2364693808" sldId="323"/>
            <ac:picMk id="2" creationId="{E345831F-29A5-5C10-3E91-E5DC1C52CF39}"/>
          </ac:picMkLst>
        </pc:picChg>
        <pc:picChg chg="add mod">
          <ac:chgData name="Anjali Ashokan (Umail)" userId="86e265ca-e148-4fc5-9864-f560d1f14ba8" providerId="ADAL" clId="{B22E9988-C2C5-4E44-87E4-3B7B3FC5F487}" dt="2024-08-13T16:49:20.258" v="7480" actId="1035"/>
          <ac:picMkLst>
            <pc:docMk/>
            <pc:sldMk cId="2364693808" sldId="323"/>
            <ac:picMk id="4" creationId="{026549A4-4E71-CE71-EE1A-3764F0A0A2D4}"/>
          </ac:picMkLst>
        </pc:picChg>
        <pc:picChg chg="del">
          <ac:chgData name="Anjali Ashokan (Umail)" userId="86e265ca-e148-4fc5-9864-f560d1f14ba8" providerId="ADAL" clId="{B22E9988-C2C5-4E44-87E4-3B7B3FC5F487}" dt="2024-08-12T12:59:21.693" v="6634" actId="21"/>
          <ac:picMkLst>
            <pc:docMk/>
            <pc:sldMk cId="2364693808" sldId="323"/>
            <ac:picMk id="4" creationId="{C26E3B5C-BA96-33E5-D1F0-48124B7474BD}"/>
          </ac:picMkLst>
        </pc:picChg>
        <pc:picChg chg="del">
          <ac:chgData name="Anjali Ashokan (Umail)" userId="86e265ca-e148-4fc5-9864-f560d1f14ba8" providerId="ADAL" clId="{B22E9988-C2C5-4E44-87E4-3B7B3FC5F487}" dt="2024-08-12T12:59:15.508" v="6630" actId="21"/>
          <ac:picMkLst>
            <pc:docMk/>
            <pc:sldMk cId="2364693808" sldId="323"/>
            <ac:picMk id="5" creationId="{C4F51C7F-E61A-029A-6E8D-7C7D75A7BA95}"/>
          </ac:picMkLst>
        </pc:picChg>
        <pc:picChg chg="add mod">
          <ac:chgData name="Anjali Ashokan (Umail)" userId="86e265ca-e148-4fc5-9864-f560d1f14ba8" providerId="ADAL" clId="{B22E9988-C2C5-4E44-87E4-3B7B3FC5F487}" dt="2024-08-13T16:49:20.258" v="7480" actId="1035"/>
          <ac:picMkLst>
            <pc:docMk/>
            <pc:sldMk cId="2364693808" sldId="323"/>
            <ac:picMk id="6" creationId="{294DF225-6DC8-DA35-5322-6835F6B0F1F5}"/>
          </ac:picMkLst>
        </pc:picChg>
        <pc:picChg chg="del">
          <ac:chgData name="Anjali Ashokan (Umail)" userId="86e265ca-e148-4fc5-9864-f560d1f14ba8" providerId="ADAL" clId="{B22E9988-C2C5-4E44-87E4-3B7B3FC5F487}" dt="2024-08-12T12:59:15.508" v="6630" actId="21"/>
          <ac:picMkLst>
            <pc:docMk/>
            <pc:sldMk cId="2364693808" sldId="323"/>
            <ac:picMk id="6" creationId="{CEDCCFC5-B63D-8578-D9F5-C9664B834131}"/>
          </ac:picMkLst>
        </pc:picChg>
        <pc:picChg chg="del">
          <ac:chgData name="Anjali Ashokan (Umail)" userId="86e265ca-e148-4fc5-9864-f560d1f14ba8" providerId="ADAL" clId="{B22E9988-C2C5-4E44-87E4-3B7B3FC5F487}" dt="2024-08-12T12:59:19.338" v="6633" actId="21"/>
          <ac:picMkLst>
            <pc:docMk/>
            <pc:sldMk cId="2364693808" sldId="323"/>
            <ac:picMk id="7" creationId="{1D8373E3-7016-0185-59AB-947861B79C49}"/>
          </ac:picMkLst>
        </pc:picChg>
        <pc:picChg chg="del">
          <ac:chgData name="Anjali Ashokan (Umail)" userId="86e265ca-e148-4fc5-9864-f560d1f14ba8" providerId="ADAL" clId="{B22E9988-C2C5-4E44-87E4-3B7B3FC5F487}" dt="2024-08-12T12:59:15.508" v="6630" actId="21"/>
          <ac:picMkLst>
            <pc:docMk/>
            <pc:sldMk cId="2364693808" sldId="323"/>
            <ac:picMk id="8" creationId="{2DB7332F-1083-2EE6-3DB3-95929F56F560}"/>
          </ac:picMkLst>
        </pc:picChg>
        <pc:picChg chg="add mod">
          <ac:chgData name="Anjali Ashokan (Umail)" userId="86e265ca-e148-4fc5-9864-f560d1f14ba8" providerId="ADAL" clId="{B22E9988-C2C5-4E44-87E4-3B7B3FC5F487}" dt="2024-08-13T16:49:33.181" v="7529" actId="1035"/>
          <ac:picMkLst>
            <pc:docMk/>
            <pc:sldMk cId="2364693808" sldId="323"/>
            <ac:picMk id="8" creationId="{A2DD2774-6BB3-34A2-8F51-72C859DD6B43}"/>
          </ac:picMkLst>
        </pc:picChg>
        <pc:picChg chg="add del mod">
          <ac:chgData name="Anjali Ashokan (Umail)" userId="86e265ca-e148-4fc5-9864-f560d1f14ba8" providerId="ADAL" clId="{B22E9988-C2C5-4E44-87E4-3B7B3FC5F487}" dt="2024-08-12T12:59:11.964" v="6629" actId="21"/>
          <ac:picMkLst>
            <pc:docMk/>
            <pc:sldMk cId="2364693808" sldId="323"/>
            <ac:picMk id="10" creationId="{33412034-702E-1061-4AF4-C5EA64EF5AFC}"/>
          </ac:picMkLst>
        </pc:picChg>
        <pc:picChg chg="add mod">
          <ac:chgData name="Anjali Ashokan (Umail)" userId="86e265ca-e148-4fc5-9864-f560d1f14ba8" providerId="ADAL" clId="{B22E9988-C2C5-4E44-87E4-3B7B3FC5F487}" dt="2024-08-13T16:51:54.464" v="7596" actId="1076"/>
          <ac:picMkLst>
            <pc:docMk/>
            <pc:sldMk cId="2364693808" sldId="323"/>
            <ac:picMk id="10" creationId="{B348B434-D8D0-C947-7C5C-83617FF3F5C1}"/>
          </ac:picMkLst>
        </pc:picChg>
        <pc:picChg chg="add mod">
          <ac:chgData name="Anjali Ashokan (Umail)" userId="86e265ca-e148-4fc5-9864-f560d1f14ba8" providerId="ADAL" clId="{B22E9988-C2C5-4E44-87E4-3B7B3FC5F487}" dt="2024-08-13T16:52:34.314" v="7615" actId="1035"/>
          <ac:picMkLst>
            <pc:docMk/>
            <pc:sldMk cId="2364693808" sldId="323"/>
            <ac:picMk id="11" creationId="{994874EE-1643-C9C3-083F-E3EAD007B983}"/>
          </ac:picMkLst>
        </pc:picChg>
        <pc:picChg chg="del">
          <ac:chgData name="Anjali Ashokan (Umail)" userId="86e265ca-e148-4fc5-9864-f560d1f14ba8" providerId="ADAL" clId="{B22E9988-C2C5-4E44-87E4-3B7B3FC5F487}" dt="2024-08-12T12:59:21.693" v="6634" actId="21"/>
          <ac:picMkLst>
            <pc:docMk/>
            <pc:sldMk cId="2364693808" sldId="323"/>
            <ac:picMk id="11" creationId="{B8C6EDE4-E2A2-BD5A-8732-58DDA5BA02CB}"/>
          </ac:picMkLst>
        </pc:picChg>
        <pc:picChg chg="add mod">
          <ac:chgData name="Anjali Ashokan (Umail)" userId="86e265ca-e148-4fc5-9864-f560d1f14ba8" providerId="ADAL" clId="{B22E9988-C2C5-4E44-87E4-3B7B3FC5F487}" dt="2024-08-13T16:52:51.956" v="7640" actId="1036"/>
          <ac:picMkLst>
            <pc:docMk/>
            <pc:sldMk cId="2364693808" sldId="323"/>
            <ac:picMk id="14" creationId="{108F1978-1775-C964-0E35-FA9A2AE72783}"/>
          </ac:picMkLst>
        </pc:picChg>
        <pc:picChg chg="add del mod">
          <ac:chgData name="Anjali Ashokan (Umail)" userId="86e265ca-e148-4fc5-9864-f560d1f14ba8" providerId="ADAL" clId="{B22E9988-C2C5-4E44-87E4-3B7B3FC5F487}" dt="2024-08-12T12:59:11.964" v="6629" actId="21"/>
          <ac:picMkLst>
            <pc:docMk/>
            <pc:sldMk cId="2364693808" sldId="323"/>
            <ac:picMk id="15" creationId="{F937A4CE-3750-2044-E98D-A1CC96EBCC31}"/>
          </ac:picMkLst>
        </pc:picChg>
        <pc:picChg chg="add del mod">
          <ac:chgData name="Anjali Ashokan (Umail)" userId="86e265ca-e148-4fc5-9864-f560d1f14ba8" providerId="ADAL" clId="{B22E9988-C2C5-4E44-87E4-3B7B3FC5F487}" dt="2024-08-12T12:59:11.964" v="6629" actId="21"/>
          <ac:picMkLst>
            <pc:docMk/>
            <pc:sldMk cId="2364693808" sldId="323"/>
            <ac:picMk id="17" creationId="{5F221BCA-E739-6B25-3B5D-65DD55FD067E}"/>
          </ac:picMkLst>
        </pc:picChg>
        <pc:picChg chg="del">
          <ac:chgData name="Anjali Ashokan (Umail)" userId="86e265ca-e148-4fc5-9864-f560d1f14ba8" providerId="ADAL" clId="{B22E9988-C2C5-4E44-87E4-3B7B3FC5F487}" dt="2024-08-12T12:58:50.469" v="6617" actId="21"/>
          <ac:picMkLst>
            <pc:docMk/>
            <pc:sldMk cId="2364693808" sldId="323"/>
            <ac:picMk id="20" creationId="{7CAFA0FE-3BF4-5EAD-840E-D6DDD00E0795}"/>
          </ac:picMkLst>
        </pc:picChg>
        <pc:picChg chg="add mod">
          <ac:chgData name="Anjali Ashokan (Umail)" userId="86e265ca-e148-4fc5-9864-f560d1f14ba8" providerId="ADAL" clId="{B22E9988-C2C5-4E44-87E4-3B7B3FC5F487}" dt="2024-08-13T16:54:59.261" v="7812" actId="1037"/>
          <ac:picMkLst>
            <pc:docMk/>
            <pc:sldMk cId="2364693808" sldId="323"/>
            <ac:picMk id="20" creationId="{CFFDBFEE-B804-2869-1EC0-C18068966EE9}"/>
          </ac:picMkLst>
        </pc:picChg>
        <pc:picChg chg="del">
          <ac:chgData name="Anjali Ashokan (Umail)" userId="86e265ca-e148-4fc5-9864-f560d1f14ba8" providerId="ADAL" clId="{B22E9988-C2C5-4E44-87E4-3B7B3FC5F487}" dt="2024-08-12T12:58:51.362" v="6618" actId="21"/>
          <ac:picMkLst>
            <pc:docMk/>
            <pc:sldMk cId="2364693808" sldId="323"/>
            <ac:picMk id="22" creationId="{0AD8FBC4-7C4E-92F9-E0D4-0020F6F026EB}"/>
          </ac:picMkLst>
        </pc:picChg>
        <pc:picChg chg="add mod">
          <ac:chgData name="Anjali Ashokan (Umail)" userId="86e265ca-e148-4fc5-9864-f560d1f14ba8" providerId="ADAL" clId="{B22E9988-C2C5-4E44-87E4-3B7B3FC5F487}" dt="2024-08-13T16:56:22.048" v="7837" actId="1035"/>
          <ac:picMkLst>
            <pc:docMk/>
            <pc:sldMk cId="2364693808" sldId="323"/>
            <ac:picMk id="23" creationId="{9D6FD632-68A4-8A36-0FFB-9826F491B573}"/>
          </ac:picMkLst>
        </pc:picChg>
        <pc:picChg chg="del">
          <ac:chgData name="Anjali Ashokan (Umail)" userId="86e265ca-e148-4fc5-9864-f560d1f14ba8" providerId="ADAL" clId="{B22E9988-C2C5-4E44-87E4-3B7B3FC5F487}" dt="2024-08-12T12:58:52.452" v="6619" actId="21"/>
          <ac:picMkLst>
            <pc:docMk/>
            <pc:sldMk cId="2364693808" sldId="323"/>
            <ac:picMk id="24" creationId="{29463A79-EE95-9C6B-020E-19FE232F8815}"/>
          </ac:picMkLst>
        </pc:picChg>
        <pc:picChg chg="del">
          <ac:chgData name="Anjali Ashokan (Umail)" userId="86e265ca-e148-4fc5-9864-f560d1f14ba8" providerId="ADAL" clId="{B22E9988-C2C5-4E44-87E4-3B7B3FC5F487}" dt="2024-08-12T12:58:58.589" v="6623" actId="21"/>
          <ac:picMkLst>
            <pc:docMk/>
            <pc:sldMk cId="2364693808" sldId="323"/>
            <ac:picMk id="28" creationId="{79053D0B-256A-D527-C330-86EAA3145EEF}"/>
          </ac:picMkLst>
        </pc:picChg>
      </pc:sldChg>
      <pc:sldChg chg="add del">
        <pc:chgData name="Anjali Ashokan (Umail)" userId="86e265ca-e148-4fc5-9864-f560d1f14ba8" providerId="ADAL" clId="{B22E9988-C2C5-4E44-87E4-3B7B3FC5F487}" dt="2024-08-16T13:41:16.858" v="10490" actId="2696"/>
        <pc:sldMkLst>
          <pc:docMk/>
          <pc:sldMk cId="2601540973" sldId="324"/>
        </pc:sldMkLst>
      </pc:sldChg>
      <pc:sldChg chg="delSp add del mod">
        <pc:chgData name="Anjali Ashokan (Umail)" userId="86e265ca-e148-4fc5-9864-f560d1f14ba8" providerId="ADAL" clId="{B22E9988-C2C5-4E44-87E4-3B7B3FC5F487}" dt="2024-08-07T16:56:38.171" v="4819" actId="2696"/>
        <pc:sldMkLst>
          <pc:docMk/>
          <pc:sldMk cId="3753113967" sldId="324"/>
        </pc:sldMkLst>
        <pc:spChg chg="del">
          <ac:chgData name="Anjali Ashokan (Umail)" userId="86e265ca-e148-4fc5-9864-f560d1f14ba8" providerId="ADAL" clId="{B22E9988-C2C5-4E44-87E4-3B7B3FC5F487}" dt="2024-08-07T16:55:51.682" v="4738" actId="21"/>
          <ac:spMkLst>
            <pc:docMk/>
            <pc:sldMk cId="3753113967" sldId="324"/>
            <ac:spMk id="59" creationId="{874CF68C-B7E9-1ED9-8B8E-A527D9ED880E}"/>
          </ac:spMkLst>
        </pc:spChg>
        <pc:spChg chg="del">
          <ac:chgData name="Anjali Ashokan (Umail)" userId="86e265ca-e148-4fc5-9864-f560d1f14ba8" providerId="ADAL" clId="{B22E9988-C2C5-4E44-87E4-3B7B3FC5F487}" dt="2024-08-07T16:55:51.682" v="4738" actId="21"/>
          <ac:spMkLst>
            <pc:docMk/>
            <pc:sldMk cId="3753113967" sldId="324"/>
            <ac:spMk id="63" creationId="{D84AE209-09CD-BA86-2E72-26AB15518573}"/>
          </ac:spMkLst>
        </pc:spChg>
        <pc:spChg chg="del">
          <ac:chgData name="Anjali Ashokan (Umail)" userId="86e265ca-e148-4fc5-9864-f560d1f14ba8" providerId="ADAL" clId="{B22E9988-C2C5-4E44-87E4-3B7B3FC5F487}" dt="2024-08-07T16:55:51.682" v="4738" actId="21"/>
          <ac:spMkLst>
            <pc:docMk/>
            <pc:sldMk cId="3753113967" sldId="324"/>
            <ac:spMk id="1029" creationId="{91F068AE-B5BD-B646-6EC0-A25559B02DE0}"/>
          </ac:spMkLst>
        </pc:spChg>
        <pc:spChg chg="del">
          <ac:chgData name="Anjali Ashokan (Umail)" userId="86e265ca-e148-4fc5-9864-f560d1f14ba8" providerId="ADAL" clId="{B22E9988-C2C5-4E44-87E4-3B7B3FC5F487}" dt="2024-08-07T16:55:51.682" v="4738" actId="21"/>
          <ac:spMkLst>
            <pc:docMk/>
            <pc:sldMk cId="3753113967" sldId="324"/>
            <ac:spMk id="1031" creationId="{A0526C4E-3139-42B4-661F-99975B68E212}"/>
          </ac:spMkLst>
        </pc:spChg>
        <pc:graphicFrameChg chg="del">
          <ac:chgData name="Anjali Ashokan (Umail)" userId="86e265ca-e148-4fc5-9864-f560d1f14ba8" providerId="ADAL" clId="{B22E9988-C2C5-4E44-87E4-3B7B3FC5F487}" dt="2024-08-07T16:55:51.682" v="4738" actId="21"/>
          <ac:graphicFrameMkLst>
            <pc:docMk/>
            <pc:sldMk cId="3753113967" sldId="324"/>
            <ac:graphicFrameMk id="1028" creationId="{1007633A-C1E4-876A-71DD-30338F5F185D}"/>
          </ac:graphicFrameMkLst>
        </pc:graphicFrameChg>
        <pc:graphicFrameChg chg="del">
          <ac:chgData name="Anjali Ashokan (Umail)" userId="86e265ca-e148-4fc5-9864-f560d1f14ba8" providerId="ADAL" clId="{B22E9988-C2C5-4E44-87E4-3B7B3FC5F487}" dt="2024-08-07T16:55:51.682" v="4738" actId="21"/>
          <ac:graphicFrameMkLst>
            <pc:docMk/>
            <pc:sldMk cId="3753113967" sldId="324"/>
            <ac:graphicFrameMk id="1030" creationId="{12C333D2-91FD-1C8C-0829-41A187A69F48}"/>
          </ac:graphicFrameMkLst>
        </pc:graphicFrameChg>
        <pc:graphicFrameChg chg="del">
          <ac:chgData name="Anjali Ashokan (Umail)" userId="86e265ca-e148-4fc5-9864-f560d1f14ba8" providerId="ADAL" clId="{B22E9988-C2C5-4E44-87E4-3B7B3FC5F487}" dt="2024-08-07T16:55:51.682" v="4738" actId="21"/>
          <ac:graphicFrameMkLst>
            <pc:docMk/>
            <pc:sldMk cId="3753113967" sldId="324"/>
            <ac:graphicFrameMk id="1032" creationId="{9A21533C-F2D2-0E0D-C0D2-98F9A89F322E}"/>
          </ac:graphicFrameMkLst>
        </pc:graphicFrameChg>
        <pc:picChg chg="del">
          <ac:chgData name="Anjali Ashokan (Umail)" userId="86e265ca-e148-4fc5-9864-f560d1f14ba8" providerId="ADAL" clId="{B22E9988-C2C5-4E44-87E4-3B7B3FC5F487}" dt="2024-08-07T16:55:51.682" v="4738" actId="21"/>
          <ac:picMkLst>
            <pc:docMk/>
            <pc:sldMk cId="3753113967" sldId="324"/>
            <ac:picMk id="60" creationId="{61DF583D-F9B9-FE32-ADA8-93F4B52C3FEF}"/>
          </ac:picMkLst>
        </pc:picChg>
        <pc:picChg chg="del">
          <ac:chgData name="Anjali Ashokan (Umail)" userId="86e265ca-e148-4fc5-9864-f560d1f14ba8" providerId="ADAL" clId="{B22E9988-C2C5-4E44-87E4-3B7B3FC5F487}" dt="2024-08-07T16:55:51.682" v="4738" actId="21"/>
          <ac:picMkLst>
            <pc:docMk/>
            <pc:sldMk cId="3753113967" sldId="324"/>
            <ac:picMk id="61" creationId="{2E5A1378-CE3C-C9A9-1551-C1485F3CCBAB}"/>
          </ac:picMkLst>
        </pc:picChg>
        <pc:picChg chg="del">
          <ac:chgData name="Anjali Ashokan (Umail)" userId="86e265ca-e148-4fc5-9864-f560d1f14ba8" providerId="ADAL" clId="{B22E9988-C2C5-4E44-87E4-3B7B3FC5F487}" dt="2024-08-07T16:55:51.682" v="4738" actId="21"/>
          <ac:picMkLst>
            <pc:docMk/>
            <pc:sldMk cId="3753113967" sldId="324"/>
            <ac:picMk id="62" creationId="{98E0BC2F-7E7F-A0C1-0E2A-C309D104899F}"/>
          </ac:picMkLst>
        </pc:picChg>
      </pc:sldChg>
      <pc:sldChg chg="addSp delSp modSp add del mod">
        <pc:chgData name="Anjali Ashokan (Umail)" userId="86e265ca-e148-4fc5-9864-f560d1f14ba8" providerId="ADAL" clId="{B22E9988-C2C5-4E44-87E4-3B7B3FC5F487}" dt="2024-08-16T13:09:26.612" v="9494" actId="2696"/>
        <pc:sldMkLst>
          <pc:docMk/>
          <pc:sldMk cId="642163221" sldId="325"/>
        </pc:sldMkLst>
        <pc:spChg chg="add mod">
          <ac:chgData name="Anjali Ashokan (Umail)" userId="86e265ca-e148-4fc5-9864-f560d1f14ba8" providerId="ADAL" clId="{B22E9988-C2C5-4E44-87E4-3B7B3FC5F487}" dt="2024-08-07T17:12:30.976" v="5680" actId="1036"/>
          <ac:spMkLst>
            <pc:docMk/>
            <pc:sldMk cId="642163221" sldId="325"/>
            <ac:spMk id="4" creationId="{FD82438B-8ED4-27EA-FD0A-C66582C2F88B}"/>
          </ac:spMkLst>
        </pc:spChg>
        <pc:spChg chg="mod">
          <ac:chgData name="Anjali Ashokan (Umail)" userId="86e265ca-e148-4fc5-9864-f560d1f14ba8" providerId="ADAL" clId="{B22E9988-C2C5-4E44-87E4-3B7B3FC5F487}" dt="2024-08-07T17:13:04.677" v="5743" actId="1035"/>
          <ac:spMkLst>
            <pc:docMk/>
            <pc:sldMk cId="642163221" sldId="325"/>
            <ac:spMk id="7" creationId="{3B9008E3-CE58-930C-9905-1F51E650EC66}"/>
          </ac:spMkLst>
        </pc:spChg>
        <pc:spChg chg="add mod">
          <ac:chgData name="Anjali Ashokan (Umail)" userId="86e265ca-e148-4fc5-9864-f560d1f14ba8" providerId="ADAL" clId="{B22E9988-C2C5-4E44-87E4-3B7B3FC5F487}" dt="2024-08-12T13:00:45.015" v="6648" actId="1035"/>
          <ac:spMkLst>
            <pc:docMk/>
            <pc:sldMk cId="642163221" sldId="325"/>
            <ac:spMk id="8" creationId="{F4FB41B6-FA82-2924-6418-B64F1AD89458}"/>
          </ac:spMkLst>
        </pc:spChg>
        <pc:spChg chg="del">
          <ac:chgData name="Anjali Ashokan (Umail)" userId="86e265ca-e148-4fc5-9864-f560d1f14ba8" providerId="ADAL" clId="{B22E9988-C2C5-4E44-87E4-3B7B3FC5F487}" dt="2024-08-07T16:54:29.875" v="4728" actId="21"/>
          <ac:spMkLst>
            <pc:docMk/>
            <pc:sldMk cId="642163221" sldId="325"/>
            <ac:spMk id="13" creationId="{72D1F52D-0A21-14EB-76C3-B9BD5C80546F}"/>
          </ac:spMkLst>
        </pc:spChg>
        <pc:spChg chg="del">
          <ac:chgData name="Anjali Ashokan (Umail)" userId="86e265ca-e148-4fc5-9864-f560d1f14ba8" providerId="ADAL" clId="{B22E9988-C2C5-4E44-87E4-3B7B3FC5F487}" dt="2024-08-07T16:54:33.035" v="4729" actId="21"/>
          <ac:spMkLst>
            <pc:docMk/>
            <pc:sldMk cId="642163221" sldId="325"/>
            <ac:spMk id="23" creationId="{91885B80-B023-8FDF-BB33-DB7BFE7B0E24}"/>
          </ac:spMkLst>
        </pc:spChg>
        <pc:spChg chg="add mod">
          <ac:chgData name="Anjali Ashokan (Umail)" userId="86e265ca-e148-4fc5-9864-f560d1f14ba8" providerId="ADAL" clId="{B22E9988-C2C5-4E44-87E4-3B7B3FC5F487}" dt="2024-08-07T17:12:58.587" v="5733" actId="1036"/>
          <ac:spMkLst>
            <pc:docMk/>
            <pc:sldMk cId="642163221" sldId="325"/>
            <ac:spMk id="59" creationId="{874CF68C-B7E9-1ED9-8B8E-A527D9ED880E}"/>
          </ac:spMkLst>
        </pc:spChg>
        <pc:spChg chg="add mod">
          <ac:chgData name="Anjali Ashokan (Umail)" userId="86e265ca-e148-4fc5-9864-f560d1f14ba8" providerId="ADAL" clId="{B22E9988-C2C5-4E44-87E4-3B7B3FC5F487}" dt="2024-08-07T17:12:51.653" v="5717" actId="1035"/>
          <ac:spMkLst>
            <pc:docMk/>
            <pc:sldMk cId="642163221" sldId="325"/>
            <ac:spMk id="63" creationId="{D84AE209-09CD-BA86-2E72-26AB15518573}"/>
          </ac:spMkLst>
        </pc:spChg>
        <pc:spChg chg="add mod">
          <ac:chgData name="Anjali Ashokan (Umail)" userId="86e265ca-e148-4fc5-9864-f560d1f14ba8" providerId="ADAL" clId="{B22E9988-C2C5-4E44-87E4-3B7B3FC5F487}" dt="2024-08-07T17:12:51.653" v="5717" actId="1035"/>
          <ac:spMkLst>
            <pc:docMk/>
            <pc:sldMk cId="642163221" sldId="325"/>
            <ac:spMk id="1029" creationId="{91F068AE-B5BD-B646-6EC0-A25559B02DE0}"/>
          </ac:spMkLst>
        </pc:spChg>
        <pc:spChg chg="add mod">
          <ac:chgData name="Anjali Ashokan (Umail)" userId="86e265ca-e148-4fc5-9864-f560d1f14ba8" providerId="ADAL" clId="{B22E9988-C2C5-4E44-87E4-3B7B3FC5F487}" dt="2024-08-07T17:12:51.653" v="5717" actId="1035"/>
          <ac:spMkLst>
            <pc:docMk/>
            <pc:sldMk cId="642163221" sldId="325"/>
            <ac:spMk id="1031" creationId="{A0526C4E-3139-42B4-661F-99975B68E212}"/>
          </ac:spMkLst>
        </pc:spChg>
        <pc:graphicFrameChg chg="add mod">
          <ac:chgData name="Anjali Ashokan (Umail)" userId="86e265ca-e148-4fc5-9864-f560d1f14ba8" providerId="ADAL" clId="{B22E9988-C2C5-4E44-87E4-3B7B3FC5F487}" dt="2024-08-07T17:12:51.653" v="5717" actId="1035"/>
          <ac:graphicFrameMkLst>
            <pc:docMk/>
            <pc:sldMk cId="642163221" sldId="325"/>
            <ac:graphicFrameMk id="1028" creationId="{1007633A-C1E4-876A-71DD-30338F5F185D}"/>
          </ac:graphicFrameMkLst>
        </pc:graphicFrameChg>
        <pc:graphicFrameChg chg="add mod">
          <ac:chgData name="Anjali Ashokan (Umail)" userId="86e265ca-e148-4fc5-9864-f560d1f14ba8" providerId="ADAL" clId="{B22E9988-C2C5-4E44-87E4-3B7B3FC5F487}" dt="2024-08-07T17:12:51.653" v="5717" actId="1035"/>
          <ac:graphicFrameMkLst>
            <pc:docMk/>
            <pc:sldMk cId="642163221" sldId="325"/>
            <ac:graphicFrameMk id="1030" creationId="{12C333D2-91FD-1C8C-0829-41A187A69F48}"/>
          </ac:graphicFrameMkLst>
        </pc:graphicFrameChg>
        <pc:graphicFrameChg chg="add mod">
          <ac:chgData name="Anjali Ashokan (Umail)" userId="86e265ca-e148-4fc5-9864-f560d1f14ba8" providerId="ADAL" clId="{B22E9988-C2C5-4E44-87E4-3B7B3FC5F487}" dt="2024-08-07T17:12:51.653" v="5717" actId="1035"/>
          <ac:graphicFrameMkLst>
            <pc:docMk/>
            <pc:sldMk cId="642163221" sldId="325"/>
            <ac:graphicFrameMk id="1032" creationId="{9A21533C-F2D2-0E0D-C0D2-98F9A89F322E}"/>
          </ac:graphicFrameMkLst>
        </pc:graphicFrameChg>
        <pc:picChg chg="add mod">
          <ac:chgData name="Anjali Ashokan (Umail)" userId="86e265ca-e148-4fc5-9864-f560d1f14ba8" providerId="ADAL" clId="{B22E9988-C2C5-4E44-87E4-3B7B3FC5F487}" dt="2024-08-07T17:12:35.150" v="5687" actId="1036"/>
          <ac:picMkLst>
            <pc:docMk/>
            <pc:sldMk cId="642163221" sldId="325"/>
            <ac:picMk id="5" creationId="{6DC20DA3-ECD0-8960-591C-2897E2569DAD}"/>
          </ac:picMkLst>
        </pc:picChg>
        <pc:picChg chg="del">
          <ac:chgData name="Anjali Ashokan (Umail)" userId="86e265ca-e148-4fc5-9864-f560d1f14ba8" providerId="ADAL" clId="{B22E9988-C2C5-4E44-87E4-3B7B3FC5F487}" dt="2024-08-07T16:54:29.875" v="4728" actId="21"/>
          <ac:picMkLst>
            <pc:docMk/>
            <pc:sldMk cId="642163221" sldId="325"/>
            <ac:picMk id="17" creationId="{E94E3888-3419-96CC-F12E-DBB24E2D670D}"/>
          </ac:picMkLst>
        </pc:picChg>
        <pc:picChg chg="del">
          <ac:chgData name="Anjali Ashokan (Umail)" userId="86e265ca-e148-4fc5-9864-f560d1f14ba8" providerId="ADAL" clId="{B22E9988-C2C5-4E44-87E4-3B7B3FC5F487}" dt="2024-08-07T16:54:33.035" v="4729" actId="21"/>
          <ac:picMkLst>
            <pc:docMk/>
            <pc:sldMk cId="642163221" sldId="325"/>
            <ac:picMk id="21" creationId="{482982AB-DD2E-25BA-868B-F6F5FE9C14E0}"/>
          </ac:picMkLst>
        </pc:picChg>
        <pc:picChg chg="del">
          <ac:chgData name="Anjali Ashokan (Umail)" userId="86e265ca-e148-4fc5-9864-f560d1f14ba8" providerId="ADAL" clId="{B22E9988-C2C5-4E44-87E4-3B7B3FC5F487}" dt="2024-08-07T16:54:34.360" v="4730" actId="21"/>
          <ac:picMkLst>
            <pc:docMk/>
            <pc:sldMk cId="642163221" sldId="325"/>
            <ac:picMk id="25" creationId="{988B7C4A-70F0-21C5-25E0-94700D50201D}"/>
          </ac:picMkLst>
        </pc:picChg>
        <pc:picChg chg="add mod">
          <ac:chgData name="Anjali Ashokan (Umail)" userId="86e265ca-e148-4fc5-9864-f560d1f14ba8" providerId="ADAL" clId="{B22E9988-C2C5-4E44-87E4-3B7B3FC5F487}" dt="2024-08-07T17:12:51.653" v="5717" actId="1035"/>
          <ac:picMkLst>
            <pc:docMk/>
            <pc:sldMk cId="642163221" sldId="325"/>
            <ac:picMk id="60" creationId="{61DF583D-F9B9-FE32-ADA8-93F4B52C3FEF}"/>
          </ac:picMkLst>
        </pc:picChg>
        <pc:picChg chg="add mod">
          <ac:chgData name="Anjali Ashokan (Umail)" userId="86e265ca-e148-4fc5-9864-f560d1f14ba8" providerId="ADAL" clId="{B22E9988-C2C5-4E44-87E4-3B7B3FC5F487}" dt="2024-08-07T17:12:51.653" v="5717" actId="1035"/>
          <ac:picMkLst>
            <pc:docMk/>
            <pc:sldMk cId="642163221" sldId="325"/>
            <ac:picMk id="61" creationId="{2E5A1378-CE3C-C9A9-1551-C1485F3CCBAB}"/>
          </ac:picMkLst>
        </pc:picChg>
        <pc:picChg chg="add mod">
          <ac:chgData name="Anjali Ashokan (Umail)" userId="86e265ca-e148-4fc5-9864-f560d1f14ba8" providerId="ADAL" clId="{B22E9988-C2C5-4E44-87E4-3B7B3FC5F487}" dt="2024-08-07T17:12:51.653" v="5717" actId="1035"/>
          <ac:picMkLst>
            <pc:docMk/>
            <pc:sldMk cId="642163221" sldId="325"/>
            <ac:picMk id="62" creationId="{98E0BC2F-7E7F-A0C1-0E2A-C309D104899F}"/>
          </ac:picMkLst>
        </pc:picChg>
      </pc:sldChg>
      <pc:sldChg chg="addSp delSp modSp add mod">
        <pc:chgData name="Anjali Ashokan (Umail)" userId="86e265ca-e148-4fc5-9864-f560d1f14ba8" providerId="ADAL" clId="{B22E9988-C2C5-4E44-87E4-3B7B3FC5F487}" dt="2024-08-16T19:49:40.093" v="11621" actId="255"/>
        <pc:sldMkLst>
          <pc:docMk/>
          <pc:sldMk cId="1011488329" sldId="325"/>
        </pc:sldMkLst>
        <pc:spChg chg="add mod">
          <ac:chgData name="Anjali Ashokan (Umail)" userId="86e265ca-e148-4fc5-9864-f560d1f14ba8" providerId="ADAL" clId="{B22E9988-C2C5-4E44-87E4-3B7B3FC5F487}" dt="2024-08-16T13:19:50.387" v="9922" actId="122"/>
          <ac:spMkLst>
            <pc:docMk/>
            <pc:sldMk cId="1011488329" sldId="325"/>
            <ac:spMk id="2" creationId="{6949DCC9-817F-B2BD-AAF0-D2A484ADC9AE}"/>
          </ac:spMkLst>
        </pc:spChg>
        <pc:spChg chg="add del mod">
          <ac:chgData name="Anjali Ashokan (Umail)" userId="86e265ca-e148-4fc5-9864-f560d1f14ba8" providerId="ADAL" clId="{B22E9988-C2C5-4E44-87E4-3B7B3FC5F487}" dt="2024-08-16T13:19:03.690" v="9901" actId="21"/>
          <ac:spMkLst>
            <pc:docMk/>
            <pc:sldMk cId="1011488329" sldId="325"/>
            <ac:spMk id="4" creationId="{9C3441EF-1B06-72EF-9A0A-BA27962B0B32}"/>
          </ac:spMkLst>
        </pc:spChg>
        <pc:spChg chg="add mod">
          <ac:chgData name="Anjali Ashokan (Umail)" userId="86e265ca-e148-4fc5-9864-f560d1f14ba8" providerId="ADAL" clId="{B22E9988-C2C5-4E44-87E4-3B7B3FC5F487}" dt="2024-08-16T19:49:40.093" v="11621" actId="255"/>
          <ac:spMkLst>
            <pc:docMk/>
            <pc:sldMk cId="1011488329" sldId="325"/>
            <ac:spMk id="5" creationId="{110060C5-396E-0D61-6063-AD95158259CB}"/>
          </ac:spMkLst>
        </pc:spChg>
        <pc:spChg chg="add del mod">
          <ac:chgData name="Anjali Ashokan (Umail)" userId="86e265ca-e148-4fc5-9864-f560d1f14ba8" providerId="ADAL" clId="{B22E9988-C2C5-4E44-87E4-3B7B3FC5F487}" dt="2024-08-16T13:19:03.690" v="9901" actId="21"/>
          <ac:spMkLst>
            <pc:docMk/>
            <pc:sldMk cId="1011488329" sldId="325"/>
            <ac:spMk id="5" creationId="{AB3752B3-9D44-A34A-3008-7A79C7F9CEEE}"/>
          </ac:spMkLst>
        </pc:spChg>
        <pc:spChg chg="del mod">
          <ac:chgData name="Anjali Ashokan (Umail)" userId="86e265ca-e148-4fc5-9864-f560d1f14ba8" providerId="ADAL" clId="{B22E9988-C2C5-4E44-87E4-3B7B3FC5F487}" dt="2024-08-16T13:19:03.690" v="9901" actId="21"/>
          <ac:spMkLst>
            <pc:docMk/>
            <pc:sldMk cId="1011488329" sldId="325"/>
            <ac:spMk id="6" creationId="{7FD55D51-7895-B12A-C239-2FA0A051240C}"/>
          </ac:spMkLst>
        </pc:spChg>
        <pc:spChg chg="add del mod">
          <ac:chgData name="Anjali Ashokan (Umail)" userId="86e265ca-e148-4fc5-9864-f560d1f14ba8" providerId="ADAL" clId="{B22E9988-C2C5-4E44-87E4-3B7B3FC5F487}" dt="2024-08-16T13:19:03.690" v="9901" actId="21"/>
          <ac:spMkLst>
            <pc:docMk/>
            <pc:sldMk cId="1011488329" sldId="325"/>
            <ac:spMk id="7" creationId="{719B652B-12DA-29CE-3816-0291C089ED9B}"/>
          </ac:spMkLst>
        </pc:spChg>
      </pc:sldChg>
      <pc:sldChg chg="add del">
        <pc:chgData name="Anjali Ashokan (Umail)" userId="86e265ca-e148-4fc5-9864-f560d1f14ba8" providerId="ADAL" clId="{B22E9988-C2C5-4E44-87E4-3B7B3FC5F487}" dt="2024-08-07T16:54:19.259" v="4726" actId="2696"/>
        <pc:sldMkLst>
          <pc:docMk/>
          <pc:sldMk cId="2537058440" sldId="325"/>
        </pc:sldMkLst>
      </pc:sldChg>
      <pc:sldChg chg="new del">
        <pc:chgData name="Anjali Ashokan (Umail)" userId="86e265ca-e148-4fc5-9864-f560d1f14ba8" providerId="ADAL" clId="{B22E9988-C2C5-4E44-87E4-3B7B3FC5F487}" dt="2024-08-14T12:48:35.252" v="8238" actId="2696"/>
        <pc:sldMkLst>
          <pc:docMk/>
          <pc:sldMk cId="806615637" sldId="326"/>
        </pc:sldMkLst>
      </pc:sldChg>
      <pc:sldChg chg="add del">
        <pc:chgData name="Anjali Ashokan (Umail)" userId="86e265ca-e148-4fc5-9864-f560d1f14ba8" providerId="ADAL" clId="{B22E9988-C2C5-4E44-87E4-3B7B3FC5F487}" dt="2024-08-13T11:52:17.923" v="7448" actId="2696"/>
        <pc:sldMkLst>
          <pc:docMk/>
          <pc:sldMk cId="2447806699" sldId="326"/>
        </pc:sldMkLst>
      </pc:sldChg>
      <pc:sldChg chg="addSp modSp add mod">
        <pc:chgData name="Anjali Ashokan (Umail)" userId="86e265ca-e148-4fc5-9864-f560d1f14ba8" providerId="ADAL" clId="{B22E9988-C2C5-4E44-87E4-3B7B3FC5F487}" dt="2024-08-16T19:50:57.280" v="11623"/>
        <pc:sldMkLst>
          <pc:docMk/>
          <pc:sldMk cId="3279274985" sldId="326"/>
        </pc:sldMkLst>
        <pc:spChg chg="mod">
          <ac:chgData name="Anjali Ashokan (Umail)" userId="86e265ca-e148-4fc5-9864-f560d1f14ba8" providerId="ADAL" clId="{B22E9988-C2C5-4E44-87E4-3B7B3FC5F487}" dt="2024-08-16T13:59:03.552" v="11005" actId="20577"/>
          <ac:spMkLst>
            <pc:docMk/>
            <pc:sldMk cId="3279274985" sldId="326"/>
            <ac:spMk id="2" creationId="{6949DCC9-817F-B2BD-AAF0-D2A484ADC9AE}"/>
          </ac:spMkLst>
        </pc:spChg>
        <pc:spChg chg="add mod">
          <ac:chgData name="Anjali Ashokan (Umail)" userId="86e265ca-e148-4fc5-9864-f560d1f14ba8" providerId="ADAL" clId="{B22E9988-C2C5-4E44-87E4-3B7B3FC5F487}" dt="2024-08-16T19:50:57.280" v="11623"/>
          <ac:spMkLst>
            <pc:docMk/>
            <pc:sldMk cId="3279274985" sldId="326"/>
            <ac:spMk id="4" creationId="{53906179-7B05-0A1F-EA2D-235AC99E4897}"/>
          </ac:spMkLst>
        </pc:spChg>
      </pc:sldChg>
      <pc:sldChg chg="new del">
        <pc:chgData name="Anjali Ashokan (Umail)" userId="86e265ca-e148-4fc5-9864-f560d1f14ba8" providerId="ADAL" clId="{B22E9988-C2C5-4E44-87E4-3B7B3FC5F487}" dt="2024-08-16T19:56:11.114" v="11625" actId="680"/>
        <pc:sldMkLst>
          <pc:docMk/>
          <pc:sldMk cId="75853117" sldId="327"/>
        </pc:sldMkLst>
      </pc:sldChg>
      <pc:sldChg chg="addSp delSp modSp new mod">
        <pc:chgData name="Anjali Ashokan (Umail)" userId="86e265ca-e148-4fc5-9864-f560d1f14ba8" providerId="ADAL" clId="{B22E9988-C2C5-4E44-87E4-3B7B3FC5F487}" dt="2024-08-17T12:29:36.705" v="11975"/>
        <pc:sldMkLst>
          <pc:docMk/>
          <pc:sldMk cId="788859198" sldId="327"/>
        </pc:sldMkLst>
        <pc:spChg chg="del">
          <ac:chgData name="Anjali Ashokan (Umail)" userId="86e265ca-e148-4fc5-9864-f560d1f14ba8" providerId="ADAL" clId="{B22E9988-C2C5-4E44-87E4-3B7B3FC5F487}" dt="2024-08-17T12:27:39.338" v="11856" actId="21"/>
          <ac:spMkLst>
            <pc:docMk/>
            <pc:sldMk cId="788859198" sldId="327"/>
            <ac:spMk id="2" creationId="{B5A52AC3-2473-8A97-5C58-DDDE13E1B417}"/>
          </ac:spMkLst>
        </pc:spChg>
        <pc:spChg chg="add mod">
          <ac:chgData name="Anjali Ashokan (Umail)" userId="86e265ca-e148-4fc5-9864-f560d1f14ba8" providerId="ADAL" clId="{B22E9988-C2C5-4E44-87E4-3B7B3FC5F487}" dt="2024-08-17T12:28:18.212" v="11869" actId="1036"/>
          <ac:spMkLst>
            <pc:docMk/>
            <pc:sldMk cId="788859198" sldId="327"/>
            <ac:spMk id="8" creationId="{8D84E9D4-8363-457C-0D88-531E6488A914}"/>
          </ac:spMkLst>
        </pc:spChg>
        <pc:spChg chg="add mod">
          <ac:chgData name="Anjali Ashokan (Umail)" userId="86e265ca-e148-4fc5-9864-f560d1f14ba8" providerId="ADAL" clId="{B22E9988-C2C5-4E44-87E4-3B7B3FC5F487}" dt="2024-08-17T12:28:36.408" v="11904" actId="20577"/>
          <ac:spMkLst>
            <pc:docMk/>
            <pc:sldMk cId="788859198" sldId="327"/>
            <ac:spMk id="9" creationId="{C17AA562-6749-FB75-6745-BD6A5A712CF3}"/>
          </ac:spMkLst>
        </pc:spChg>
        <pc:spChg chg="add mod">
          <ac:chgData name="Anjali Ashokan (Umail)" userId="86e265ca-e148-4fc5-9864-f560d1f14ba8" providerId="ADAL" clId="{B22E9988-C2C5-4E44-87E4-3B7B3FC5F487}" dt="2024-08-17T12:29:15.017" v="11973" actId="1035"/>
          <ac:spMkLst>
            <pc:docMk/>
            <pc:sldMk cId="788859198" sldId="327"/>
            <ac:spMk id="10" creationId="{795D2866-9C2D-B744-F6CC-FA92D0FB655A}"/>
          </ac:spMkLst>
        </pc:spChg>
        <pc:spChg chg="add mod">
          <ac:chgData name="Anjali Ashokan (Umail)" userId="86e265ca-e148-4fc5-9864-f560d1f14ba8" providerId="ADAL" clId="{B22E9988-C2C5-4E44-87E4-3B7B3FC5F487}" dt="2024-08-17T12:27:51.347" v="11861" actId="1035"/>
          <ac:spMkLst>
            <pc:docMk/>
            <pc:sldMk cId="788859198" sldId="327"/>
            <ac:spMk id="11" creationId="{AA917220-CE28-7925-F9B8-9F0260ECA497}"/>
          </ac:spMkLst>
        </pc:spChg>
        <pc:spChg chg="add mod">
          <ac:chgData name="Anjali Ashokan (Umail)" userId="86e265ca-e148-4fc5-9864-f560d1f14ba8" providerId="ADAL" clId="{B22E9988-C2C5-4E44-87E4-3B7B3FC5F487}" dt="2024-08-17T12:29:36.705" v="11975"/>
          <ac:spMkLst>
            <pc:docMk/>
            <pc:sldMk cId="788859198" sldId="327"/>
            <ac:spMk id="12" creationId="{FEA4C9B0-E353-9660-0C97-5A7B53AE961E}"/>
          </ac:spMkLst>
        </pc:spChg>
        <pc:picChg chg="add del mod">
          <ac:chgData name="Anjali Ashokan (Umail)" userId="86e265ca-e148-4fc5-9864-f560d1f14ba8" providerId="ADAL" clId="{B22E9988-C2C5-4E44-87E4-3B7B3FC5F487}" dt="2024-08-16T19:56:18.455" v="11629" actId="21"/>
          <ac:picMkLst>
            <pc:docMk/>
            <pc:sldMk cId="788859198" sldId="327"/>
            <ac:picMk id="4" creationId="{FD17BCB9-C895-C099-06BA-1BC25383396D}"/>
          </ac:picMkLst>
        </pc:picChg>
        <pc:picChg chg="add mod">
          <ac:chgData name="Anjali Ashokan (Umail)" userId="86e265ca-e148-4fc5-9864-f560d1f14ba8" providerId="ADAL" clId="{B22E9988-C2C5-4E44-87E4-3B7B3FC5F487}" dt="2024-08-17T12:28:21.370" v="11872" actId="1035"/>
          <ac:picMkLst>
            <pc:docMk/>
            <pc:sldMk cId="788859198" sldId="327"/>
            <ac:picMk id="6" creationId="{61376C48-0300-713F-2C8F-CF18547D2138}"/>
          </ac:picMkLst>
        </pc:picChg>
      </pc:sldChg>
      <pc:sldChg chg="addSp delSp modSp new del mod">
        <pc:chgData name="Anjali Ashokan (Umail)" userId="86e265ca-e148-4fc5-9864-f560d1f14ba8" providerId="ADAL" clId="{B22E9988-C2C5-4E44-87E4-3B7B3FC5F487}" dt="2024-08-13T11:44:08.555" v="7296" actId="2696"/>
        <pc:sldMkLst>
          <pc:docMk/>
          <pc:sldMk cId="2639907555" sldId="327"/>
        </pc:sldMkLst>
        <pc:spChg chg="add del mod">
          <ac:chgData name="Anjali Ashokan (Umail)" userId="86e265ca-e148-4fc5-9864-f560d1f14ba8" providerId="ADAL" clId="{B22E9988-C2C5-4E44-87E4-3B7B3FC5F487}" dt="2024-08-13T11:41:53.881" v="7197" actId="21"/>
          <ac:spMkLst>
            <pc:docMk/>
            <pc:sldMk cId="2639907555" sldId="327"/>
            <ac:spMk id="3" creationId="{53B6C4E3-BDB2-DB25-47C4-E240A13AC239}"/>
          </ac:spMkLst>
        </pc:spChg>
        <pc:spChg chg="add del mod">
          <ac:chgData name="Anjali Ashokan (Umail)" userId="86e265ca-e148-4fc5-9864-f560d1f14ba8" providerId="ADAL" clId="{B22E9988-C2C5-4E44-87E4-3B7B3FC5F487}" dt="2024-08-13T11:41:53.881" v="7197" actId="21"/>
          <ac:spMkLst>
            <pc:docMk/>
            <pc:sldMk cId="2639907555" sldId="327"/>
            <ac:spMk id="4" creationId="{CBD2A9C4-7A8D-E8C0-EF67-5B8D1E349B98}"/>
          </ac:spMkLst>
        </pc:spChg>
        <pc:spChg chg="add del mod">
          <ac:chgData name="Anjali Ashokan (Umail)" userId="86e265ca-e148-4fc5-9864-f560d1f14ba8" providerId="ADAL" clId="{B22E9988-C2C5-4E44-87E4-3B7B3FC5F487}" dt="2024-08-13T11:41:53.881" v="7197" actId="21"/>
          <ac:spMkLst>
            <pc:docMk/>
            <pc:sldMk cId="2639907555" sldId="327"/>
            <ac:spMk id="6" creationId="{2D28A90E-8377-1A4D-72E3-4BC5E2D8BA2A}"/>
          </ac:spMkLst>
        </pc:spChg>
        <pc:spChg chg="add del mod">
          <ac:chgData name="Anjali Ashokan (Umail)" userId="86e265ca-e148-4fc5-9864-f560d1f14ba8" providerId="ADAL" clId="{B22E9988-C2C5-4E44-87E4-3B7B3FC5F487}" dt="2024-08-13T11:41:28.580" v="7189" actId="571"/>
          <ac:spMkLst>
            <pc:docMk/>
            <pc:sldMk cId="2639907555" sldId="327"/>
            <ac:spMk id="9" creationId="{D98CCF93-B906-2CC5-DB4E-6C54E4EEE4BB}"/>
          </ac:spMkLst>
        </pc:spChg>
        <pc:spChg chg="add del mod">
          <ac:chgData name="Anjali Ashokan (Umail)" userId="86e265ca-e148-4fc5-9864-f560d1f14ba8" providerId="ADAL" clId="{B22E9988-C2C5-4E44-87E4-3B7B3FC5F487}" dt="2024-08-13T11:41:53.881" v="7197" actId="21"/>
          <ac:spMkLst>
            <pc:docMk/>
            <pc:sldMk cId="2639907555" sldId="327"/>
            <ac:spMk id="10" creationId="{3F37B619-EC6A-2985-91D8-78251B95B232}"/>
          </ac:spMkLst>
        </pc:spChg>
        <pc:spChg chg="add del mod">
          <ac:chgData name="Anjali Ashokan (Umail)" userId="86e265ca-e148-4fc5-9864-f560d1f14ba8" providerId="ADAL" clId="{B22E9988-C2C5-4E44-87E4-3B7B3FC5F487}" dt="2024-08-13T11:41:53.881" v="7197" actId="21"/>
          <ac:spMkLst>
            <pc:docMk/>
            <pc:sldMk cId="2639907555" sldId="327"/>
            <ac:spMk id="11" creationId="{09D2ECFF-C618-4189-09BB-9ED47C51D424}"/>
          </ac:spMkLst>
        </pc:spChg>
        <pc:spChg chg="add del mod">
          <ac:chgData name="Anjali Ashokan (Umail)" userId="86e265ca-e148-4fc5-9864-f560d1f14ba8" providerId="ADAL" clId="{B22E9988-C2C5-4E44-87E4-3B7B3FC5F487}" dt="2024-08-13T11:41:28.580" v="7189" actId="571"/>
          <ac:spMkLst>
            <pc:docMk/>
            <pc:sldMk cId="2639907555" sldId="327"/>
            <ac:spMk id="12" creationId="{79990C4A-E6A4-5B32-07CE-4374E6BA995E}"/>
          </ac:spMkLst>
        </pc:spChg>
        <pc:spChg chg="add del mod">
          <ac:chgData name="Anjali Ashokan (Umail)" userId="86e265ca-e148-4fc5-9864-f560d1f14ba8" providerId="ADAL" clId="{B22E9988-C2C5-4E44-87E4-3B7B3FC5F487}" dt="2024-08-13T11:41:53.881" v="7197" actId="21"/>
          <ac:spMkLst>
            <pc:docMk/>
            <pc:sldMk cId="2639907555" sldId="327"/>
            <ac:spMk id="13" creationId="{6FECB10A-DE22-41CA-E37F-65B99D994B41}"/>
          </ac:spMkLst>
        </pc:spChg>
        <pc:spChg chg="add del mod">
          <ac:chgData name="Anjali Ashokan (Umail)" userId="86e265ca-e148-4fc5-9864-f560d1f14ba8" providerId="ADAL" clId="{B22E9988-C2C5-4E44-87E4-3B7B3FC5F487}" dt="2024-08-13T11:41:28.580" v="7189" actId="571"/>
          <ac:spMkLst>
            <pc:docMk/>
            <pc:sldMk cId="2639907555" sldId="327"/>
            <ac:spMk id="17" creationId="{B32EE24D-7B7D-7979-73EB-48F2C6ECB7F8}"/>
          </ac:spMkLst>
        </pc:spChg>
        <pc:spChg chg="add del mod">
          <ac:chgData name="Anjali Ashokan (Umail)" userId="86e265ca-e148-4fc5-9864-f560d1f14ba8" providerId="ADAL" clId="{B22E9988-C2C5-4E44-87E4-3B7B3FC5F487}" dt="2024-08-13T11:41:28.580" v="7189" actId="571"/>
          <ac:spMkLst>
            <pc:docMk/>
            <pc:sldMk cId="2639907555" sldId="327"/>
            <ac:spMk id="19" creationId="{C2DB3557-9D90-024D-5E92-DDBFF479960A}"/>
          </ac:spMkLst>
        </pc:spChg>
        <pc:spChg chg="add del mod">
          <ac:chgData name="Anjali Ashokan (Umail)" userId="86e265ca-e148-4fc5-9864-f560d1f14ba8" providerId="ADAL" clId="{B22E9988-C2C5-4E44-87E4-3B7B3FC5F487}" dt="2024-08-13T11:41:53.881" v="7197" actId="21"/>
          <ac:spMkLst>
            <pc:docMk/>
            <pc:sldMk cId="2639907555" sldId="327"/>
            <ac:spMk id="27" creationId="{FF2895A3-E588-F6EB-CC2E-75ABA4D84C61}"/>
          </ac:spMkLst>
        </pc:spChg>
        <pc:spChg chg="add del mod">
          <ac:chgData name="Anjali Ashokan (Umail)" userId="86e265ca-e148-4fc5-9864-f560d1f14ba8" providerId="ADAL" clId="{B22E9988-C2C5-4E44-87E4-3B7B3FC5F487}" dt="2024-08-13T11:41:53.881" v="7197" actId="21"/>
          <ac:spMkLst>
            <pc:docMk/>
            <pc:sldMk cId="2639907555" sldId="327"/>
            <ac:spMk id="30" creationId="{BC9291F1-5162-2680-C618-18DA575D28FA}"/>
          </ac:spMkLst>
        </pc:spChg>
        <pc:graphicFrameChg chg="add del mod">
          <ac:chgData name="Anjali Ashokan (Umail)" userId="86e265ca-e148-4fc5-9864-f560d1f14ba8" providerId="ADAL" clId="{B22E9988-C2C5-4E44-87E4-3B7B3FC5F487}" dt="2024-08-13T11:41:53.881" v="7197" actId="21"/>
          <ac:graphicFrameMkLst>
            <pc:docMk/>
            <pc:sldMk cId="2639907555" sldId="327"/>
            <ac:graphicFrameMk id="14" creationId="{EBBAE71A-161E-1D09-AB1F-41F982D49820}"/>
          </ac:graphicFrameMkLst>
        </pc:graphicFrameChg>
        <pc:graphicFrameChg chg="add del mod">
          <ac:chgData name="Anjali Ashokan (Umail)" userId="86e265ca-e148-4fc5-9864-f560d1f14ba8" providerId="ADAL" clId="{B22E9988-C2C5-4E44-87E4-3B7B3FC5F487}" dt="2024-08-13T11:41:28.580" v="7189" actId="571"/>
          <ac:graphicFrameMkLst>
            <pc:docMk/>
            <pc:sldMk cId="2639907555" sldId="327"/>
            <ac:graphicFrameMk id="15" creationId="{F4C1B796-DC70-3197-5FE0-C7996CB54D02}"/>
          </ac:graphicFrameMkLst>
        </pc:graphicFrameChg>
        <pc:graphicFrameChg chg="add del mod">
          <ac:chgData name="Anjali Ashokan (Umail)" userId="86e265ca-e148-4fc5-9864-f560d1f14ba8" providerId="ADAL" clId="{B22E9988-C2C5-4E44-87E4-3B7B3FC5F487}" dt="2024-08-13T11:41:28.580" v="7189" actId="571"/>
          <ac:graphicFrameMkLst>
            <pc:docMk/>
            <pc:sldMk cId="2639907555" sldId="327"/>
            <ac:graphicFrameMk id="16" creationId="{B18BDB07-EFEE-5A2B-5A09-63F584A012A3}"/>
          </ac:graphicFrameMkLst>
        </pc:graphicFrameChg>
        <pc:graphicFrameChg chg="add del mod">
          <ac:chgData name="Anjali Ashokan (Umail)" userId="86e265ca-e148-4fc5-9864-f560d1f14ba8" providerId="ADAL" clId="{B22E9988-C2C5-4E44-87E4-3B7B3FC5F487}" dt="2024-08-13T11:41:28.580" v="7189" actId="571"/>
          <ac:graphicFrameMkLst>
            <pc:docMk/>
            <pc:sldMk cId="2639907555" sldId="327"/>
            <ac:graphicFrameMk id="18" creationId="{501B792F-AC63-AA70-362E-A76391222940}"/>
          </ac:graphicFrameMkLst>
        </pc:graphicFrameChg>
        <pc:graphicFrameChg chg="add del mod">
          <ac:chgData name="Anjali Ashokan (Umail)" userId="86e265ca-e148-4fc5-9864-f560d1f14ba8" providerId="ADAL" clId="{B22E9988-C2C5-4E44-87E4-3B7B3FC5F487}" dt="2024-08-13T11:41:53.881" v="7197" actId="21"/>
          <ac:graphicFrameMkLst>
            <pc:docMk/>
            <pc:sldMk cId="2639907555" sldId="327"/>
            <ac:graphicFrameMk id="21" creationId="{0489002E-C234-EA36-5E1A-E0D37372063F}"/>
          </ac:graphicFrameMkLst>
        </pc:graphicFrameChg>
        <pc:graphicFrameChg chg="add del mod">
          <ac:chgData name="Anjali Ashokan (Umail)" userId="86e265ca-e148-4fc5-9864-f560d1f14ba8" providerId="ADAL" clId="{B22E9988-C2C5-4E44-87E4-3B7B3FC5F487}" dt="2024-08-13T11:41:53.881" v="7197" actId="21"/>
          <ac:graphicFrameMkLst>
            <pc:docMk/>
            <pc:sldMk cId="2639907555" sldId="327"/>
            <ac:graphicFrameMk id="28" creationId="{7AC3F095-0FCA-86D5-10E1-500E095E8747}"/>
          </ac:graphicFrameMkLst>
        </pc:graphicFrameChg>
        <pc:graphicFrameChg chg="add del mod">
          <ac:chgData name="Anjali Ashokan (Umail)" userId="86e265ca-e148-4fc5-9864-f560d1f14ba8" providerId="ADAL" clId="{B22E9988-C2C5-4E44-87E4-3B7B3FC5F487}" dt="2024-08-13T11:41:53.881" v="7197" actId="21"/>
          <ac:graphicFrameMkLst>
            <pc:docMk/>
            <pc:sldMk cId="2639907555" sldId="327"/>
            <ac:graphicFrameMk id="31" creationId="{E6AB046E-FEA8-CF03-9247-D50CF380F704}"/>
          </ac:graphicFrameMkLst>
        </pc:graphicFrameChg>
        <pc:picChg chg="add del mod">
          <ac:chgData name="Anjali Ashokan (Umail)" userId="86e265ca-e148-4fc5-9864-f560d1f14ba8" providerId="ADAL" clId="{B22E9988-C2C5-4E44-87E4-3B7B3FC5F487}" dt="2024-08-13T11:41:53.881" v="7197" actId="21"/>
          <ac:picMkLst>
            <pc:docMk/>
            <pc:sldMk cId="2639907555" sldId="327"/>
            <ac:picMk id="5" creationId="{878506AA-0ABD-24FB-2F88-7EA11AB12928}"/>
          </ac:picMkLst>
        </pc:picChg>
        <pc:cxnChg chg="add del mod">
          <ac:chgData name="Anjali Ashokan (Umail)" userId="86e265ca-e148-4fc5-9864-f560d1f14ba8" providerId="ADAL" clId="{B22E9988-C2C5-4E44-87E4-3B7B3FC5F487}" dt="2024-08-13T11:41:53.881" v="7197" actId="21"/>
          <ac:cxnSpMkLst>
            <pc:docMk/>
            <pc:sldMk cId="2639907555" sldId="327"/>
            <ac:cxnSpMk id="7" creationId="{9ED4AB47-5A1A-42C6-3B61-06C52E471EF9}"/>
          </ac:cxnSpMkLst>
        </pc:cxnChg>
        <pc:cxnChg chg="add del mod">
          <ac:chgData name="Anjali Ashokan (Umail)" userId="86e265ca-e148-4fc5-9864-f560d1f14ba8" providerId="ADAL" clId="{B22E9988-C2C5-4E44-87E4-3B7B3FC5F487}" dt="2024-08-13T11:41:53.881" v="7197" actId="21"/>
          <ac:cxnSpMkLst>
            <pc:docMk/>
            <pc:sldMk cId="2639907555" sldId="327"/>
            <ac:cxnSpMk id="8" creationId="{A9E0E6F2-EAEA-74C5-4060-3CC43D111A46}"/>
          </ac:cxnSpMkLst>
        </pc:cxnChg>
      </pc:sldChg>
      <pc:sldChg chg="modSp add mod">
        <pc:chgData name="Anjali Ashokan (Umail)" userId="86e265ca-e148-4fc5-9864-f560d1f14ba8" providerId="ADAL" clId="{B22E9988-C2C5-4E44-87E4-3B7B3FC5F487}" dt="2024-08-17T12:30:19.621" v="11981"/>
        <pc:sldMkLst>
          <pc:docMk/>
          <pc:sldMk cId="467056412" sldId="328"/>
        </pc:sldMkLst>
        <pc:spChg chg="mod">
          <ac:chgData name="Anjali Ashokan (Umail)" userId="86e265ca-e148-4fc5-9864-f560d1f14ba8" providerId="ADAL" clId="{B22E9988-C2C5-4E44-87E4-3B7B3FC5F487}" dt="2024-08-17T12:29:53.649" v="11980" actId="20577"/>
          <ac:spMkLst>
            <pc:docMk/>
            <pc:sldMk cId="467056412" sldId="328"/>
            <ac:spMk id="2" creationId="{6949DCC9-817F-B2BD-AAF0-D2A484ADC9AE}"/>
          </ac:spMkLst>
        </pc:spChg>
        <pc:spChg chg="mod">
          <ac:chgData name="Anjali Ashokan (Umail)" userId="86e265ca-e148-4fc5-9864-f560d1f14ba8" providerId="ADAL" clId="{B22E9988-C2C5-4E44-87E4-3B7B3FC5F487}" dt="2024-08-17T12:30:19.621" v="11981"/>
          <ac:spMkLst>
            <pc:docMk/>
            <pc:sldMk cId="467056412" sldId="328"/>
            <ac:spMk id="4" creationId="{53906179-7B05-0A1F-EA2D-235AC99E4897}"/>
          </ac:spMkLst>
        </pc:spChg>
      </pc:sldChg>
      <pc:sldChg chg="new del">
        <pc:chgData name="Anjali Ashokan (Umail)" userId="86e265ca-e148-4fc5-9864-f560d1f14ba8" providerId="ADAL" clId="{B22E9988-C2C5-4E44-87E4-3B7B3FC5F487}" dt="2024-08-17T12:29:42.622" v="11977" actId="680"/>
        <pc:sldMkLst>
          <pc:docMk/>
          <pc:sldMk cId="1686120333" sldId="328"/>
        </pc:sldMkLst>
      </pc:sldChg>
      <pc:sldChg chg="addSp delSp modSp add del mod">
        <pc:chgData name="Anjali Ashokan (Umail)" userId="86e265ca-e148-4fc5-9864-f560d1f14ba8" providerId="ADAL" clId="{B22E9988-C2C5-4E44-87E4-3B7B3FC5F487}" dt="2024-08-17T12:47:44.397" v="12789" actId="20577"/>
        <pc:sldMkLst>
          <pc:docMk/>
          <pc:sldMk cId="1262927151" sldId="329"/>
        </pc:sldMkLst>
        <pc:spChg chg="add del">
          <ac:chgData name="Anjali Ashokan (Umail)" userId="86e265ca-e148-4fc5-9864-f560d1f14ba8" providerId="ADAL" clId="{B22E9988-C2C5-4E44-87E4-3B7B3FC5F487}" dt="2024-08-17T12:42:07.381" v="12143" actId="21"/>
          <ac:spMkLst>
            <pc:docMk/>
            <pc:sldMk cId="1262927151" sldId="329"/>
            <ac:spMk id="2" creationId="{53847C1B-5E0E-40F0-AAE8-7909C5BFEC49}"/>
          </ac:spMkLst>
        </pc:spChg>
        <pc:spChg chg="add del mod">
          <ac:chgData name="Anjali Ashokan (Umail)" userId="86e265ca-e148-4fc5-9864-f560d1f14ba8" providerId="ADAL" clId="{B22E9988-C2C5-4E44-87E4-3B7B3FC5F487}" dt="2024-08-17T12:42:07.556" v="12144" actId="21"/>
          <ac:spMkLst>
            <pc:docMk/>
            <pc:sldMk cId="1262927151" sldId="329"/>
            <ac:spMk id="6" creationId="{505382A7-FECD-4793-9AC2-904C2466D0F9}"/>
          </ac:spMkLst>
        </pc:spChg>
        <pc:spChg chg="add mod">
          <ac:chgData name="Anjali Ashokan (Umail)" userId="86e265ca-e148-4fc5-9864-f560d1f14ba8" providerId="ADAL" clId="{B22E9988-C2C5-4E44-87E4-3B7B3FC5F487}" dt="2024-08-17T12:46:42.182" v="12577" actId="1036"/>
          <ac:spMkLst>
            <pc:docMk/>
            <pc:sldMk cId="1262927151" sldId="329"/>
            <ac:spMk id="7" creationId="{5C53F219-C6B5-DF16-0C89-00D863D908CB}"/>
          </ac:spMkLst>
        </pc:spChg>
        <pc:spChg chg="add mod">
          <ac:chgData name="Anjali Ashokan (Umail)" userId="86e265ca-e148-4fc5-9864-f560d1f14ba8" providerId="ADAL" clId="{B22E9988-C2C5-4E44-87E4-3B7B3FC5F487}" dt="2024-08-17T12:47:44.397" v="12789" actId="20577"/>
          <ac:spMkLst>
            <pc:docMk/>
            <pc:sldMk cId="1262927151" sldId="329"/>
            <ac:spMk id="9" creationId="{B19D3256-7482-4A58-D819-1134343A0FB2}"/>
          </ac:spMkLst>
        </pc:spChg>
        <pc:spChg chg="add mod">
          <ac:chgData name="Anjali Ashokan (Umail)" userId="86e265ca-e148-4fc5-9864-f560d1f14ba8" providerId="ADAL" clId="{B22E9988-C2C5-4E44-87E4-3B7B3FC5F487}" dt="2024-08-17T12:46:36.029" v="12574" actId="20577"/>
          <ac:spMkLst>
            <pc:docMk/>
            <pc:sldMk cId="1262927151" sldId="329"/>
            <ac:spMk id="11" creationId="{A5A6FD02-8105-8895-2B43-F21B08AD7064}"/>
          </ac:spMkLst>
        </pc:spChg>
        <pc:spChg chg="add del">
          <ac:chgData name="Anjali Ashokan (Umail)" userId="86e265ca-e148-4fc5-9864-f560d1f14ba8" providerId="ADAL" clId="{B22E9988-C2C5-4E44-87E4-3B7B3FC5F487}" dt="2024-08-17T12:42:07.731" v="12145" actId="21"/>
          <ac:spMkLst>
            <pc:docMk/>
            <pc:sldMk cId="1262927151" sldId="329"/>
            <ac:spMk id="16" creationId="{6C932EC3-45CE-39B3-FE53-232149A6FD82}"/>
          </ac:spMkLst>
        </pc:spChg>
        <pc:spChg chg="add mod">
          <ac:chgData name="Anjali Ashokan (Umail)" userId="86e265ca-e148-4fc5-9864-f560d1f14ba8" providerId="ADAL" clId="{B22E9988-C2C5-4E44-87E4-3B7B3FC5F487}" dt="2024-08-17T12:47:12.233" v="12718" actId="1037"/>
          <ac:spMkLst>
            <pc:docMk/>
            <pc:sldMk cId="1262927151" sldId="329"/>
            <ac:spMk id="35" creationId="{7C10C285-1B77-E8EB-D894-16A1110E8312}"/>
          </ac:spMkLst>
        </pc:spChg>
        <pc:spChg chg="add mod">
          <ac:chgData name="Anjali Ashokan (Umail)" userId="86e265ca-e148-4fc5-9864-f560d1f14ba8" providerId="ADAL" clId="{B22E9988-C2C5-4E44-87E4-3B7B3FC5F487}" dt="2024-08-17T12:47:18.033" v="12740" actId="1035"/>
          <ac:spMkLst>
            <pc:docMk/>
            <pc:sldMk cId="1262927151" sldId="329"/>
            <ac:spMk id="36" creationId="{FCB33050-E7FA-BA22-E881-2A3AC03629C4}"/>
          </ac:spMkLst>
        </pc:spChg>
        <pc:graphicFrameChg chg="add mod">
          <ac:chgData name="Anjali Ashokan (Umail)" userId="86e265ca-e148-4fc5-9864-f560d1f14ba8" providerId="ADAL" clId="{B22E9988-C2C5-4E44-87E4-3B7B3FC5F487}" dt="2024-08-17T12:47:25.095" v="12752" actId="1035"/>
          <ac:graphicFrameMkLst>
            <pc:docMk/>
            <pc:sldMk cId="1262927151" sldId="329"/>
            <ac:graphicFrameMk id="18" creationId="{98034BE2-5EB9-8401-B489-E9732C233705}"/>
          </ac:graphicFrameMkLst>
        </pc:graphicFrameChg>
        <pc:graphicFrameChg chg="add mod">
          <ac:chgData name="Anjali Ashokan (Umail)" userId="86e265ca-e148-4fc5-9864-f560d1f14ba8" providerId="ADAL" clId="{B22E9988-C2C5-4E44-87E4-3B7B3FC5F487}" dt="2024-08-17T12:47:25.095" v="12752" actId="1035"/>
          <ac:graphicFrameMkLst>
            <pc:docMk/>
            <pc:sldMk cId="1262927151" sldId="329"/>
            <ac:graphicFrameMk id="25" creationId="{03470B0C-AC3F-998D-225C-A36B55269475}"/>
          </ac:graphicFrameMkLst>
        </pc:graphicFrameChg>
        <pc:picChg chg="add mod">
          <ac:chgData name="Anjali Ashokan (Umail)" userId="86e265ca-e148-4fc5-9864-f560d1f14ba8" providerId="ADAL" clId="{B22E9988-C2C5-4E44-87E4-3B7B3FC5F487}" dt="2024-08-17T12:47:25.095" v="12752" actId="1035"/>
          <ac:picMkLst>
            <pc:docMk/>
            <pc:sldMk cId="1262927151" sldId="329"/>
            <ac:picMk id="24" creationId="{534D7AC2-7506-922E-0F98-262D4745C895}"/>
          </ac:picMkLst>
        </pc:picChg>
        <pc:picChg chg="add mod">
          <ac:chgData name="Anjali Ashokan (Umail)" userId="86e265ca-e148-4fc5-9864-f560d1f14ba8" providerId="ADAL" clId="{B22E9988-C2C5-4E44-87E4-3B7B3FC5F487}" dt="2024-08-17T12:46:50.178" v="12594" actId="1076"/>
          <ac:picMkLst>
            <pc:docMk/>
            <pc:sldMk cId="1262927151" sldId="329"/>
            <ac:picMk id="33" creationId="{2FDFDA97-D467-BF91-8717-B274520774CD}"/>
          </ac:picMkLst>
        </pc:picChg>
        <pc:picChg chg="add mod">
          <ac:chgData name="Anjali Ashokan (Umail)" userId="86e265ca-e148-4fc5-9864-f560d1f14ba8" providerId="ADAL" clId="{B22E9988-C2C5-4E44-87E4-3B7B3FC5F487}" dt="2024-08-17T12:47:01.649" v="12682" actId="1037"/>
          <ac:picMkLst>
            <pc:docMk/>
            <pc:sldMk cId="1262927151" sldId="329"/>
            <ac:picMk id="34" creationId="{B74DEC9F-75CF-DF8F-DE04-260A1C496B1B}"/>
          </ac:picMkLst>
        </pc:picChg>
        <pc:cxnChg chg="add mod">
          <ac:chgData name="Anjali Ashokan (Umail)" userId="86e265ca-e148-4fc5-9864-f560d1f14ba8" providerId="ADAL" clId="{B22E9988-C2C5-4E44-87E4-3B7B3FC5F487}" dt="2024-08-17T12:47:05.879" v="12695" actId="1037"/>
          <ac:cxnSpMkLst>
            <pc:docMk/>
            <pc:sldMk cId="1262927151" sldId="329"/>
            <ac:cxnSpMk id="37" creationId="{58C5A88B-97E4-D7CD-5431-B7932F4343B6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FB1B3-A360-4487-92C9-2D6C3E9C261F}" type="datetimeFigureOut">
              <a:rPr lang="en-IE" smtClean="0"/>
              <a:t>14/09/2024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9A3968-FA41-484E-9754-5B082830C66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802062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9A3968-FA41-484E-9754-5B082830C66F}" type="slidenum">
              <a:rPr lang="en-IE" smtClean="0"/>
              <a:t>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402427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9A3968-FA41-484E-9754-5B082830C66F}" type="slidenum">
              <a:rPr lang="en-IE" smtClean="0"/>
              <a:t>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216312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9A3968-FA41-484E-9754-5B082830C66F}" type="slidenum">
              <a:rPr lang="en-IE" smtClean="0"/>
              <a:t>10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202670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9A3968-FA41-484E-9754-5B082830C66F}" type="slidenum">
              <a:rPr lang="en-IE" smtClean="0"/>
              <a:t>11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193810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9A3968-FA41-484E-9754-5B082830C66F}" type="slidenum">
              <a:rPr lang="en-IE" smtClean="0"/>
              <a:t>12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267741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9A3968-FA41-484E-9754-5B082830C66F}" type="slidenum">
              <a:rPr lang="en-IE" smtClean="0"/>
              <a:t>16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6621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7B640-51F4-4415-933D-6BF4E1C10D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1F8DF4-BD77-4D6C-8DB3-C0321652D2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E4E000-445F-4002-BD10-B43E5302E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E3427-0828-4F72-B4C0-8AE8E1E92510}" type="datetime1">
              <a:rPr lang="en-IE" smtClean="0"/>
              <a:t>14/09/2024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7C0ECF-E900-42CD-9672-773C6C570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987007-10CA-475A-8361-4916D6611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1048-04F4-4765-A27F-486B82CC838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26058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BD04A-D3AA-4B32-ACCD-973CE68E24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65F228-52A0-40E2-9645-9345BE63A1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26F75B-0D65-4CEB-A9F3-4897754BD3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A70E5-1EA6-440E-A30D-011C49CBB23E}" type="datetime1">
              <a:rPr lang="en-IE" smtClean="0"/>
              <a:t>14/09/2024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40143E-0AD2-4CFD-B066-A4DF45B08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0A97AB-226A-4FC3-91B8-198E95678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1048-04F4-4765-A27F-486B82CC838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0099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6CB202C-7B72-43DE-878B-68A77E844F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4F28E3-EA8E-47BD-B0D2-DE8929DA01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4E1851-B67D-403B-8579-113FEE23FE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78C16-A4B4-4865-B147-72D387EA4CF0}" type="datetime1">
              <a:rPr lang="en-IE" smtClean="0"/>
              <a:t>14/09/2024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F98F07-E458-4A31-9D91-D34AAF889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93D8AD-D41C-4895-99F0-0E82C7B69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1048-04F4-4765-A27F-486B82CC838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35125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65AB4-A739-437F-96C5-1B42BB1489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AA4B02-93E5-4827-82EF-787B0710A8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AF3E64-95EA-4DC1-9746-AB994315C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6F5B6-EE14-43E5-8842-AC5BFEF28788}" type="datetime1">
              <a:rPr lang="en-IE" smtClean="0"/>
              <a:t>14/09/2024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35577-0295-4DBB-AB28-E464A5A14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DCE993-EEE0-455E-95D8-252204FDD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1048-04F4-4765-A27F-486B82CC838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29983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DFB96-2B91-4EA0-865A-ADF0DC59E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A60DAB-0168-4718-A0E0-AA79C8C568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15AA75-0903-4517-A764-483C9EE79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9F7E8-130B-4192-B35C-0DD04A68DBCE}" type="datetime1">
              <a:rPr lang="en-IE" smtClean="0"/>
              <a:t>14/09/2024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AD0FA0-BA75-4ABC-8A3F-CEBBBEB90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5CC8A0-3E31-4663-830F-D701610AF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1048-04F4-4765-A27F-486B82CC838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06115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C485C3-E1EF-40CA-A9A7-0FA547C24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B49394-A1B9-4CC3-A808-E3AF69EEE1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A2AEB1-5E47-4CA5-9EE8-4AF1605684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043EC0-CE1A-44D0-A9D0-3D90AE02FC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BF060-FA95-4511-900F-464B15AE2D01}" type="datetime1">
              <a:rPr lang="en-IE" smtClean="0"/>
              <a:t>14/09/2024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FF2C05-E034-4CAA-AB77-911C7A8F6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11DB9C-FA65-4F2E-A403-2741F9BC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1048-04F4-4765-A27F-486B82CC838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88256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BC0527-43C4-4314-A090-66633F31D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5AB0C2-699A-4821-8A52-C3390C1077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1C99E9-8CD0-4EC4-98EA-27E19D2657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1DEF343-52B9-41B7-B759-D73B5BB50A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683EEB-1EDE-4246-9987-39ECAD8248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3070FF3-077E-44FC-BDDE-A2661B4A26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C70B4-9CEC-4A3F-AD27-4622E4F2867B}" type="datetime1">
              <a:rPr lang="en-IE" smtClean="0"/>
              <a:t>14/09/2024</a:t>
            </a:fld>
            <a:endParaRPr lang="en-I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536C484-26ED-44AE-8565-92B6CD76B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EF7AB44-C703-4504-9632-BA2AAFC82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1048-04F4-4765-A27F-486B82CC838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57353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0E9C2-CB52-475D-9182-73C848964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3AA654-970E-4675-A0FA-DC2E89658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EFCCA-F2B7-470C-89F1-97F39CDB16D7}" type="datetime1">
              <a:rPr lang="en-IE" smtClean="0"/>
              <a:t>14/09/2024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CB1956-8A69-486C-A2CE-BE230EC3A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8EB27A-4BEE-480D-A129-7AB6781A8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1048-04F4-4765-A27F-486B82CC838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33648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D5B7DC-0488-4887-A371-EF8104F54B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45367-EF41-4918-AC93-6A0A0523466F}" type="datetime1">
              <a:rPr lang="en-IE" smtClean="0"/>
              <a:t>14/09/2024</a:t>
            </a:fld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5AE985-DCDD-44AB-B4CF-3741DBE0E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1C0F6A-B452-404C-87D4-ED49B0A9E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1048-04F4-4765-A27F-486B82CC838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89064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13F71B-6A05-4293-B38C-45B007DF0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30A70B-288D-4495-8213-2ECB549483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3458CB-934F-45A7-AE3C-16FB95B980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606A08-97BB-4D5F-98F8-8ABBED7E1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28AF7-8E14-453A-B9F2-9B66FCFF646C}" type="datetime1">
              <a:rPr lang="en-IE" smtClean="0"/>
              <a:t>14/09/2024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14F611-44FF-4AA0-9B95-EC4CF037A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29B7E7-65AA-4F38-8927-FAADF91B9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1048-04F4-4765-A27F-486B82CC838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67565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C0031F-8408-4E2C-95D8-170F80712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CC8990-3D1D-4BA5-8326-F3E6AFAB17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BA19DE-0747-4FEE-9701-91A38B312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FA6E4B-518D-49A5-A6E6-58B7E760A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1EBFD-4FF2-4562-A699-F75238E37D6E}" type="datetime1">
              <a:rPr lang="en-IE" smtClean="0"/>
              <a:t>14/09/2024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417AD4-ECA5-4DF7-B441-8DBC8D05FA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6D46A8-0793-45D9-97F9-C00666143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1048-04F4-4765-A27F-486B82CC838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14409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70396A5-4746-4FAA-B1E7-D212CC076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53BFC5-9D3C-4F7B-BD7C-D87718DE70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4EBFF2-BFD3-440E-A55D-68FB99684B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65F55C-EA4D-4FAF-9829-874DBEF50F0F}" type="datetime1">
              <a:rPr lang="en-IE" smtClean="0"/>
              <a:t>14/09/2024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40A48B-9993-443C-9EFF-522356AD01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IE"/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4D7F53-7564-4892-BCEB-EFEC2142C0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871048-04F4-4765-A27F-486B82CC838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441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hyperlink" Target="https://twitter.com/NEXTGENWOOD1" TargetMode="External"/><Relationship Id="rId2" Type="http://schemas.openxmlformats.org/officeDocument/2006/relationships/image" Target="../media/image1.png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jpg"/><Relationship Id="rId15" Type="http://schemas.openxmlformats.org/officeDocument/2006/relationships/image" Target="../media/image13.png"/><Relationship Id="rId10" Type="http://schemas.openxmlformats.org/officeDocument/2006/relationships/image" Target="../media/image9.jpg"/><Relationship Id="rId4" Type="http://schemas.openxmlformats.org/officeDocument/2006/relationships/image" Target="../media/image3.jfif"/><Relationship Id="rId9" Type="http://schemas.openxmlformats.org/officeDocument/2006/relationships/image" Target="../media/image8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30.emf"/><Relationship Id="rId3" Type="http://schemas.openxmlformats.org/officeDocument/2006/relationships/image" Target="../media/image24.jpg"/><Relationship Id="rId7" Type="http://schemas.openxmlformats.org/officeDocument/2006/relationships/image" Target="../media/image27.emf"/><Relationship Id="rId12" Type="http://schemas.openxmlformats.org/officeDocument/2006/relationships/oleObject" Target="../embeddings/oleObject4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29.emf"/><Relationship Id="rId5" Type="http://schemas.openxmlformats.org/officeDocument/2006/relationships/image" Target="../media/image26.jpeg"/><Relationship Id="rId15" Type="http://schemas.openxmlformats.org/officeDocument/2006/relationships/image" Target="../media/image31.emf"/><Relationship Id="rId10" Type="http://schemas.openxmlformats.org/officeDocument/2006/relationships/oleObject" Target="../embeddings/oleObject3.bin"/><Relationship Id="rId4" Type="http://schemas.openxmlformats.org/officeDocument/2006/relationships/image" Target="../media/image25.jpeg"/><Relationship Id="rId9" Type="http://schemas.openxmlformats.org/officeDocument/2006/relationships/image" Target="../media/image28.emf"/><Relationship Id="rId1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8.png"/><Relationship Id="rId7" Type="http://schemas.openxmlformats.org/officeDocument/2006/relationships/image" Target="../media/image40.emf"/><Relationship Id="rId12" Type="http://schemas.openxmlformats.org/officeDocument/2006/relationships/image" Target="../media/image43.em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7.bin"/><Relationship Id="rId11" Type="http://schemas.openxmlformats.org/officeDocument/2006/relationships/oleObject" Target="../embeddings/oleObject9.bin"/><Relationship Id="rId5" Type="http://schemas.openxmlformats.org/officeDocument/2006/relationships/image" Target="../media/image39.emf"/><Relationship Id="rId10" Type="http://schemas.openxmlformats.org/officeDocument/2006/relationships/image" Target="../media/image42.emf"/><Relationship Id="rId4" Type="http://schemas.openxmlformats.org/officeDocument/2006/relationships/oleObject" Target="../embeddings/oleObject6.bin"/><Relationship Id="rId9" Type="http://schemas.openxmlformats.org/officeDocument/2006/relationships/oleObject" Target="../embeddings/oleObject8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E0FDE977-71E4-4246-B31D-5742532816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7524" y="4596983"/>
            <a:ext cx="1554123" cy="812154"/>
          </a:xfrm>
          <a:prstGeom prst="rect">
            <a:avLst/>
          </a:prstGeom>
        </p:spPr>
      </p:pic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3F9054FD-037D-475A-BCB1-40FA5C9DED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5970" y="5278470"/>
            <a:ext cx="1725923" cy="1134000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41973323-9D2B-47BF-BD35-01CF442654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0097" y="4257290"/>
            <a:ext cx="1554123" cy="1554123"/>
          </a:xfrm>
          <a:prstGeom prst="rect">
            <a:avLst/>
          </a:prstGeom>
        </p:spPr>
      </p:pic>
      <p:pic>
        <p:nvPicPr>
          <p:cNvPr id="10" name="Picture 9" descr="Text&#10;&#10;Description automatically generated">
            <a:extLst>
              <a:ext uri="{FF2B5EF4-FFF2-40B4-BE49-F238E27FC236}">
                <a16:creationId xmlns:a16="http://schemas.microsoft.com/office/drawing/2014/main" id="{40897215-1951-40AC-9632-CAC8AFB07E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71383" y="6187268"/>
            <a:ext cx="2174504" cy="66250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2D9476-BA16-48F3-9CD9-5121CD6C9C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04669" y="5623619"/>
            <a:ext cx="2756658" cy="330799"/>
          </a:xfrm>
          <a:prstGeom prst="rect">
            <a:avLst/>
          </a:prstGeom>
        </p:spPr>
      </p:pic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id="{B9D270CD-AE08-4788-914C-B1791D18375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72617" y="6051159"/>
            <a:ext cx="1369324" cy="720000"/>
          </a:xfrm>
          <a:prstGeom prst="rect">
            <a:avLst/>
          </a:prstGeom>
        </p:spPr>
      </p:pic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8CB4C8BE-94F2-48E3-82D4-D5A1041937A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7936" y="6095510"/>
            <a:ext cx="720000" cy="72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98D12D1-721C-4FD0-ADFF-26427D48D3B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574566" y="6129773"/>
            <a:ext cx="1446890" cy="662431"/>
          </a:xfrm>
          <a:prstGeom prst="rect">
            <a:avLst/>
          </a:prstGeom>
        </p:spPr>
      </p:pic>
      <p:pic>
        <p:nvPicPr>
          <p:cNvPr id="15" name="Picture 14" descr="Text&#10;&#10;Description automatically generated">
            <a:extLst>
              <a:ext uri="{FF2B5EF4-FFF2-40B4-BE49-F238E27FC236}">
                <a16:creationId xmlns:a16="http://schemas.microsoft.com/office/drawing/2014/main" id="{C60BC07D-DB4A-4D5F-BCA9-8316D656E1D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0090" y="6288950"/>
            <a:ext cx="1718262" cy="4759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5FE094C-7789-4499-A8DF-D59D40D76D4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88" y="689810"/>
            <a:ext cx="5445321" cy="544532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3847C1B-5E0E-40F0-AAE8-7909C5BFEC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56986" y="3795044"/>
            <a:ext cx="2839230" cy="1828575"/>
          </a:xfrm>
        </p:spPr>
        <p:txBody>
          <a:bodyPr>
            <a:normAutofit fontScale="90000"/>
          </a:bodyPr>
          <a:lstStyle/>
          <a:p>
            <a:br>
              <a:rPr lang="en-IE" sz="67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</a:br>
            <a:br>
              <a:rPr lang="en-IE" sz="67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</a:br>
            <a:br>
              <a:rPr lang="en-IE" sz="67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</a:br>
            <a:br>
              <a:rPr lang="en-IE" sz="67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</a:br>
            <a:br>
              <a:rPr lang="en-IE" sz="67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</a:br>
            <a:br>
              <a:rPr lang="en-IE" sz="67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</a:br>
            <a:br>
              <a:rPr lang="en-IE" sz="67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</a:br>
            <a:br>
              <a:rPr lang="en-IE" sz="67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</a:br>
            <a:br>
              <a:rPr lang="en-IE" sz="67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</a:br>
            <a:br>
              <a:rPr lang="en-IE" sz="67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</a:br>
            <a:br>
              <a:rPr lang="en-IE" sz="67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</a:br>
            <a:br>
              <a:rPr lang="en-IE" sz="67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</a:br>
            <a:r>
              <a:rPr lang="en-IE" sz="13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2019PROG702 – July 2022</a:t>
            </a:r>
            <a:br>
              <a:rPr lang="en-IE" sz="13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</a:br>
            <a:r>
              <a:rPr lang="en-IE" sz="13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https://nxtgenwood.ie/</a:t>
            </a:r>
            <a:br>
              <a:rPr lang="en-IE" sz="13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</a:br>
            <a:r>
              <a:rPr lang="en-IE" sz="1300" b="1" dirty="0">
                <a:solidFill>
                  <a:schemeClr val="accent6">
                    <a:lumMod val="50000"/>
                  </a:schemeClr>
                </a:solidFill>
                <a:latin typeface="+mn-lt"/>
                <a:hlinkClick r:id="rId12"/>
              </a:rPr>
              <a:t>https://twitter.com/NEXTGENWOOD1</a:t>
            </a:r>
            <a:br>
              <a:rPr lang="en-IE" sz="13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</a:br>
            <a:r>
              <a:rPr lang="en-IE" sz="13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https://www.linkedin.com/company/nxtgenwood/</a:t>
            </a:r>
            <a:br>
              <a:rPr lang="en-IE" sz="13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</a:br>
            <a:endParaRPr lang="en-IE" sz="1300" b="1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6D73D11-ACD6-483B-A0D4-6B74058BE4D1}"/>
              </a:ext>
            </a:extLst>
          </p:cNvPr>
          <p:cNvSpPr txBox="1">
            <a:spLocks/>
          </p:cNvSpPr>
          <p:nvPr/>
        </p:nvSpPr>
        <p:spPr>
          <a:xfrm>
            <a:off x="5500400" y="3121957"/>
            <a:ext cx="6487040" cy="143623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457200" algn="just"/>
            <a:endParaRPr lang="en-IE" sz="27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47A03B28-42EC-47DF-851C-BEB3F5FB104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959" y="6288950"/>
            <a:ext cx="880398" cy="543960"/>
          </a:xfrm>
          <a:prstGeom prst="rect">
            <a:avLst/>
          </a:prstGeom>
        </p:spPr>
      </p:pic>
      <p:pic>
        <p:nvPicPr>
          <p:cNvPr id="17" name="Picture 16" descr="Text&#10;&#10;Description automatically generated">
            <a:extLst>
              <a:ext uri="{FF2B5EF4-FFF2-40B4-BE49-F238E27FC236}">
                <a16:creationId xmlns:a16="http://schemas.microsoft.com/office/drawing/2014/main" id="{B554E4BC-33A9-4F49-AE8D-B710786047E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163" y="5999118"/>
            <a:ext cx="2869634" cy="103880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70E9FFE-77DC-11A7-FB7A-EEE2A672D8F3}"/>
              </a:ext>
            </a:extLst>
          </p:cNvPr>
          <p:cNvSpPr txBox="1"/>
          <p:nvPr/>
        </p:nvSpPr>
        <p:spPr>
          <a:xfrm>
            <a:off x="5460809" y="9074"/>
            <a:ext cx="58798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E" sz="36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NXTGENWOOD </a:t>
            </a:r>
            <a:r>
              <a:rPr lang="en-IE" sz="3600" b="1" dirty="0">
                <a:latin typeface="+mn-lt"/>
              </a:rPr>
              <a:t>&amp;</a:t>
            </a:r>
            <a:r>
              <a:rPr lang="en-IE" sz="36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 </a:t>
            </a:r>
            <a:r>
              <a:rPr lang="en-IE" sz="36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TRANSLATE</a:t>
            </a:r>
            <a:endParaRPr lang="en-US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0CF621-D341-CC81-30EE-608F22217342}"/>
              </a:ext>
            </a:extLst>
          </p:cNvPr>
          <p:cNvSpPr txBox="1"/>
          <p:nvPr/>
        </p:nvSpPr>
        <p:spPr>
          <a:xfrm>
            <a:off x="5460809" y="1097820"/>
            <a:ext cx="67354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Fabrication and Optimization of Ionic Nanofluidic Harvester</a:t>
            </a:r>
          </a:p>
          <a:p>
            <a:pPr algn="ctr"/>
            <a:endParaRPr lang="en-US" b="1" dirty="0">
              <a:solidFill>
                <a:srgbClr val="FF0000"/>
              </a:solidFill>
            </a:endParaRPr>
          </a:p>
          <a:p>
            <a:pPr algn="ctr"/>
            <a:r>
              <a:rPr lang="en-US" b="1" dirty="0">
                <a:solidFill>
                  <a:srgbClr val="FF0000"/>
                </a:solidFill>
              </a:rPr>
              <a:t>-Nano-wood for Sustainable Conversion of Heat to Electricity  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pPr algn="ctr"/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3ECF05-B5B0-F770-D9D0-FE74AFEA382A}"/>
              </a:ext>
            </a:extLst>
          </p:cNvPr>
          <p:cNvSpPr txBox="1"/>
          <p:nvPr/>
        </p:nvSpPr>
        <p:spPr>
          <a:xfrm>
            <a:off x="5460810" y="2452650"/>
            <a:ext cx="67281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ANJALI ASHOKAN</a:t>
            </a:r>
          </a:p>
          <a:p>
            <a:pPr algn="ctr"/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Year PhD</a:t>
            </a:r>
          </a:p>
          <a:p>
            <a:pPr algn="ctr"/>
            <a:r>
              <a:rPr lang="en-US" dirty="0"/>
              <a:t>Material Chemistry &amp; Analysis Group</a:t>
            </a:r>
          </a:p>
          <a:p>
            <a:pPr algn="ctr"/>
            <a:r>
              <a:rPr lang="en-US" dirty="0"/>
              <a:t>University College Cork 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Supervised By</a:t>
            </a:r>
          </a:p>
          <a:p>
            <a:pPr algn="ctr"/>
            <a:r>
              <a:rPr lang="en-US" dirty="0"/>
              <a:t>Prof. Justin Holmes </a:t>
            </a:r>
          </a:p>
          <a:p>
            <a:pPr algn="ctr"/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36E9D9B-C4CE-0940-4520-4EDE155CEC4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214538" y="2949"/>
            <a:ext cx="974404" cy="939383"/>
          </a:xfrm>
          <a:prstGeom prst="rect">
            <a:avLst/>
          </a:prstGeom>
        </p:spPr>
      </p:pic>
      <p:pic>
        <p:nvPicPr>
          <p:cNvPr id="1026" name="Picture 2" descr="2024 Fall Meeting | EMRS">
            <a:extLst>
              <a:ext uri="{FF2B5EF4-FFF2-40B4-BE49-F238E27FC236}">
                <a16:creationId xmlns:a16="http://schemas.microsoft.com/office/drawing/2014/main" id="{E0209519-439C-0A47-CE40-E7850B3A78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57" y="23787"/>
            <a:ext cx="4674428" cy="588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22968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0C6B3E-377F-4A1D-BFFE-CDF3BE001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12192000" cy="501649"/>
          </a:xfrm>
        </p:spPr>
        <p:txBody>
          <a:bodyPr/>
          <a:lstStyle/>
          <a:p>
            <a:r>
              <a:rPr lang="en-IE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49DCC9-817F-B2BD-AAF0-D2A484ADC9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848435"/>
            <a:ext cx="12192000" cy="580565"/>
          </a:xfrm>
          <a:solidFill>
            <a:schemeClr val="accent6">
              <a:lumMod val="50000"/>
            </a:schemeClr>
          </a:solidFill>
        </p:spPr>
        <p:txBody>
          <a:bodyPr>
            <a:noAutofit/>
          </a:bodyPr>
          <a:lstStyle/>
          <a:p>
            <a:pPr marL="800100" lvl="1" indent="-34290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t>Effect of Functionalisation on Ionic conductance of Electrolyte </a:t>
            </a:r>
          </a:p>
        </p:txBody>
      </p:sp>
    </p:spTree>
    <p:extLst>
      <p:ext uri="{BB962C8B-B14F-4D97-AF65-F5344CB8AC3E}">
        <p14:creationId xmlns:p14="http://schemas.microsoft.com/office/powerpoint/2010/main" val="28963072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FD55D51-7895-B12A-C239-2FA0A051240C}"/>
              </a:ext>
            </a:extLst>
          </p:cNvPr>
          <p:cNvSpPr txBox="1"/>
          <p:nvPr/>
        </p:nvSpPr>
        <p:spPr>
          <a:xfrm>
            <a:off x="0" y="47263"/>
            <a:ext cx="120974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Ionic Conductivity Measurements of RCs with HCl</a:t>
            </a:r>
            <a:endParaRPr lang="en-IE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A picture containing tool, ground, indoor, needle&#10;&#10;Description automatically generated">
            <a:extLst>
              <a:ext uri="{FF2B5EF4-FFF2-40B4-BE49-F238E27FC236}">
                <a16:creationId xmlns:a16="http://schemas.microsoft.com/office/drawing/2014/main" id="{184EDB3B-25A6-2634-4E24-95679B961D9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570" r="6191" b="21011"/>
          <a:stretch/>
        </p:blipFill>
        <p:spPr>
          <a:xfrm>
            <a:off x="84871" y="1225000"/>
            <a:ext cx="2731462" cy="237624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EC3211D-8CA4-E1A4-A07B-5B0E99C550CD}"/>
              </a:ext>
            </a:extLst>
          </p:cNvPr>
          <p:cNvSpPr txBox="1"/>
          <p:nvPr/>
        </p:nvSpPr>
        <p:spPr>
          <a:xfrm>
            <a:off x="-5561" y="660428"/>
            <a:ext cx="1226565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cs typeface="Times New Roman" panose="02020603050405020304" pitchFamily="18" charset="0"/>
              </a:rPr>
              <a:t>Ionic conductivity Cell – Membranes embedded in Polymer Cell; Electrolyte chamber carved at two ends</a:t>
            </a:r>
          </a:p>
          <a:p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ED4131EE-66E6-728B-37D9-7D5EB665E5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8380661"/>
              </p:ext>
            </p:extLst>
          </p:nvPr>
        </p:nvGraphicFramePr>
        <p:xfrm>
          <a:off x="6542906" y="1793788"/>
          <a:ext cx="5564222" cy="501694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665391">
                  <a:extLst>
                    <a:ext uri="{9D8B030D-6E8A-4147-A177-3AD203B41FA5}">
                      <a16:colId xmlns:a16="http://schemas.microsoft.com/office/drawing/2014/main" val="797458496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94976087"/>
                    </a:ext>
                  </a:extLst>
                </a:gridCol>
                <a:gridCol w="2544164">
                  <a:extLst>
                    <a:ext uri="{9D8B030D-6E8A-4147-A177-3AD203B41FA5}">
                      <a16:colId xmlns:a16="http://schemas.microsoft.com/office/drawing/2014/main" val="2333218629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600" dirty="0"/>
                        <a:t>Membranes</a:t>
                      </a:r>
                      <a:endParaRPr lang="en-IE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600" dirty="0"/>
                        <a:t>Ionic Conductivity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600" dirty="0"/>
                        <a:t>(mS/cm) </a:t>
                      </a:r>
                      <a:endParaRPr lang="en-IE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7580778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dirty="0"/>
                        <a:t>RC-200</a:t>
                      </a:r>
                      <a:endParaRPr lang="en-IE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dirty="0"/>
                        <a:t>Pristine </a:t>
                      </a:r>
                      <a:endParaRPr lang="en-IE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dirty="0"/>
                        <a:t>0.0018</a:t>
                      </a:r>
                      <a:endParaRPr lang="en-IE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806777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TEMPO</a:t>
                      </a:r>
                      <a:endParaRPr lang="en-IE" sz="1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</a:rPr>
                        <a:t>0.51 </a:t>
                      </a:r>
                      <a:r>
                        <a:rPr lang="en-US" sz="1800" dirty="0"/>
                        <a:t>(around 250 times)</a:t>
                      </a:r>
                      <a:endParaRPr lang="en-IE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799177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CHMAC</a:t>
                      </a:r>
                      <a:endParaRPr lang="en-IE" sz="1800" dirty="0">
                        <a:solidFill>
                          <a:srgbClr val="00B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b="1" dirty="0">
                          <a:solidFill>
                            <a:srgbClr val="00B050"/>
                          </a:solidFill>
                        </a:rPr>
                        <a:t>1.18 </a:t>
                      </a:r>
                      <a:r>
                        <a:rPr lang="en-US" sz="1800" dirty="0"/>
                        <a:t>(around 600 times)</a:t>
                      </a:r>
                      <a:endParaRPr lang="en-IE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0822131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dirty="0"/>
                        <a:t>RC-450</a:t>
                      </a:r>
                      <a:endParaRPr lang="en-IE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dirty="0"/>
                        <a:t>Pristine </a:t>
                      </a:r>
                      <a:endParaRPr lang="en-IE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0.0017</a:t>
                      </a:r>
                      <a:endParaRPr lang="en-IE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912322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TEMPO</a:t>
                      </a:r>
                      <a:endParaRPr lang="en-IE" sz="1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</a:rPr>
                        <a:t>0.32</a:t>
                      </a:r>
                      <a:r>
                        <a:rPr lang="en-US" sz="1800" dirty="0"/>
                        <a:t> (around 180 times)</a:t>
                      </a:r>
                      <a:endParaRPr lang="en-IE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72459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I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CHMAC</a:t>
                      </a:r>
                      <a:endParaRPr lang="en-IE" sz="1800" dirty="0">
                        <a:solidFill>
                          <a:srgbClr val="00B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b="1" dirty="0">
                          <a:solidFill>
                            <a:srgbClr val="00B050"/>
                          </a:solidFill>
                        </a:rPr>
                        <a:t>0.54</a:t>
                      </a:r>
                      <a:r>
                        <a:rPr lang="en-US" sz="1800" dirty="0"/>
                        <a:t> (around 300 times)</a:t>
                      </a:r>
                      <a:endParaRPr lang="en-IE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7251403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dirty="0"/>
                        <a:t>RC-1k</a:t>
                      </a:r>
                      <a:endParaRPr lang="en-IE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dirty="0"/>
                        <a:t>Pristine </a:t>
                      </a:r>
                      <a:endParaRPr lang="en-IE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0.0010</a:t>
                      </a:r>
                      <a:endParaRPr lang="en-IE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011481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TEMPO</a:t>
                      </a:r>
                      <a:endParaRPr lang="en-IE" sz="1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</a:rPr>
                        <a:t>0.12</a:t>
                      </a:r>
                      <a:r>
                        <a:rPr lang="en-US" sz="1800" dirty="0"/>
                        <a:t> (around 100 times)</a:t>
                      </a:r>
                      <a:endParaRPr lang="en-IE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795450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CHMAC</a:t>
                      </a:r>
                      <a:endParaRPr lang="en-IE" sz="1800" dirty="0">
                        <a:solidFill>
                          <a:srgbClr val="00B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1800" b="1" dirty="0">
                          <a:solidFill>
                            <a:srgbClr val="00B050"/>
                          </a:solidFill>
                        </a:rPr>
                        <a:t>0.36</a:t>
                      </a:r>
                      <a:r>
                        <a:rPr lang="en-US" sz="1800" dirty="0"/>
                        <a:t> (around 350 times)</a:t>
                      </a:r>
                      <a:endParaRPr lang="en-IE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418584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05CAD356-091C-AC3F-12F9-ACF870C6C0F9}"/>
              </a:ext>
            </a:extLst>
          </p:cNvPr>
          <p:cNvSpPr txBox="1"/>
          <p:nvPr/>
        </p:nvSpPr>
        <p:spPr>
          <a:xfrm>
            <a:off x="26149" y="3853542"/>
            <a:ext cx="6157608" cy="21030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cs typeface="Times New Roman" panose="02020603050405020304" pitchFamily="18" charset="0"/>
              </a:rPr>
              <a:t>For each pore sizes </a:t>
            </a:r>
            <a:r>
              <a:rPr lang="en-US" sz="2200" b="1" dirty="0">
                <a:cs typeface="Times New Roman" panose="02020603050405020304" pitchFamily="18" charset="0"/>
              </a:rPr>
              <a:t>- functionalisation has enhanced the ionic conductivity.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cs typeface="Times New Roman" panose="02020603050405020304" pitchFamily="18" charset="0"/>
              </a:rPr>
              <a:t>Ionic Conductivity Trend </a:t>
            </a:r>
          </a:p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7030A0"/>
                </a:solidFill>
                <a:cs typeface="Times New Roman" panose="02020603050405020304" pitchFamily="18" charset="0"/>
              </a:rPr>
              <a:t>RC-200 &gt; RC-450 &gt; RC-1K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0730A2B-580D-FD8E-8E56-F843692A6E4B}"/>
              </a:ext>
            </a:extLst>
          </p:cNvPr>
          <p:cNvSpPr txBox="1"/>
          <p:nvPr/>
        </p:nvSpPr>
        <p:spPr>
          <a:xfrm>
            <a:off x="26149" y="6041316"/>
            <a:ext cx="6157608" cy="547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200" b="1" dirty="0">
                <a:solidFill>
                  <a:srgbClr val="00B050"/>
                </a:solidFill>
                <a:cs typeface="Times New Roman" panose="02020603050405020304" pitchFamily="18" charset="0"/>
              </a:rPr>
              <a:t>CHMAC-RC-200</a:t>
            </a:r>
            <a:r>
              <a:rPr lang="en-US" sz="2200" b="1" dirty="0">
                <a:cs typeface="Times New Roman" panose="02020603050405020304" pitchFamily="18" charset="0"/>
              </a:rPr>
              <a:t> </a:t>
            </a:r>
            <a:r>
              <a:rPr lang="en-US" sz="2200" dirty="0">
                <a:cs typeface="Times New Roman" panose="02020603050405020304" pitchFamily="18" charset="0"/>
              </a:rPr>
              <a:t>– highest conductivity of </a:t>
            </a:r>
            <a:r>
              <a:rPr lang="en-US" sz="2200" b="1" dirty="0">
                <a:solidFill>
                  <a:srgbClr val="00B050"/>
                </a:solidFill>
                <a:cs typeface="Times New Roman" panose="02020603050405020304" pitchFamily="18" charset="0"/>
              </a:rPr>
              <a:t>1 mS/cm</a:t>
            </a:r>
            <a:endParaRPr lang="en-IE" sz="2200" dirty="0">
              <a:solidFill>
                <a:srgbClr val="00B050"/>
              </a:solidFill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6B9AC54-35F3-183D-DF53-30CA430117A0}"/>
              </a:ext>
            </a:extLst>
          </p:cNvPr>
          <p:cNvSpPr txBox="1"/>
          <p:nvPr/>
        </p:nvSpPr>
        <p:spPr>
          <a:xfrm>
            <a:off x="2953065" y="1673933"/>
            <a:ext cx="3453109" cy="880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cs typeface="Times New Roman" panose="02020603050405020304" pitchFamily="18" charset="0"/>
              </a:rPr>
              <a:t>Electrolyte – </a:t>
            </a:r>
            <a:r>
              <a:rPr lang="en-US" b="1" dirty="0">
                <a:cs typeface="Times New Roman" panose="02020603050405020304" pitchFamily="18" charset="0"/>
              </a:rPr>
              <a:t>10</a:t>
            </a:r>
            <a:r>
              <a:rPr lang="en-US" b="1" baseline="30000" dirty="0">
                <a:cs typeface="Times New Roman" panose="02020603050405020304" pitchFamily="18" charset="0"/>
              </a:rPr>
              <a:t>-4 </a:t>
            </a:r>
            <a:r>
              <a:rPr lang="en-US" b="1" dirty="0">
                <a:cs typeface="Times New Roman" panose="02020603050405020304" pitchFamily="18" charset="0"/>
              </a:rPr>
              <a:t>M HCl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cs typeface="Times New Roman" panose="02020603050405020304" pitchFamily="18" charset="0"/>
              </a:rPr>
              <a:t>Electrode – </a:t>
            </a:r>
            <a:r>
              <a:rPr lang="en-US" b="1" dirty="0">
                <a:cs typeface="Times New Roman" panose="02020603050405020304" pitchFamily="18" charset="0"/>
              </a:rPr>
              <a:t>Ag/AgCl </a:t>
            </a:r>
          </a:p>
        </p:txBody>
      </p:sp>
    </p:spTree>
    <p:extLst>
      <p:ext uri="{BB962C8B-B14F-4D97-AF65-F5344CB8AC3E}">
        <p14:creationId xmlns:p14="http://schemas.microsoft.com/office/powerpoint/2010/main" val="5581108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0C6B3E-377F-4A1D-BFFE-CDF3BE001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12192000" cy="501649"/>
          </a:xfrm>
        </p:spPr>
        <p:txBody>
          <a:bodyPr/>
          <a:lstStyle/>
          <a:p>
            <a:r>
              <a:rPr lang="en-IE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49DCC9-817F-B2BD-AAF0-D2A484ADC9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043661"/>
            <a:ext cx="12192000" cy="590293"/>
          </a:xfrm>
          <a:solidFill>
            <a:schemeClr val="accent6">
              <a:lumMod val="50000"/>
            </a:schemeClr>
          </a:solidFill>
        </p:spPr>
        <p:txBody>
          <a:bodyPr>
            <a:noAutofit/>
          </a:bodyPr>
          <a:lstStyle/>
          <a:p>
            <a:pPr marL="800100" lvl="1" indent="-34290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t>Effect of Functionalisation on Thermovoltage </a:t>
            </a:r>
          </a:p>
        </p:txBody>
      </p:sp>
    </p:spTree>
    <p:extLst>
      <p:ext uri="{BB962C8B-B14F-4D97-AF65-F5344CB8AC3E}">
        <p14:creationId xmlns:p14="http://schemas.microsoft.com/office/powerpoint/2010/main" val="133281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9571A43-C867-D24B-AF96-9452A9E20C62}"/>
              </a:ext>
            </a:extLst>
          </p:cNvPr>
          <p:cNvSpPr txBox="1"/>
          <p:nvPr/>
        </p:nvSpPr>
        <p:spPr>
          <a:xfrm>
            <a:off x="0" y="56991"/>
            <a:ext cx="120974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Thermovoltage Measurements on RCs</a:t>
            </a:r>
            <a:endParaRPr lang="en-IE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A collage of several different types of electronics&#10;&#10;Description automatically generated">
            <a:extLst>
              <a:ext uri="{FF2B5EF4-FFF2-40B4-BE49-F238E27FC236}">
                <a16:creationId xmlns:a16="http://schemas.microsoft.com/office/drawing/2014/main" id="{896CFA17-125A-9AAF-FE05-14E3058FE1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1686" y="638878"/>
            <a:ext cx="8134683" cy="5043252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2C19AC3-6F8F-ED25-2BE4-37D0E5FECC82}"/>
              </a:ext>
            </a:extLst>
          </p:cNvPr>
          <p:cNvSpPr txBox="1"/>
          <p:nvPr/>
        </p:nvSpPr>
        <p:spPr>
          <a:xfrm>
            <a:off x="93028" y="5740797"/>
            <a:ext cx="121920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cs typeface="Times New Roman" panose="02020603050405020304" pitchFamily="18" charset="0"/>
              </a:rPr>
              <a:t>Thermoelectric output measured with membranes infiltrated with 10</a:t>
            </a:r>
            <a:r>
              <a:rPr lang="en-US" baseline="30000" dirty="0">
                <a:cs typeface="Times New Roman" panose="02020603050405020304" pitchFamily="18" charset="0"/>
              </a:rPr>
              <a:t>-4</a:t>
            </a:r>
            <a:r>
              <a:rPr lang="en-US" dirty="0">
                <a:cs typeface="Times New Roman" panose="02020603050405020304" pitchFamily="18" charset="0"/>
              </a:rPr>
              <a:t> M HCl, with an increment of 2-degree temperature. </a:t>
            </a:r>
          </a:p>
          <a:p>
            <a:pPr algn="ctr"/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0B8BF21B-17CB-CB1A-90ED-6FF9298B491D}"/>
              </a:ext>
            </a:extLst>
          </p:cNvPr>
          <p:cNvSpPr txBox="1">
            <a:spLocks/>
          </p:cNvSpPr>
          <p:nvPr/>
        </p:nvSpPr>
        <p:spPr>
          <a:xfrm>
            <a:off x="0" y="6356350"/>
            <a:ext cx="12192000" cy="5016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</p:spTree>
    <p:extLst>
      <p:ext uri="{BB962C8B-B14F-4D97-AF65-F5344CB8AC3E}">
        <p14:creationId xmlns:p14="http://schemas.microsoft.com/office/powerpoint/2010/main" val="35528777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3A5BD1A-E3F2-F89B-CB5D-B0E1EEF83C58}"/>
              </a:ext>
            </a:extLst>
          </p:cNvPr>
          <p:cNvSpPr txBox="1"/>
          <p:nvPr/>
        </p:nvSpPr>
        <p:spPr>
          <a:xfrm>
            <a:off x="0" y="-14087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Thermovoltage Output </a:t>
            </a:r>
            <a:endParaRPr lang="en-IE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17A9AB-B420-67FC-B179-DDF57421689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86" t="1585" r="9139" b="3176"/>
          <a:stretch/>
        </p:blipFill>
        <p:spPr>
          <a:xfrm>
            <a:off x="175097" y="826802"/>
            <a:ext cx="3803515" cy="30671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B5EA4BF-BCBA-A56B-0610-62EA3D5410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34" r="2873"/>
          <a:stretch/>
        </p:blipFill>
        <p:spPr>
          <a:xfrm>
            <a:off x="4242881" y="826802"/>
            <a:ext cx="3706237" cy="317209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239E2FE-9026-CA45-33AE-15A5C13A778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94" r="1510"/>
          <a:stretch/>
        </p:blipFill>
        <p:spPr>
          <a:xfrm>
            <a:off x="7949118" y="834423"/>
            <a:ext cx="3803515" cy="3164475"/>
          </a:xfrm>
          <a:prstGeom prst="rect">
            <a:avLst/>
          </a:prstGeom>
        </p:spPr>
      </p:pic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33CAB0B1-A557-19F8-BB21-6EFA4D754CF7}"/>
              </a:ext>
            </a:extLst>
          </p:cNvPr>
          <p:cNvSpPr txBox="1">
            <a:spLocks/>
          </p:cNvSpPr>
          <p:nvPr/>
        </p:nvSpPr>
        <p:spPr>
          <a:xfrm>
            <a:off x="0" y="6356350"/>
            <a:ext cx="12192000" cy="5016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9CDF45-771E-6D3F-AB98-22D345213D84}"/>
              </a:ext>
            </a:extLst>
          </p:cNvPr>
          <p:cNvSpPr txBox="1"/>
          <p:nvPr/>
        </p:nvSpPr>
        <p:spPr>
          <a:xfrm>
            <a:off x="175097" y="4244780"/>
            <a:ext cx="12016903" cy="1295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cs typeface="Times New Roman" panose="02020603050405020304" pitchFamily="18" charset="0"/>
              </a:rPr>
              <a:t>Nature of charges </a:t>
            </a:r>
          </a:p>
          <a:p>
            <a:pPr>
              <a:lnSpc>
                <a:spcPct val="150000"/>
              </a:lnSpc>
            </a:pPr>
            <a:r>
              <a:rPr lang="en-US" dirty="0">
                <a:cs typeface="Times New Roman" panose="02020603050405020304" pitchFamily="18" charset="0"/>
              </a:rPr>
              <a:t>Cellulose and TEMPO-Cellulose – </a:t>
            </a:r>
            <a:r>
              <a:rPr lang="en-US" b="1" dirty="0">
                <a:solidFill>
                  <a:srgbClr val="FF0000"/>
                </a:solidFill>
                <a:cs typeface="Times New Roman" panose="02020603050405020304" pitchFamily="18" charset="0"/>
              </a:rPr>
              <a:t>negative</a:t>
            </a:r>
            <a:r>
              <a:rPr lang="en-US" dirty="0">
                <a:cs typeface="Times New Roman" panose="02020603050405020304" pitchFamily="18" charset="0"/>
              </a:rPr>
              <a:t> thermoelectric output – Membranes of similar charge density </a:t>
            </a:r>
          </a:p>
          <a:p>
            <a:pPr>
              <a:lnSpc>
                <a:spcPct val="150000"/>
              </a:lnSpc>
            </a:pPr>
            <a:r>
              <a:rPr lang="en-US" dirty="0">
                <a:cs typeface="Times New Roman" panose="02020603050405020304" pitchFamily="18" charset="0"/>
              </a:rPr>
              <a:t>CHMAC-Cellulose – </a:t>
            </a:r>
            <a:r>
              <a:rPr lang="en-US" b="1" dirty="0">
                <a:solidFill>
                  <a:srgbClr val="00B050"/>
                </a:solidFill>
                <a:cs typeface="Times New Roman" panose="02020603050405020304" pitchFamily="18" charset="0"/>
              </a:rPr>
              <a:t>Positive</a:t>
            </a:r>
            <a:r>
              <a:rPr lang="en-US" dirty="0">
                <a:cs typeface="Times New Roman" panose="02020603050405020304" pitchFamily="18" charset="0"/>
              </a:rPr>
              <a:t> thermoelectric output -  CHMAC has opposite charge as of TEMPO and pristine</a:t>
            </a:r>
          </a:p>
        </p:txBody>
      </p:sp>
    </p:spTree>
    <p:extLst>
      <p:ext uri="{BB962C8B-B14F-4D97-AF65-F5344CB8AC3E}">
        <p14:creationId xmlns:p14="http://schemas.microsoft.com/office/powerpoint/2010/main" val="30772414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212A7C5-51F5-660A-0DBA-2257ED8E9D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01702"/>
              </p:ext>
            </p:extLst>
          </p:nvPr>
        </p:nvGraphicFramePr>
        <p:xfrm>
          <a:off x="2940185" y="149979"/>
          <a:ext cx="6311630" cy="414199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260276">
                  <a:extLst>
                    <a:ext uri="{9D8B030D-6E8A-4147-A177-3AD203B41FA5}">
                      <a16:colId xmlns:a16="http://schemas.microsoft.com/office/drawing/2014/main" val="797458496"/>
                    </a:ext>
                  </a:extLst>
                </a:gridCol>
                <a:gridCol w="1523518">
                  <a:extLst>
                    <a:ext uri="{9D8B030D-6E8A-4147-A177-3AD203B41FA5}">
                      <a16:colId xmlns:a16="http://schemas.microsoft.com/office/drawing/2014/main" val="94976087"/>
                    </a:ext>
                  </a:extLst>
                </a:gridCol>
                <a:gridCol w="3527836">
                  <a:extLst>
                    <a:ext uri="{9D8B030D-6E8A-4147-A177-3AD203B41FA5}">
                      <a16:colId xmlns:a16="http://schemas.microsoft.com/office/drawing/2014/main" val="2333218629"/>
                    </a:ext>
                  </a:extLst>
                </a:gridCol>
              </a:tblGrid>
              <a:tr h="462117"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Membranes</a:t>
                      </a:r>
                      <a:endParaRPr lang="en-IE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Thermovoltage Output (mV/K) </a:t>
                      </a:r>
                      <a:endParaRPr lang="en-IE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7580778"/>
                  </a:ext>
                </a:extLst>
              </a:tr>
              <a:tr h="411535">
                <a:tc rowSpan="3"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RC-200</a:t>
                      </a:r>
                      <a:endParaRPr lang="en-IE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Pristine </a:t>
                      </a:r>
                      <a:endParaRPr lang="en-IE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-0.35</a:t>
                      </a:r>
                      <a:endParaRPr lang="en-IE" sz="1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8067772"/>
                  </a:ext>
                </a:extLst>
              </a:tr>
              <a:tr h="411535">
                <a:tc v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TEMPO</a:t>
                      </a:r>
                      <a:endParaRPr lang="en-IE" sz="1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-1.09</a:t>
                      </a:r>
                      <a:endParaRPr lang="en-IE" sz="1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7991771"/>
                  </a:ext>
                </a:extLst>
              </a:tr>
              <a:tr h="411535">
                <a:tc vMerge="1">
                  <a:txBody>
                    <a:bodyPr/>
                    <a:lstStyle/>
                    <a:p>
                      <a:pPr algn="ctr"/>
                      <a:endParaRPr lang="en-I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CHMAC</a:t>
                      </a:r>
                      <a:endParaRPr lang="en-IE" sz="1800" dirty="0">
                        <a:solidFill>
                          <a:srgbClr val="00B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3.68 (10 times enhancement)</a:t>
                      </a:r>
                      <a:endParaRPr lang="en-IE" sz="1800" b="1" dirty="0">
                        <a:solidFill>
                          <a:srgbClr val="00B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8745867"/>
                  </a:ext>
                </a:extLst>
              </a:tr>
              <a:tr h="411535">
                <a:tc rowSpan="3"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RC-450</a:t>
                      </a:r>
                      <a:endParaRPr lang="en-IE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Pristine </a:t>
                      </a:r>
                      <a:endParaRPr lang="en-IE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-0.145</a:t>
                      </a:r>
                      <a:endParaRPr lang="en-IE" sz="1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9123228"/>
                  </a:ext>
                </a:extLst>
              </a:tr>
              <a:tr h="411535">
                <a:tc v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TEMPO</a:t>
                      </a:r>
                      <a:endParaRPr lang="en-IE" sz="1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-0.89</a:t>
                      </a:r>
                      <a:endParaRPr lang="en-IE" sz="1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724595"/>
                  </a:ext>
                </a:extLst>
              </a:tr>
              <a:tr h="387601">
                <a:tc vMerge="1">
                  <a:txBody>
                    <a:bodyPr/>
                    <a:lstStyle/>
                    <a:p>
                      <a:pPr algn="ctr"/>
                      <a:endParaRPr lang="en-IE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CHMAC</a:t>
                      </a:r>
                      <a:endParaRPr lang="en-IE" sz="1800" dirty="0">
                        <a:solidFill>
                          <a:srgbClr val="00B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1.22</a:t>
                      </a:r>
                      <a:endParaRPr lang="en-IE" sz="1800" b="1" dirty="0">
                        <a:solidFill>
                          <a:srgbClr val="00B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8708331"/>
                  </a:ext>
                </a:extLst>
              </a:tr>
              <a:tr h="411535">
                <a:tc rowSpan="3"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RC-1k</a:t>
                      </a:r>
                      <a:endParaRPr lang="en-IE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Pristine </a:t>
                      </a:r>
                      <a:endParaRPr lang="en-IE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-0.096</a:t>
                      </a:r>
                      <a:endParaRPr lang="en-IE" sz="1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0114810"/>
                  </a:ext>
                </a:extLst>
              </a:tr>
              <a:tr h="411535">
                <a:tc v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TEMPO</a:t>
                      </a:r>
                      <a:endParaRPr lang="en-IE" sz="1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-0.36</a:t>
                      </a:r>
                      <a:endParaRPr lang="en-IE" sz="1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7954507"/>
                  </a:ext>
                </a:extLst>
              </a:tr>
              <a:tr h="411535">
                <a:tc vMerge="1">
                  <a:txBody>
                    <a:bodyPr/>
                    <a:lstStyle/>
                    <a:p>
                      <a:pPr algn="ctr"/>
                      <a:endParaRPr lang="en-IE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CHMAC</a:t>
                      </a:r>
                      <a:endParaRPr lang="en-IE" sz="1800" dirty="0">
                        <a:solidFill>
                          <a:srgbClr val="00B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0.92</a:t>
                      </a:r>
                      <a:endParaRPr lang="en-IE" sz="1800" b="1" dirty="0">
                        <a:solidFill>
                          <a:srgbClr val="00B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089320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9BECFFD-36D0-9943-F02F-FA846576250E}"/>
              </a:ext>
            </a:extLst>
          </p:cNvPr>
          <p:cNvSpPr txBox="1"/>
          <p:nvPr/>
        </p:nvSpPr>
        <p:spPr>
          <a:xfrm>
            <a:off x="0" y="4291975"/>
            <a:ext cx="12192000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cs typeface="Times New Roman" panose="02020603050405020304" pitchFamily="18" charset="0"/>
              </a:rPr>
              <a:t>With functionalisation, Ionic conductivity and thermoelectric output of the regenerated cellulose membranes have been successfully enhanced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cs typeface="Times New Roman" panose="02020603050405020304" pitchFamily="18" charset="0"/>
              </a:rPr>
              <a:t> Ionic Conductivity trend – </a:t>
            </a:r>
            <a:r>
              <a:rPr lang="en-US" b="1" dirty="0">
                <a:cs typeface="Times New Roman" panose="02020603050405020304" pitchFamily="18" charset="0"/>
              </a:rPr>
              <a:t>CHMAC-RC-200 &gt; CHMAC-RC-450 &gt; TEMPO-RC-200 &gt; CHMAC-RC-1k &gt; TEMPO-RC-450 &gt; TEMPO-RC-1K &gt; RC-200 &gt; RC-450 &gt; RC-1k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cs typeface="Times New Roman" panose="02020603050405020304" pitchFamily="18" charset="0"/>
              </a:rPr>
              <a:t>Same trend observed for thermoelectrics – Higher ionic conductivity membranes showed higher thermoelectric output.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37C98412-0AA5-A1E9-133B-9363ED68C2C2}"/>
              </a:ext>
            </a:extLst>
          </p:cNvPr>
          <p:cNvSpPr txBox="1">
            <a:spLocks/>
          </p:cNvSpPr>
          <p:nvPr/>
        </p:nvSpPr>
        <p:spPr>
          <a:xfrm>
            <a:off x="0" y="6356350"/>
            <a:ext cx="12192000" cy="5016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</p:spTree>
    <p:extLst>
      <p:ext uri="{BB962C8B-B14F-4D97-AF65-F5344CB8AC3E}">
        <p14:creationId xmlns:p14="http://schemas.microsoft.com/office/powerpoint/2010/main" val="28692262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9ECAF16-A3E2-B143-43E0-6C7FD95A88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814028"/>
          </a:xfrm>
          <a:solidFill>
            <a:schemeClr val="accent6">
              <a:lumMod val="5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en-US" sz="5000" b="1" dirty="0">
                <a:solidFill>
                  <a:schemeClr val="bg1"/>
                </a:solidFill>
              </a:rPr>
              <a:t>Summary </a:t>
            </a:r>
            <a:endParaRPr lang="en-IE" sz="5000" b="1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A734C3-EABB-ADE8-8C8C-F6BE77C51AC5}"/>
              </a:ext>
            </a:extLst>
          </p:cNvPr>
          <p:cNvSpPr txBox="1"/>
          <p:nvPr/>
        </p:nvSpPr>
        <p:spPr>
          <a:xfrm>
            <a:off x="0" y="998854"/>
            <a:ext cx="12192000" cy="4199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cs typeface="Times New Roman" panose="02020603050405020304" pitchFamily="18" charset="0"/>
              </a:rPr>
              <a:t>Cellulose membranes were functionalised with suitable functional groups to enhance the charge density of the membranes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cs typeface="Times New Roman" panose="02020603050405020304" pitchFamily="18" charset="0"/>
              </a:rPr>
              <a:t>An enhancement in charge density showed positive enhancement in ionic conductivity of electrolytes through the membrane. 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cs typeface="Times New Roman" panose="02020603050405020304" pitchFamily="18" charset="0"/>
              </a:rPr>
              <a:t>       - Regenerated cellulose membranes with CHMAC functionalisation enhanced the ionic conductivity </a:t>
            </a:r>
            <a:r>
              <a:rPr lang="en-US" sz="2000" dirty="0">
                <a:solidFill>
                  <a:srgbClr val="00B050"/>
                </a:solidFill>
                <a:cs typeface="Times New Roman" panose="02020603050405020304" pitchFamily="18" charset="0"/>
              </a:rPr>
              <a:t>around 600 </a:t>
            </a:r>
            <a:r>
              <a:rPr lang="en-US" sz="2000" dirty="0">
                <a:cs typeface="Times New Roman" panose="02020603050405020304" pitchFamily="18" charset="0"/>
              </a:rPr>
              <a:t>times than of pristine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cs typeface="Times New Roman" panose="02020603050405020304" pitchFamily="18" charset="0"/>
              </a:rPr>
              <a:t>Increasing the charge density of the membranes can enhance the thermovoltage output as high as 10 times than of pristine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b="1" dirty="0"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948F89-DA12-C89F-E11E-220AD933E816}"/>
              </a:ext>
            </a:extLst>
          </p:cNvPr>
          <p:cNvSpPr txBox="1"/>
          <p:nvPr/>
        </p:nvSpPr>
        <p:spPr>
          <a:xfrm>
            <a:off x="5937116" y="5780396"/>
            <a:ext cx="6254884" cy="10776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b="1" dirty="0">
                <a:latin typeface="Montserrat" pitchFamily="2" charset="77"/>
                <a:ea typeface="Open Sans ExtraBold" panose="020B0606030504020204" pitchFamily="34" charset="0"/>
                <a:cs typeface="Times New Roman" panose="02020603050405020304" pitchFamily="18" charset="0"/>
              </a:rPr>
              <a:t>ACKNOWLEDGEMENTS</a:t>
            </a:r>
            <a:endParaRPr lang="en-US" sz="1100" b="1" dirty="0">
              <a:latin typeface="Times New Roman" panose="02020603050405020304" pitchFamily="18" charset="0"/>
              <a:ea typeface="Open Sans" panose="020B0604020202020204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</a:pPr>
            <a:r>
              <a:rPr lang="en-US" sz="1100" dirty="0">
                <a:latin typeface="Times New Roman" panose="02020603050405020304" pitchFamily="18" charset="0"/>
                <a:ea typeface="Open Sans" panose="020B0604020202020204" charset="0"/>
                <a:cs typeface="Times New Roman" panose="02020603050405020304" pitchFamily="18" charset="0"/>
              </a:rPr>
              <a:t>This research is supported by the European Union's Horizon 2020 research and innovation </a:t>
            </a:r>
            <a:r>
              <a:rPr lang="en-US" sz="1100" dirty="0" err="1">
                <a:latin typeface="Times New Roman" panose="02020603050405020304" pitchFamily="18" charset="0"/>
                <a:ea typeface="Open Sans" panose="020B0604020202020204" charset="0"/>
                <a:cs typeface="Times New Roman" panose="02020603050405020304" pitchFamily="18" charset="0"/>
              </a:rPr>
              <a:t>programme</a:t>
            </a:r>
            <a:r>
              <a:rPr lang="en-US" sz="1100" dirty="0">
                <a:latin typeface="Times New Roman" panose="02020603050405020304" pitchFamily="18" charset="0"/>
                <a:ea typeface="Open Sans" panose="020B0604020202020204" charset="0"/>
                <a:cs typeface="Times New Roman" panose="02020603050405020304" pitchFamily="18" charset="0"/>
              </a:rPr>
              <a:t> under grant agreement number 964251 (TRANSLATE) , and by Irish Government funding via the DAFM NXTGENWOOD research program (grant agreement: 2019PROG704). </a:t>
            </a:r>
          </a:p>
        </p:txBody>
      </p:sp>
    </p:spTree>
    <p:extLst>
      <p:ext uri="{BB962C8B-B14F-4D97-AF65-F5344CB8AC3E}">
        <p14:creationId xmlns:p14="http://schemas.microsoft.com/office/powerpoint/2010/main" val="32792749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47C1B-5E0E-40F0-AAE8-7909C5BFEC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743201"/>
            <a:ext cx="12192000" cy="1120140"/>
          </a:xfrm>
          <a:solidFill>
            <a:schemeClr val="accent6">
              <a:lumMod val="50000"/>
            </a:schemeClr>
          </a:solidFill>
        </p:spPr>
        <p:txBody>
          <a:bodyPr/>
          <a:lstStyle/>
          <a:p>
            <a:r>
              <a:rPr lang="en-IE" b="1" dirty="0">
                <a:solidFill>
                  <a:schemeClr val="bg1"/>
                </a:solidFill>
              </a:rPr>
              <a:t>THANK YOU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0C6B3E-377F-4A1D-BFFE-CDF3BE001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12192000" cy="501649"/>
          </a:xfrm>
        </p:spPr>
        <p:txBody>
          <a:bodyPr/>
          <a:lstStyle/>
          <a:p>
            <a:r>
              <a:rPr lang="en-IE" b="1" dirty="0">
                <a:solidFill>
                  <a:schemeClr val="accent4">
                    <a:lumMod val="50000"/>
                  </a:schemeClr>
                </a:solidFill>
              </a:rPr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993606-8A07-660A-9145-AFEEA362FAF3}"/>
              </a:ext>
            </a:extLst>
          </p:cNvPr>
          <p:cNvSpPr txBox="1"/>
          <p:nvPr/>
        </p:nvSpPr>
        <p:spPr>
          <a:xfrm>
            <a:off x="0" y="1318161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N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Kartika" panose="02020503030404060203" pitchFamily="18" charset="0"/>
            </a:endParaRPr>
          </a:p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89778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47C1B-5E0E-40F0-AAE8-7909C5BFEC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120140"/>
          </a:xfrm>
          <a:solidFill>
            <a:schemeClr val="accent6">
              <a:lumMod val="50000"/>
            </a:schemeClr>
          </a:solidFill>
        </p:spPr>
        <p:txBody>
          <a:bodyPr/>
          <a:lstStyle/>
          <a:p>
            <a:pPr algn="l"/>
            <a:r>
              <a:rPr lang="en-IE" b="1" dirty="0">
                <a:solidFill>
                  <a:schemeClr val="bg1"/>
                </a:solidFill>
              </a:rPr>
              <a:t>TABLE OF CONTENT 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0C6B3E-377F-4A1D-BFFE-CDF3BE001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12192000" cy="501649"/>
          </a:xfrm>
        </p:spPr>
        <p:txBody>
          <a:bodyPr/>
          <a:lstStyle/>
          <a:p>
            <a:r>
              <a:rPr lang="en-IE" b="1" dirty="0">
                <a:solidFill>
                  <a:schemeClr val="accent4">
                    <a:lumMod val="50000"/>
                  </a:schemeClr>
                </a:solidFill>
              </a:rPr>
              <a:t>LinkedIn: https://www.linkedin.com/company/nxtgenwood/                    Twitter:  https://twitter.com/NEXTGENWOOD1                   Web: https://nxtgenwood.ie/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53F0AB-0B6E-DEA2-3C07-73648D156AB4}"/>
              </a:ext>
            </a:extLst>
          </p:cNvPr>
          <p:cNvSpPr txBox="1"/>
          <p:nvPr/>
        </p:nvSpPr>
        <p:spPr>
          <a:xfrm>
            <a:off x="175099" y="1284051"/>
            <a:ext cx="12016902" cy="3788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cs typeface="Times New Roman" panose="02020603050405020304" pitchFamily="18" charset="0"/>
              </a:rPr>
              <a:t>Introduction </a:t>
            </a:r>
          </a:p>
          <a:p>
            <a:pPr>
              <a:lnSpc>
                <a:spcPct val="150000"/>
              </a:lnSpc>
            </a:pPr>
            <a:endParaRPr lang="en-US" dirty="0"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 startAt="2"/>
            </a:pPr>
            <a:r>
              <a:rPr lang="en-US" dirty="0">
                <a:cs typeface="Times New Roman" panose="02020603050405020304" pitchFamily="18" charset="0"/>
              </a:rPr>
              <a:t>Functionalisation and Optimisation Cellulose Membranes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cs typeface="Times New Roman" panose="02020603050405020304" pitchFamily="18" charset="0"/>
              </a:rPr>
              <a:t>Synthesis/Functionalisation 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cs typeface="Times New Roman" panose="02020603050405020304" pitchFamily="18" charset="0"/>
              </a:rPr>
              <a:t>Characterisation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cs typeface="Times New Roman" panose="02020603050405020304" pitchFamily="18" charset="0"/>
              </a:rPr>
              <a:t>Ionic conductivity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cs typeface="Times New Roman" panose="02020603050405020304" pitchFamily="18" charset="0"/>
              </a:rPr>
              <a:t>Thermoelectrics </a:t>
            </a:r>
          </a:p>
          <a:p>
            <a:pPr>
              <a:lnSpc>
                <a:spcPct val="150000"/>
              </a:lnSpc>
            </a:pPr>
            <a:endParaRPr lang="en-US" dirty="0"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 startAt="3"/>
            </a:pPr>
            <a:r>
              <a:rPr lang="en-US" dirty="0">
                <a:cs typeface="Times New Roman" panose="02020603050405020304" pitchFamily="18" charset="0"/>
              </a:rPr>
              <a:t>Summary </a:t>
            </a:r>
            <a:endParaRPr lang="en-IE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520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47C1B-5E0E-40F0-AAE8-7909C5BFEC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735340"/>
          </a:xfrm>
          <a:solidFill>
            <a:schemeClr val="accent6">
              <a:lumMod val="50000"/>
            </a:schemeClr>
          </a:solidFill>
        </p:spPr>
        <p:txBody>
          <a:bodyPr>
            <a:noAutofit/>
          </a:bodyPr>
          <a:lstStyle/>
          <a:p>
            <a:pPr algn="l"/>
            <a:r>
              <a:rPr lang="en-IE" sz="5000" b="1" dirty="0">
                <a:solidFill>
                  <a:schemeClr val="bg1"/>
                </a:solidFill>
              </a:rPr>
              <a:t>INTRODUCTION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0C6B3E-377F-4A1D-BFFE-CDF3BE001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12192000" cy="501649"/>
          </a:xfrm>
        </p:spPr>
        <p:txBody>
          <a:bodyPr/>
          <a:lstStyle/>
          <a:p>
            <a:r>
              <a:rPr lang="en-IE" b="1" dirty="0">
                <a:solidFill>
                  <a:schemeClr val="accent4">
                    <a:lumMod val="50000"/>
                  </a:schemeClr>
                </a:solidFill>
              </a:rPr>
              <a:t>LinkedIn: https://www.linkedin.com/company/nxtgenwood/                    Twitter:  https://twitter.com/NEXTGENWOOD1                   Web: https://nxtgenwood.ie/</a:t>
            </a:r>
          </a:p>
        </p:txBody>
      </p:sp>
      <p:sp>
        <p:nvSpPr>
          <p:cNvPr id="12" name="TextBox 10">
            <a:extLst>
              <a:ext uri="{FF2B5EF4-FFF2-40B4-BE49-F238E27FC236}">
                <a16:creationId xmlns:a16="http://schemas.microsoft.com/office/drawing/2014/main" id="{BDBF2678-53E5-3116-05DE-4F8490E388EC}"/>
              </a:ext>
            </a:extLst>
          </p:cNvPr>
          <p:cNvSpPr txBox="1"/>
          <p:nvPr/>
        </p:nvSpPr>
        <p:spPr>
          <a:xfrm>
            <a:off x="73938" y="858753"/>
            <a:ext cx="8912408" cy="1711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1800" b="1" dirty="0">
                <a:solidFill>
                  <a:schemeClr val="accent1">
                    <a:lumMod val="75000"/>
                  </a:schemeClr>
                </a:solidFill>
                <a:effectLst/>
                <a:ea typeface="Times New Roman" panose="02020603050405020304" pitchFamily="18" charset="0"/>
              </a:rPr>
              <a:t>70% </a:t>
            </a:r>
            <a:r>
              <a:rPr lang="en-IN" b="1" dirty="0">
                <a:ea typeface="Times New Roman" panose="02020603050405020304" pitchFamily="18" charset="0"/>
              </a:rPr>
              <a:t>of total </a:t>
            </a:r>
            <a:r>
              <a:rPr lang="en-IN" sz="1800" b="1" dirty="0">
                <a:solidFill>
                  <a:schemeClr val="accent1">
                    <a:lumMod val="75000"/>
                  </a:schemeClr>
                </a:solidFill>
                <a:effectLst/>
                <a:ea typeface="Times New Roman" panose="02020603050405020304" pitchFamily="18" charset="0"/>
              </a:rPr>
              <a:t>energy </a:t>
            </a:r>
            <a:r>
              <a:rPr lang="en-IN" sz="1800" dirty="0">
                <a:effectLst/>
                <a:ea typeface="Times New Roman" panose="02020603050405020304" pitchFamily="18" charset="0"/>
              </a:rPr>
              <a:t>- lost as </a:t>
            </a:r>
            <a:r>
              <a:rPr lang="en-IN" sz="1800" b="1" dirty="0">
                <a:solidFill>
                  <a:schemeClr val="accent1">
                    <a:lumMod val="75000"/>
                  </a:schemeClr>
                </a:solidFill>
                <a:effectLst/>
                <a:ea typeface="Times New Roman" panose="02020603050405020304" pitchFamily="18" charset="0"/>
              </a:rPr>
              <a:t>heat </a:t>
            </a:r>
            <a:r>
              <a:rPr lang="en-IN" sz="1800" dirty="0">
                <a:effectLst/>
                <a:ea typeface="Times New Roman" panose="02020603050405020304" pitchFamily="18" charset="0"/>
              </a:rPr>
              <a:t>into the atmosphere</a:t>
            </a:r>
            <a:endParaRPr lang="en-IN" dirty="0"/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dirty="0">
                <a:effectLst/>
              </a:rPr>
              <a:t>An efficient TE device – most of the energy needs can be met.</a:t>
            </a:r>
            <a:endParaRPr lang="en-IN" dirty="0"/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Thermoelectrics - temperature difference is converted into electric voltages</a:t>
            </a:r>
          </a:p>
          <a:p>
            <a:pPr algn="just">
              <a:lnSpc>
                <a:spcPct val="150000"/>
              </a:lnSpc>
            </a:pPr>
            <a:endParaRPr lang="en-US" dirty="0"/>
          </a:p>
        </p:txBody>
      </p:sp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D483D5B1-F11D-17BC-9E85-25CBD64E31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683" t="8993" r="17046" b="41328"/>
          <a:stretch/>
        </p:blipFill>
        <p:spPr>
          <a:xfrm>
            <a:off x="3857296" y="2247564"/>
            <a:ext cx="2238704" cy="121186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8FDFEE8-2923-0B24-7135-75550F9B6822}"/>
              </a:ext>
            </a:extLst>
          </p:cNvPr>
          <p:cNvSpPr txBox="1"/>
          <p:nvPr/>
        </p:nvSpPr>
        <p:spPr>
          <a:xfrm>
            <a:off x="3474492" y="3458891"/>
            <a:ext cx="30043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basic TEGs configuration</a:t>
            </a:r>
            <a:endParaRPr lang="en-US" sz="1400" baseline="300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56580E1-6EF1-B6AE-49C4-F3A48AF4F5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9777442" y="3670451"/>
            <a:ext cx="1509099" cy="332001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D6AABE4-B0C3-AC69-A919-B4452E240F8E}"/>
              </a:ext>
            </a:extLst>
          </p:cNvPr>
          <p:cNvSpPr txBox="1"/>
          <p:nvPr/>
        </p:nvSpPr>
        <p:spPr>
          <a:xfrm>
            <a:off x="73937" y="4354018"/>
            <a:ext cx="8798046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800" dirty="0">
                <a:effectLst/>
                <a:ea typeface="Times New Roman" panose="02020603050405020304" pitchFamily="18" charset="0"/>
              </a:rPr>
              <a:t>Our focus on the thermoelectric effect based on a nanochannel–electrolyte-based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dirty="0"/>
          </a:p>
          <a:p>
            <a:r>
              <a:rPr lang="en-IN" dirty="0">
                <a:cs typeface="Times New Roman" panose="02020603050405020304" pitchFamily="18" charset="0"/>
              </a:rPr>
              <a:t>      Electrolyte - </a:t>
            </a:r>
            <a:r>
              <a:rPr lang="en-IN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the mobility difference of cations and anions used to enhance the thermoelectric energy generated. </a:t>
            </a:r>
          </a:p>
          <a:p>
            <a:endParaRPr lang="en-IN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dirty="0">
                <a:ea typeface="Times New Roman" panose="02020603050405020304" pitchFamily="18" charset="0"/>
                <a:cs typeface="Times New Roman" panose="02020603050405020304" pitchFamily="18" charset="0"/>
              </a:rPr>
              <a:t>      Nanochannels - </a:t>
            </a:r>
            <a:r>
              <a:rPr lang="en-IN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charged membrane can further affect the thermophoretic mobility of ions</a:t>
            </a:r>
            <a:r>
              <a:rPr lang="en-IN" dirty="0"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N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dirty="0">
                <a:effectLst/>
              </a:rPr>
              <a:t> </a:t>
            </a:r>
          </a:p>
          <a:p>
            <a:r>
              <a:rPr lang="en-IN" dirty="0">
                <a:latin typeface="Times New Roman" panose="02020603050405020304" pitchFamily="18" charset="0"/>
              </a:rPr>
              <a:t>      </a:t>
            </a:r>
          </a:p>
          <a:p>
            <a:endParaRPr lang="en-IN" dirty="0">
              <a:effectLst/>
              <a:latin typeface="Times New Roman" panose="02020603050405020304" pitchFamily="18" charset="0"/>
            </a:endParaRPr>
          </a:p>
        </p:txBody>
      </p:sp>
      <p:pic>
        <p:nvPicPr>
          <p:cNvPr id="17" name="Picture 16" descr="Heat Loss — Northwest Infrared Thermal Imaging">
            <a:extLst>
              <a:ext uri="{FF2B5EF4-FFF2-40B4-BE49-F238E27FC236}">
                <a16:creationId xmlns:a16="http://schemas.microsoft.com/office/drawing/2014/main" id="{F5699C20-9325-5737-3A49-CEDE0D1968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417" y="811293"/>
            <a:ext cx="3397440" cy="2548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322BF3C-3076-05BB-6FC2-EB229E61B8E4}"/>
              </a:ext>
            </a:extLst>
          </p:cNvPr>
          <p:cNvSpPr txBox="1"/>
          <p:nvPr/>
        </p:nvSpPr>
        <p:spPr>
          <a:xfrm>
            <a:off x="84446" y="3803577"/>
            <a:ext cx="10215691" cy="464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Charge carriers move or diffuse from the hot end to the cold end, producing electricity.</a:t>
            </a:r>
          </a:p>
        </p:txBody>
      </p:sp>
    </p:spTree>
    <p:extLst>
      <p:ext uri="{BB962C8B-B14F-4D97-AF65-F5344CB8AC3E}">
        <p14:creationId xmlns:p14="http://schemas.microsoft.com/office/powerpoint/2010/main" val="4195004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0C6B3E-377F-4A1D-BFFE-CDF3BE001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12192000" cy="501649"/>
          </a:xfrm>
        </p:spPr>
        <p:txBody>
          <a:bodyPr/>
          <a:lstStyle/>
          <a:p>
            <a:r>
              <a:rPr lang="en-IE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LinkedIn: https://www.linkedin.com/company/nxtgenwood/                    Twitter:  https://twitter.com/NEXTGENWOOD1                   Web:   https://biorbic.com/nxtgenwood/   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49DCC9-817F-B2BD-AAF0-D2A484ADC9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393004"/>
            <a:ext cx="12192000" cy="1329595"/>
          </a:xfrm>
          <a:solidFill>
            <a:schemeClr val="accent6">
              <a:lumMod val="50000"/>
            </a:schemeClr>
          </a:solidFill>
        </p:spPr>
        <p:txBody>
          <a:bodyPr>
            <a:noAutofit/>
          </a:bodyPr>
          <a:lstStyle/>
          <a:p>
            <a:pPr marL="800100" lvl="1" indent="-34290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t>Optimisation of Cellulose Membranes for enhancing thermovoltage output. </a:t>
            </a:r>
          </a:p>
        </p:txBody>
      </p:sp>
    </p:spTree>
    <p:extLst>
      <p:ext uri="{BB962C8B-B14F-4D97-AF65-F5344CB8AC3E}">
        <p14:creationId xmlns:p14="http://schemas.microsoft.com/office/powerpoint/2010/main" val="1011488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47C1B-5E0E-40F0-AAE8-7909C5BFEC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814028"/>
          </a:xfrm>
          <a:solidFill>
            <a:schemeClr val="accent6">
              <a:lumMod val="5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en-US" sz="5000" b="1" dirty="0">
                <a:solidFill>
                  <a:schemeClr val="bg1"/>
                </a:solidFill>
              </a:rPr>
              <a:t>1. Regenerated Cellulose Membrane (RC) </a:t>
            </a:r>
            <a:endParaRPr lang="en-IE" sz="5000" b="1" dirty="0">
              <a:solidFill>
                <a:schemeClr val="bg1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0C6B3E-377F-4A1D-BFFE-CDF3BE001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12192000" cy="501649"/>
          </a:xfrm>
        </p:spPr>
        <p:txBody>
          <a:bodyPr/>
          <a:lstStyle/>
          <a:p>
            <a:r>
              <a:rPr lang="en-IE" b="1" dirty="0">
                <a:solidFill>
                  <a:schemeClr val="accent4">
                    <a:lumMod val="50000"/>
                  </a:schemeClr>
                </a:solidFill>
              </a:rPr>
              <a:t>LinkedIn: https://www.linkedin.com/company/nxtgenwood/                    Twitter:  https://twitter.com/NEXTGENWOOD1                   Web: https://nxtgenwood.ie/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96BDAF7-EE1A-29D1-FE27-98068A122F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0141"/>
            <a:ext cx="2637961" cy="244722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08B6973-B9A9-FC1B-FB3D-F1C4CA3CB2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765" y="3567367"/>
            <a:ext cx="2132867" cy="1975847"/>
          </a:xfrm>
          <a:prstGeom prst="ellipse">
            <a:avLst/>
          </a:prstGeom>
          <a:ln>
            <a:noFill/>
          </a:ln>
          <a:effectLst>
            <a:outerShdw sx="1000" sy="1000" algn="ctr" rotWithShape="0">
              <a:srgbClr val="000000"/>
            </a:outerShdw>
            <a:softEdge rad="112500"/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AC12A1D-1260-AD1D-F74D-A12CCE96B143}"/>
              </a:ext>
            </a:extLst>
          </p:cNvPr>
          <p:cNvSpPr txBox="1"/>
          <p:nvPr/>
        </p:nvSpPr>
        <p:spPr>
          <a:xfrm>
            <a:off x="0" y="5532895"/>
            <a:ext cx="273315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RC – </a:t>
            </a:r>
            <a:r>
              <a: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nm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pore size</a:t>
            </a:r>
          </a:p>
          <a:p>
            <a:pPr algn="ctr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Thickness – around </a:t>
            </a:r>
            <a:r>
              <a: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</a:t>
            </a:r>
            <a:r>
              <a:rPr lang="el-GR" sz="16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US" sz="16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</a:p>
          <a:p>
            <a:pPr algn="ctr"/>
            <a:r>
              <a:rPr lang="en-US" sz="16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Weight – around </a:t>
            </a:r>
            <a:r>
              <a: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60mg</a:t>
            </a:r>
            <a:r>
              <a:rPr lang="en-US" sz="16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dirty="0"/>
              <a:t> </a:t>
            </a:r>
          </a:p>
          <a:p>
            <a:endParaRPr lang="en-IE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66BB5F10-BF4D-CF6F-9BB2-93B5E903DD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7020" y="1111936"/>
            <a:ext cx="2637960" cy="244722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97B78EB-9335-ECFB-6DB3-0390539D63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8752" y="3567367"/>
            <a:ext cx="2134495" cy="1975847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sx="1000" sy="1000" algn="t" rotWithShape="0">
              <a:prstClr val="black"/>
            </a:outerShdw>
            <a:softEdge rad="112522"/>
          </a:effectLst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C4DE288-C277-E5A9-D3B3-8BB5E56823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54040" y="1120141"/>
            <a:ext cx="2637960" cy="243081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BA7041D2-B9F2-858C-393F-43C190891D8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03586" y="3550953"/>
            <a:ext cx="2138868" cy="1975370"/>
          </a:xfrm>
          <a:prstGeom prst="ellipse">
            <a:avLst/>
          </a:prstGeom>
          <a:effectLst>
            <a:softEdge rad="127000"/>
          </a:effectLst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69C83648-5A3F-72C5-53CC-5B459515D654}"/>
              </a:ext>
            </a:extLst>
          </p:cNvPr>
          <p:cNvSpPr txBox="1"/>
          <p:nvPr/>
        </p:nvSpPr>
        <p:spPr>
          <a:xfrm>
            <a:off x="4678141" y="5532895"/>
            <a:ext cx="26379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RC – </a:t>
            </a:r>
            <a:r>
              <a: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450 nm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pore size</a:t>
            </a:r>
          </a:p>
          <a:p>
            <a:pPr algn="ctr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Thickness – around </a:t>
            </a:r>
            <a:r>
              <a: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 </a:t>
            </a:r>
            <a:r>
              <a:rPr lang="el-GR" sz="16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US" sz="16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</a:p>
          <a:p>
            <a:pPr algn="ctr"/>
            <a:r>
              <a:rPr lang="en-US" sz="16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Weight – around </a:t>
            </a:r>
            <a:r>
              <a: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70mg</a:t>
            </a:r>
            <a:r>
              <a:rPr lang="en-US" sz="16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dirty="0"/>
              <a:t> </a:t>
            </a:r>
          </a:p>
          <a:p>
            <a:endParaRPr lang="en-IE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C552911-05D3-15DF-726E-87A6EF468B13}"/>
              </a:ext>
            </a:extLst>
          </p:cNvPr>
          <p:cNvSpPr txBox="1"/>
          <p:nvPr/>
        </p:nvSpPr>
        <p:spPr>
          <a:xfrm>
            <a:off x="9536575" y="5543214"/>
            <a:ext cx="26379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RC – </a:t>
            </a:r>
            <a:r>
              <a: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 nm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pore size</a:t>
            </a:r>
          </a:p>
          <a:p>
            <a:pPr algn="ctr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Thickness – around </a:t>
            </a:r>
            <a:r>
              <a: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</a:t>
            </a:r>
            <a:r>
              <a:rPr lang="el-GR" sz="16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US" sz="16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</a:p>
          <a:p>
            <a:pPr algn="ctr"/>
            <a:r>
              <a:rPr lang="en-US" sz="16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Weight – around </a:t>
            </a:r>
            <a:r>
              <a: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50mg</a:t>
            </a:r>
            <a:r>
              <a:rPr lang="en-US" sz="16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dirty="0"/>
              <a:t> </a:t>
            </a:r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9676818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0C6B3E-377F-4A1D-BFFE-CDF3BE001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385534"/>
            <a:ext cx="12192000" cy="501649"/>
          </a:xfrm>
        </p:spPr>
        <p:txBody>
          <a:bodyPr/>
          <a:lstStyle/>
          <a:p>
            <a:r>
              <a:rPr lang="en-IE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LinkedIn: https://www.linkedin.com/company/nxtgenwood/                    Twitter:  https://twitter.com/NEXTGENWOOD1                   Web: https://nxtgenwood.ie/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33FA98-B69D-D178-18D6-84260D62D50C}"/>
              </a:ext>
            </a:extLst>
          </p:cNvPr>
          <p:cNvSpPr txBox="1"/>
          <p:nvPr/>
        </p:nvSpPr>
        <p:spPr>
          <a:xfrm>
            <a:off x="-12921" y="1146442"/>
            <a:ext cx="12192000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cs typeface="Times New Roman" panose="02020603050405020304" pitchFamily="18" charset="0"/>
              </a:rPr>
              <a:t>Positively charged membrane – </a:t>
            </a:r>
            <a:r>
              <a:rPr lang="en-US" dirty="0">
                <a:solidFill>
                  <a:srgbClr val="00B050"/>
                </a:solidFill>
                <a:cs typeface="Times New Roman" panose="02020603050405020304" pitchFamily="18" charset="0"/>
              </a:rPr>
              <a:t>CHMAC reaction </a:t>
            </a:r>
            <a:r>
              <a:rPr lang="en-US" dirty="0">
                <a:cs typeface="Times New Roman" panose="02020603050405020304" pitchFamily="18" charset="0"/>
              </a:rPr>
              <a:t>– (3-Chloro-2-hydroxypropyl)trimethylammonium chloride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cs typeface="Times New Roman" panose="02020603050405020304" pitchFamily="18" charset="0"/>
              </a:rPr>
              <a:t>Negatively charged membrane – </a:t>
            </a:r>
            <a:r>
              <a:rPr 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TEMPO Oxidation </a:t>
            </a:r>
            <a:r>
              <a:rPr lang="en-US" dirty="0">
                <a:cs typeface="Times New Roman" panose="02020603050405020304" pitchFamily="18" charset="0"/>
              </a:rPr>
              <a:t>– 2,2,6,6,-Tetramethylpiperdine 1-oxyl</a:t>
            </a:r>
            <a:endParaRPr lang="en-IE" dirty="0">
              <a:cs typeface="Times New Roman" panose="02020603050405020304" pitchFamily="18" charset="0"/>
            </a:endParaRP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303B9FF2-E1FB-0510-5A28-41B3D5906A1E}"/>
              </a:ext>
            </a:extLst>
          </p:cNvPr>
          <p:cNvCxnSpPr/>
          <p:nvPr/>
        </p:nvCxnSpPr>
        <p:spPr>
          <a:xfrm flipH="1">
            <a:off x="2764396" y="3458123"/>
            <a:ext cx="1881352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68386EEE-6EAD-9132-8161-CD09A036275C}"/>
              </a:ext>
            </a:extLst>
          </p:cNvPr>
          <p:cNvCxnSpPr>
            <a:cxnSpLocks/>
          </p:cNvCxnSpPr>
          <p:nvPr/>
        </p:nvCxnSpPr>
        <p:spPr>
          <a:xfrm>
            <a:off x="6491141" y="3425593"/>
            <a:ext cx="2137852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623E1711-F60A-4688-005C-3A54F5C00F62}"/>
              </a:ext>
            </a:extLst>
          </p:cNvPr>
          <p:cNvSpPr txBox="1"/>
          <p:nvPr/>
        </p:nvSpPr>
        <p:spPr>
          <a:xfrm>
            <a:off x="2503630" y="3658075"/>
            <a:ext cx="32198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TEMPO OXIDATION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A06C4B4-3071-6C28-5316-FD342E82FA0D}"/>
              </a:ext>
            </a:extLst>
          </p:cNvPr>
          <p:cNvSpPr txBox="1"/>
          <p:nvPr/>
        </p:nvSpPr>
        <p:spPr>
          <a:xfrm>
            <a:off x="6583665" y="3662005"/>
            <a:ext cx="32198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ETHERIFICATION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D417331-C83C-576E-13A6-885C4B0F9A3B}"/>
              </a:ext>
            </a:extLst>
          </p:cNvPr>
          <p:cNvSpPr txBox="1"/>
          <p:nvPr/>
        </p:nvSpPr>
        <p:spPr>
          <a:xfrm>
            <a:off x="8415451" y="4438355"/>
            <a:ext cx="27761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CHMAC-RC</a:t>
            </a:r>
            <a:endParaRPr lang="en-IE" sz="16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1D5B050-F5CF-CCC2-4A93-E2AC9F3E8E19}"/>
              </a:ext>
            </a:extLst>
          </p:cNvPr>
          <p:cNvSpPr txBox="1"/>
          <p:nvPr/>
        </p:nvSpPr>
        <p:spPr>
          <a:xfrm>
            <a:off x="221028" y="4436362"/>
            <a:ext cx="27761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TEMPO-RC</a:t>
            </a:r>
            <a:endParaRPr lang="en-IE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A09D03C-8B50-F161-BB60-3786AD3CCE47}"/>
              </a:ext>
            </a:extLst>
          </p:cNvPr>
          <p:cNvSpPr txBox="1"/>
          <p:nvPr/>
        </p:nvSpPr>
        <p:spPr>
          <a:xfrm>
            <a:off x="4290661" y="4438606"/>
            <a:ext cx="27761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RC</a:t>
            </a:r>
            <a:endParaRPr lang="en-IE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536FDA-DFB9-0A2A-369C-681542117DDB}"/>
              </a:ext>
            </a:extLst>
          </p:cNvPr>
          <p:cNvSpPr txBox="1"/>
          <p:nvPr/>
        </p:nvSpPr>
        <p:spPr>
          <a:xfrm>
            <a:off x="-12922" y="184873"/>
            <a:ext cx="1220492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Functionalisation of RCs – Synthesis of </a:t>
            </a:r>
            <a:r>
              <a:rPr lang="en-US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Positive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Negatively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charged membranes </a:t>
            </a:r>
            <a:endParaRPr lang="en-IE" sz="2800" dirty="0"/>
          </a:p>
        </p:txBody>
      </p:sp>
      <p:pic>
        <p:nvPicPr>
          <p:cNvPr id="2" name="Picture 1" descr="A screen shot of a graph&#10;&#10;Description automatically generated">
            <a:extLst>
              <a:ext uri="{FF2B5EF4-FFF2-40B4-BE49-F238E27FC236}">
                <a16:creationId xmlns:a16="http://schemas.microsoft.com/office/drawing/2014/main" id="{AF10D431-E3C6-280B-A0D8-C6E9663D6E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630" t="42400" r="39346" b="11931"/>
          <a:stretch/>
        </p:blipFill>
        <p:spPr>
          <a:xfrm>
            <a:off x="4445250" y="4875050"/>
            <a:ext cx="970666" cy="1514976"/>
          </a:xfrm>
          <a:prstGeom prst="rect">
            <a:avLst/>
          </a:prstGeom>
        </p:spPr>
      </p:pic>
      <p:pic>
        <p:nvPicPr>
          <p:cNvPr id="5" name="Picture 4" descr="A graph of a number of data&#10;&#10;Description automatically generated with medium confidence">
            <a:extLst>
              <a:ext uri="{FF2B5EF4-FFF2-40B4-BE49-F238E27FC236}">
                <a16:creationId xmlns:a16="http://schemas.microsoft.com/office/drawing/2014/main" id="{16942AB6-A9BC-BDD0-535A-BEA57400F62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8506" t="12376" r="23646"/>
          <a:stretch/>
        </p:blipFill>
        <p:spPr>
          <a:xfrm>
            <a:off x="0" y="4828459"/>
            <a:ext cx="985959" cy="1514976"/>
          </a:xfrm>
          <a:prstGeom prst="rect">
            <a:avLst/>
          </a:prstGeom>
        </p:spPr>
      </p:pic>
      <p:pic>
        <p:nvPicPr>
          <p:cNvPr id="8" name="Picture 7" descr="A graph of a potential distribution&#10;&#10;Description automatically generated">
            <a:extLst>
              <a:ext uri="{FF2B5EF4-FFF2-40B4-BE49-F238E27FC236}">
                <a16:creationId xmlns:a16="http://schemas.microsoft.com/office/drawing/2014/main" id="{653B4F91-414B-0E60-AA9E-FD1CBB4DF16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4686" t="15731" r="25995"/>
          <a:stretch/>
        </p:blipFill>
        <p:spPr>
          <a:xfrm>
            <a:off x="8387223" y="4842636"/>
            <a:ext cx="1272568" cy="1526204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45400802-B2C5-127C-972E-C72670D194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4050987"/>
              </p:ext>
            </p:extLst>
          </p:nvPr>
        </p:nvGraphicFramePr>
        <p:xfrm>
          <a:off x="5444316" y="4823180"/>
          <a:ext cx="2463778" cy="148336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231889">
                  <a:extLst>
                    <a:ext uri="{9D8B030D-6E8A-4147-A177-3AD203B41FA5}">
                      <a16:colId xmlns:a16="http://schemas.microsoft.com/office/drawing/2014/main" val="2975572222"/>
                    </a:ext>
                  </a:extLst>
                </a:gridCol>
                <a:gridCol w="1231889">
                  <a:extLst>
                    <a:ext uri="{9D8B030D-6E8A-4147-A177-3AD203B41FA5}">
                      <a16:colId xmlns:a16="http://schemas.microsoft.com/office/drawing/2014/main" val="41258862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Membrane</a:t>
                      </a:r>
                      <a:endParaRPr lang="en-IE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Z.P (mV)</a:t>
                      </a:r>
                      <a:endParaRPr lang="en-IE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14443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200</a:t>
                      </a:r>
                      <a:endParaRPr lang="en-IE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-16.9</a:t>
                      </a:r>
                      <a:endParaRPr lang="en-IE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8258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450</a:t>
                      </a:r>
                      <a:endParaRPr lang="en-IE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-14.5</a:t>
                      </a:r>
                      <a:endParaRPr lang="en-IE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74884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1k</a:t>
                      </a:r>
                      <a:endParaRPr lang="en-IE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-13</a:t>
                      </a:r>
                      <a:endParaRPr lang="en-IE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6076631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2A1C9B5-8035-FFB3-76E9-9651579491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3504559"/>
              </p:ext>
            </p:extLst>
          </p:nvPr>
        </p:nvGraphicFramePr>
        <p:xfrm>
          <a:off x="990653" y="4802615"/>
          <a:ext cx="2463778" cy="148336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231889">
                  <a:extLst>
                    <a:ext uri="{9D8B030D-6E8A-4147-A177-3AD203B41FA5}">
                      <a16:colId xmlns:a16="http://schemas.microsoft.com/office/drawing/2014/main" val="2975572222"/>
                    </a:ext>
                  </a:extLst>
                </a:gridCol>
                <a:gridCol w="1231889">
                  <a:extLst>
                    <a:ext uri="{9D8B030D-6E8A-4147-A177-3AD203B41FA5}">
                      <a16:colId xmlns:a16="http://schemas.microsoft.com/office/drawing/2014/main" val="41258862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Membrane</a:t>
                      </a:r>
                      <a:endParaRPr lang="en-IE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Z.P (mV)</a:t>
                      </a:r>
                      <a:endParaRPr lang="en-IE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14443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200</a:t>
                      </a:r>
                      <a:endParaRPr lang="en-IE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-30</a:t>
                      </a:r>
                      <a:endParaRPr lang="en-IE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8258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450</a:t>
                      </a:r>
                      <a:endParaRPr lang="en-IE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-28.9</a:t>
                      </a:r>
                      <a:endParaRPr lang="en-IE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74884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1k</a:t>
                      </a:r>
                      <a:endParaRPr lang="en-IE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-22 </a:t>
                      </a:r>
                      <a:endParaRPr lang="en-IE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6076631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0FDB6560-C964-C8B8-D751-727155D5B9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7325535"/>
              </p:ext>
            </p:extLst>
          </p:nvPr>
        </p:nvGraphicFramePr>
        <p:xfrm>
          <a:off x="9716592" y="4807383"/>
          <a:ext cx="2470714" cy="148336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235357">
                  <a:extLst>
                    <a:ext uri="{9D8B030D-6E8A-4147-A177-3AD203B41FA5}">
                      <a16:colId xmlns:a16="http://schemas.microsoft.com/office/drawing/2014/main" val="2975572222"/>
                    </a:ext>
                  </a:extLst>
                </a:gridCol>
                <a:gridCol w="1235357">
                  <a:extLst>
                    <a:ext uri="{9D8B030D-6E8A-4147-A177-3AD203B41FA5}">
                      <a16:colId xmlns:a16="http://schemas.microsoft.com/office/drawing/2014/main" val="41258862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Membrane</a:t>
                      </a:r>
                      <a:endParaRPr lang="en-IE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Z.P (mV)</a:t>
                      </a:r>
                      <a:endParaRPr lang="en-IE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14443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200</a:t>
                      </a:r>
                      <a:endParaRPr lang="en-IE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+11</a:t>
                      </a:r>
                      <a:endParaRPr lang="en-IE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8258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450</a:t>
                      </a:r>
                      <a:endParaRPr lang="en-IE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+12.7</a:t>
                      </a:r>
                      <a:endParaRPr lang="en-IE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74884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1k</a:t>
                      </a:r>
                      <a:endParaRPr lang="en-IE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+13.4</a:t>
                      </a:r>
                      <a:endParaRPr lang="en-IE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6076631"/>
                  </a:ext>
                </a:extLst>
              </a:tr>
            </a:tbl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E5D88827-4AED-28F6-C0AF-9A85B2BAC1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2603773"/>
              </p:ext>
            </p:extLst>
          </p:nvPr>
        </p:nvGraphicFramePr>
        <p:xfrm>
          <a:off x="9172648" y="2259452"/>
          <a:ext cx="3558602" cy="243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6" imgW="3359784" imgH="2299085" progId="ChemDraw.Document.6.0">
                  <p:embed/>
                </p:oleObj>
              </mc:Choice>
              <mc:Fallback>
                <p:oleObj name="CS ChemDraw Drawing" r:id="rId6" imgW="3359784" imgH="2299085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72648" y="2259452"/>
                        <a:ext cx="3558602" cy="2435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94CB83D6-06DA-B0A4-5F51-6618B87ADC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0769010"/>
              </p:ext>
            </p:extLst>
          </p:nvPr>
        </p:nvGraphicFramePr>
        <p:xfrm>
          <a:off x="6343360" y="2310042"/>
          <a:ext cx="2971800" cy="1268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8" imgW="2972481" imgH="1268021" progId="ChemDraw.Document.6.0">
                  <p:embed/>
                </p:oleObj>
              </mc:Choice>
              <mc:Fallback>
                <p:oleObj name="CS ChemDraw Drawing" r:id="rId8" imgW="2972481" imgH="1268021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343360" y="2310042"/>
                        <a:ext cx="2971800" cy="1268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6D90BFF0-27B0-8AD7-14C4-3576B7911E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6231250"/>
              </p:ext>
            </p:extLst>
          </p:nvPr>
        </p:nvGraphicFramePr>
        <p:xfrm>
          <a:off x="4870245" y="2394843"/>
          <a:ext cx="1881352" cy="21521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10" imgW="1676578" imgH="1917875" progId="ChemDraw.Document.6.0">
                  <p:embed/>
                </p:oleObj>
              </mc:Choice>
              <mc:Fallback>
                <p:oleObj name="CS ChemDraw Drawing" r:id="rId10" imgW="1676578" imgH="1917875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870245" y="2394843"/>
                        <a:ext cx="1881352" cy="21521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CFD03F0A-E7E5-AEB5-49EF-80A610ACEB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7351650"/>
              </p:ext>
            </p:extLst>
          </p:nvPr>
        </p:nvGraphicFramePr>
        <p:xfrm>
          <a:off x="406569" y="2350067"/>
          <a:ext cx="2029059" cy="21691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12" imgW="1793526" imgH="1918348" progId="ChemDraw.Document.6.0">
                  <p:embed/>
                </p:oleObj>
              </mc:Choice>
              <mc:Fallback>
                <p:oleObj name="CS ChemDraw Drawing" r:id="rId12" imgW="1793526" imgH="1918348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06569" y="2350067"/>
                        <a:ext cx="2029059" cy="21691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483852A4-7E33-97C9-531F-BE91D27A82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277572"/>
              </p:ext>
            </p:extLst>
          </p:nvPr>
        </p:nvGraphicFramePr>
        <p:xfrm>
          <a:off x="3105823" y="2073159"/>
          <a:ext cx="1607927" cy="17349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14" imgW="1285960" imgH="1387208" progId="ChemDraw.Document.6.0">
                  <p:embed/>
                </p:oleObj>
              </mc:Choice>
              <mc:Fallback>
                <p:oleObj name="CS ChemDraw Drawing" r:id="rId14" imgW="1285960" imgH="1387208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105823" y="2073159"/>
                        <a:ext cx="1607927" cy="17349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78578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aph of a cellulose&#10;&#10;Description automatically generated">
            <a:extLst>
              <a:ext uri="{FF2B5EF4-FFF2-40B4-BE49-F238E27FC236}">
                <a16:creationId xmlns:a16="http://schemas.microsoft.com/office/drawing/2014/main" id="{3EF13121-859C-FF99-06CC-447790B085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28" y="947739"/>
            <a:ext cx="3238671" cy="2907112"/>
          </a:xfrm>
          <a:prstGeom prst="rect">
            <a:avLst/>
          </a:prstGeom>
        </p:spPr>
      </p:pic>
      <p:pic>
        <p:nvPicPr>
          <p:cNvPr id="4" name="Picture 3" descr="A graph of a graph showing the different types of cellulose&#10;&#10;Description automatically generated">
            <a:extLst>
              <a:ext uri="{FF2B5EF4-FFF2-40B4-BE49-F238E27FC236}">
                <a16:creationId xmlns:a16="http://schemas.microsoft.com/office/drawing/2014/main" id="{7A0E8C2B-D6BB-E82A-DCD4-673AF9A302F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668"/>
          <a:stretch/>
        </p:blipFill>
        <p:spPr>
          <a:xfrm>
            <a:off x="3388799" y="1044640"/>
            <a:ext cx="3352469" cy="279113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01463D8-AA89-135A-C82B-6719D25D1A83}"/>
              </a:ext>
            </a:extLst>
          </p:cNvPr>
          <p:cNvSpPr txBox="1"/>
          <p:nvPr/>
        </p:nvSpPr>
        <p:spPr>
          <a:xfrm>
            <a:off x="0" y="7939"/>
            <a:ext cx="120974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Characterisation of Pristine and Functionalised Membranes </a:t>
            </a:r>
            <a:endParaRPr lang="en-IE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B3A337-CED1-43C0-C51F-C782391013BD}"/>
              </a:ext>
            </a:extLst>
          </p:cNvPr>
          <p:cNvSpPr txBox="1"/>
          <p:nvPr/>
        </p:nvSpPr>
        <p:spPr>
          <a:xfrm>
            <a:off x="0" y="482519"/>
            <a:ext cx="8244508" cy="464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cs typeface="Times New Roman" panose="02020603050405020304" pitchFamily="18" charset="0"/>
              </a:rPr>
              <a:t>Fourier-transform infrared spectroscopy (FT-IR)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0FC4BC0-C013-BB93-E61C-8297EBBCBE60}"/>
              </a:ext>
            </a:extLst>
          </p:cNvPr>
          <p:cNvSpPr txBox="1"/>
          <p:nvPr/>
        </p:nvSpPr>
        <p:spPr>
          <a:xfrm>
            <a:off x="7062634" y="978734"/>
            <a:ext cx="5129366" cy="2126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effectLst/>
                <a:ea typeface="Calibri" panose="020F0502020204030204" pitchFamily="34" charset="0"/>
              </a:rPr>
              <a:t>a new </a:t>
            </a:r>
            <a:r>
              <a:rPr lang="en-US" sz="1800" dirty="0">
                <a:solidFill>
                  <a:srgbClr val="FF0000"/>
                </a:solidFill>
                <a:effectLst/>
                <a:ea typeface="Calibri" panose="020F0502020204030204" pitchFamily="34" charset="0"/>
              </a:rPr>
              <a:t>C=O peak at 1727 </a:t>
            </a:r>
            <a:r>
              <a:rPr lang="en-US" sz="1800" dirty="0">
                <a:effectLst/>
                <a:ea typeface="Calibri" panose="020F0502020204030204" pitchFamily="34" charset="0"/>
              </a:rPr>
              <a:t>cm</a:t>
            </a:r>
            <a:r>
              <a:rPr lang="en-US" sz="1800" baseline="30000" dirty="0">
                <a:effectLst/>
                <a:ea typeface="Calibri" panose="020F0502020204030204" pitchFamily="34" charset="0"/>
              </a:rPr>
              <a:t>-1</a:t>
            </a:r>
            <a:r>
              <a:rPr lang="en-US" sz="1800" dirty="0">
                <a:effectLst/>
                <a:ea typeface="Calibri" panose="020F0502020204030204" pitchFamily="34" charset="0"/>
              </a:rPr>
              <a:t> – </a:t>
            </a:r>
            <a:r>
              <a:rPr lang="en-US" dirty="0">
                <a:ea typeface="Calibri" panose="020F0502020204030204" pitchFamily="34" charset="0"/>
              </a:rPr>
              <a:t>Confirms oxidation. </a:t>
            </a:r>
            <a:endParaRPr lang="en-US" sz="1800" dirty="0">
              <a:effectLst/>
              <a:ea typeface="Calibri" panose="020F050202020403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a new peak at </a:t>
            </a:r>
            <a:r>
              <a:rPr lang="en-US" dirty="0">
                <a:solidFill>
                  <a:srgbClr val="00B05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1476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cm</a:t>
            </a:r>
            <a:r>
              <a:rPr lang="en-US" sz="1800" baseline="30000" dirty="0">
                <a:effectLst/>
                <a:ea typeface="Calibri" panose="020F0502020204030204" pitchFamily="34" charset="0"/>
              </a:rPr>
              <a:t>-1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corresponding to </a:t>
            </a:r>
            <a:r>
              <a:rPr lang="en-US" dirty="0">
                <a:solidFill>
                  <a:srgbClr val="00B05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CH</a:t>
            </a:r>
            <a:r>
              <a:rPr lang="en-US" baseline="-25000" dirty="0">
                <a:solidFill>
                  <a:srgbClr val="00B05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dirty="0">
                <a:solidFill>
                  <a:srgbClr val="00B05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bending 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of methyl groups of cationic substituent – confirms attachment of ammonium group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D63A686-8C3B-2817-B981-9D7B74CBEE2F}"/>
              </a:ext>
            </a:extLst>
          </p:cNvPr>
          <p:cNvSpPr/>
          <p:nvPr/>
        </p:nvSpPr>
        <p:spPr>
          <a:xfrm>
            <a:off x="3832698" y="1128411"/>
            <a:ext cx="2794772" cy="2276273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>
              <a:highlight>
                <a:srgbClr val="FFFF00"/>
              </a:highlight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AEC00A8-4E27-F51E-1B3B-E9006EF8301A}"/>
              </a:ext>
            </a:extLst>
          </p:cNvPr>
          <p:cNvSpPr txBox="1"/>
          <p:nvPr/>
        </p:nvSpPr>
        <p:spPr>
          <a:xfrm>
            <a:off x="491830" y="2440207"/>
            <a:ext cx="2120103" cy="569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Intense C=O peak at 1727cm</a:t>
            </a:r>
            <a:r>
              <a:rPr lang="en-US" sz="11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 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successful oxidation </a:t>
            </a:r>
          </a:p>
        </p:txBody>
      </p:sp>
      <p:pic>
        <p:nvPicPr>
          <p:cNvPr id="17" name="Picture 16" descr="A graph of a graph showing the different types of cellulose&#10;&#10;Description automatically generated">
            <a:extLst>
              <a:ext uri="{FF2B5EF4-FFF2-40B4-BE49-F238E27FC236}">
                <a16:creationId xmlns:a16="http://schemas.microsoft.com/office/drawing/2014/main" id="{8DAFB992-7F6C-99DD-39A1-E325580604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1632"/>
          <a:stretch/>
        </p:blipFill>
        <p:spPr>
          <a:xfrm>
            <a:off x="36330" y="3519909"/>
            <a:ext cx="3352469" cy="242468"/>
          </a:xfrm>
          <a:prstGeom prst="rect">
            <a:avLst/>
          </a:prstGeom>
        </p:spPr>
      </p:pic>
      <p:pic>
        <p:nvPicPr>
          <p:cNvPr id="18" name="Picture 17" descr="A graph of a graph showing the different types of cellulose&#10;&#10;Description automatically generated">
            <a:extLst>
              <a:ext uri="{FF2B5EF4-FFF2-40B4-BE49-F238E27FC236}">
                <a16:creationId xmlns:a16="http://schemas.microsoft.com/office/drawing/2014/main" id="{A7A03A72-BD9D-A430-62EE-9F2EEB771A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03" t="29733" r="91313"/>
          <a:stretch/>
        </p:blipFill>
        <p:spPr>
          <a:xfrm>
            <a:off x="63459" y="1668206"/>
            <a:ext cx="214009" cy="2035947"/>
          </a:xfrm>
          <a:prstGeom prst="rect">
            <a:avLst/>
          </a:prstGeom>
        </p:spPr>
      </p:pic>
      <p:sp>
        <p:nvSpPr>
          <p:cNvPr id="105" name="TextBox 104">
            <a:extLst>
              <a:ext uri="{FF2B5EF4-FFF2-40B4-BE49-F238E27FC236}">
                <a16:creationId xmlns:a16="http://schemas.microsoft.com/office/drawing/2014/main" id="{356DD43A-9294-8DCC-BF4D-DCDC592D52DD}"/>
              </a:ext>
            </a:extLst>
          </p:cNvPr>
          <p:cNvSpPr txBox="1"/>
          <p:nvPr/>
        </p:nvSpPr>
        <p:spPr>
          <a:xfrm>
            <a:off x="0" y="3660280"/>
            <a:ext cx="8244508" cy="464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 startAt="2"/>
            </a:pPr>
            <a:r>
              <a:rPr lang="en-US" dirty="0">
                <a:cs typeface="Times New Roman" panose="02020603050405020304" pitchFamily="18" charset="0"/>
              </a:rPr>
              <a:t>Contact Angle Measurements </a:t>
            </a:r>
          </a:p>
        </p:txBody>
      </p:sp>
      <p:pic>
        <p:nvPicPr>
          <p:cNvPr id="108" name="Picture 107">
            <a:extLst>
              <a:ext uri="{FF2B5EF4-FFF2-40B4-BE49-F238E27FC236}">
                <a16:creationId xmlns:a16="http://schemas.microsoft.com/office/drawing/2014/main" id="{40EDF92D-5C22-7904-2238-F6A4FCAF488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736" t="35772" r="3597" b="18028"/>
          <a:stretch/>
        </p:blipFill>
        <p:spPr>
          <a:xfrm>
            <a:off x="6884927" y="3848573"/>
            <a:ext cx="2177748" cy="1027731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:a16="http://schemas.microsoft.com/office/drawing/2014/main" id="{E83DE2B8-8E1D-DCE1-2EE3-A72E35D9B8B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181" t="28836" r="9038" b="9464"/>
          <a:stretch/>
        </p:blipFill>
        <p:spPr>
          <a:xfrm>
            <a:off x="9046746" y="3848297"/>
            <a:ext cx="2129873" cy="1028007"/>
          </a:xfrm>
          <a:prstGeom prst="rect">
            <a:avLst/>
          </a:prstGeom>
        </p:spPr>
      </p:pic>
      <p:pic>
        <p:nvPicPr>
          <p:cNvPr id="110" name="Picture 109">
            <a:extLst>
              <a:ext uri="{FF2B5EF4-FFF2-40B4-BE49-F238E27FC236}">
                <a16:creationId xmlns:a16="http://schemas.microsoft.com/office/drawing/2014/main" id="{0405A42B-2190-3FB3-D7E6-126533CABFE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277" t="29440" r="18885" b="27997"/>
          <a:stretch/>
        </p:blipFill>
        <p:spPr>
          <a:xfrm>
            <a:off x="8005199" y="5315487"/>
            <a:ext cx="2114951" cy="960804"/>
          </a:xfrm>
          <a:prstGeom prst="rect">
            <a:avLst/>
          </a:prstGeom>
        </p:spPr>
      </p:pic>
      <p:sp>
        <p:nvSpPr>
          <p:cNvPr id="111" name="TextBox 110">
            <a:extLst>
              <a:ext uri="{FF2B5EF4-FFF2-40B4-BE49-F238E27FC236}">
                <a16:creationId xmlns:a16="http://schemas.microsoft.com/office/drawing/2014/main" id="{E4BF516B-1E65-3900-3BF9-C0AAB224DE7C}"/>
              </a:ext>
            </a:extLst>
          </p:cNvPr>
          <p:cNvSpPr txBox="1"/>
          <p:nvPr/>
        </p:nvSpPr>
        <p:spPr>
          <a:xfrm>
            <a:off x="7079083" y="4861847"/>
            <a:ext cx="168347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RC_200 nm – 30.28</a:t>
            </a:r>
            <a:r>
              <a:rPr lang="en-IE" sz="13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IE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15F71DD1-63AE-A67F-3128-94B9F29DC11F}"/>
              </a:ext>
            </a:extLst>
          </p:cNvPr>
          <p:cNvSpPr txBox="1"/>
          <p:nvPr/>
        </p:nvSpPr>
        <p:spPr>
          <a:xfrm>
            <a:off x="9046746" y="4860864"/>
            <a:ext cx="199555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TEMPO-RC_200 nm – 35.63</a:t>
            </a:r>
            <a:r>
              <a:rPr lang="en-IE" sz="13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IE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3617EE6A-2AB2-8768-06F3-1B04EF434E2F}"/>
              </a:ext>
            </a:extLst>
          </p:cNvPr>
          <p:cNvSpPr txBox="1"/>
          <p:nvPr/>
        </p:nvSpPr>
        <p:spPr>
          <a:xfrm>
            <a:off x="7973801" y="6290685"/>
            <a:ext cx="234593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CHMAC-RC_200 nm – 51.92</a:t>
            </a:r>
            <a:r>
              <a:rPr lang="en-IE" sz="13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IE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29DD658F-BA49-2CDF-4EF3-C0FD14214D7D}"/>
              </a:ext>
            </a:extLst>
          </p:cNvPr>
          <p:cNvSpPr/>
          <p:nvPr/>
        </p:nvSpPr>
        <p:spPr>
          <a:xfrm>
            <a:off x="6885987" y="3828347"/>
            <a:ext cx="4300843" cy="279113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FAFBAAAF-22F5-6A4F-BFBD-9E2DF9D7301D}"/>
              </a:ext>
            </a:extLst>
          </p:cNvPr>
          <p:cNvSpPr txBox="1"/>
          <p:nvPr/>
        </p:nvSpPr>
        <p:spPr>
          <a:xfrm>
            <a:off x="0" y="4192955"/>
            <a:ext cx="6627470" cy="2126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effectLst/>
                <a:ea typeface="Calibri" panose="020F0502020204030204" pitchFamily="34" charset="0"/>
              </a:rPr>
              <a:t>Pristine membranes</a:t>
            </a:r>
            <a:r>
              <a:rPr lang="en-US" dirty="0">
                <a:ea typeface="Calibri" panose="020F0502020204030204" pitchFamily="34" charset="0"/>
              </a:rPr>
              <a:t> were more hydrophilic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effectLst/>
                <a:ea typeface="Calibri" panose="020F0502020204030204" pitchFamily="34" charset="0"/>
              </a:rPr>
              <a:t>Similar </a:t>
            </a:r>
            <a:r>
              <a:rPr lang="en-US" dirty="0">
                <a:ea typeface="Calibri" panose="020F0502020204030204" pitchFamily="34" charset="0"/>
              </a:rPr>
              <a:t>C.A values for Pristine and TEMPO-RCs</a:t>
            </a:r>
            <a:endParaRPr lang="en-US" sz="1800" dirty="0">
              <a:effectLst/>
              <a:ea typeface="Calibri" panose="020F050202020403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Increase in hydrophilicity of membranes with CHMAC Reaction – because of the addition of larger organic (2-hydroxypropyl)trimethylammonium group with etherification.</a:t>
            </a:r>
          </a:p>
        </p:txBody>
      </p:sp>
    </p:spTree>
    <p:extLst>
      <p:ext uri="{BB962C8B-B14F-4D97-AF65-F5344CB8AC3E}">
        <p14:creationId xmlns:p14="http://schemas.microsoft.com/office/powerpoint/2010/main" val="1642227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134304-C8A8-55E6-B784-BCAD66A261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12BFD06-BE46-8957-DC92-69F31737C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482810"/>
            <a:ext cx="12192000" cy="501649"/>
          </a:xfrm>
        </p:spPr>
        <p:txBody>
          <a:bodyPr/>
          <a:lstStyle/>
          <a:p>
            <a:r>
              <a:rPr lang="en-IE" b="1" dirty="0">
                <a:solidFill>
                  <a:schemeClr val="accent4">
                    <a:lumMod val="50000"/>
                  </a:schemeClr>
                </a:solidFill>
              </a:rPr>
              <a:t>LinkedIn: https://www.linkedin.com/company/nxtgenwood/                    Twitter:  https://twitter.com/NEXTGENWOOD1                   Web: https://nxtgenwood.ie/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5D3325E-2940-ADE8-2898-60FB9B9631B5}"/>
              </a:ext>
            </a:extLst>
          </p:cNvPr>
          <p:cNvSpPr txBox="1"/>
          <p:nvPr/>
        </p:nvSpPr>
        <p:spPr>
          <a:xfrm>
            <a:off x="0" y="919532"/>
            <a:ext cx="76972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cs typeface="Times New Roman" panose="02020603050405020304" pitchFamily="18" charset="0"/>
              </a:rPr>
              <a:t>Lab prepared Cellulose membrane from </a:t>
            </a:r>
            <a:r>
              <a:rPr lang="en-US" b="1" dirty="0">
                <a:cs typeface="Times New Roman" panose="02020603050405020304" pitchFamily="18" charset="0"/>
              </a:rPr>
              <a:t>waste wood chips </a:t>
            </a:r>
            <a:endParaRPr lang="en-IE" b="1" dirty="0"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F76C3E0-86C2-7003-CF09-20F672EBB2EC}"/>
              </a:ext>
            </a:extLst>
          </p:cNvPr>
          <p:cNvSpPr txBox="1"/>
          <p:nvPr/>
        </p:nvSpPr>
        <p:spPr>
          <a:xfrm>
            <a:off x="1" y="1320649"/>
            <a:ext cx="1219199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>
                <a:cs typeface="Times New Roman" panose="02020603050405020304" pitchFamily="18" charset="0"/>
              </a:rPr>
              <a:t>Cellulose extracted from wood chips with NaOH, </a:t>
            </a:r>
            <a:r>
              <a:rPr lang="en-IN" dirty="0">
                <a:cs typeface="Times New Roman" panose="02020603050405020304" pitchFamily="18" charset="0"/>
              </a:rPr>
              <a:t>Na</a:t>
            </a:r>
            <a:r>
              <a:rPr lang="en-IN" baseline="-25000" dirty="0">
                <a:cs typeface="Times New Roman" panose="02020603050405020304" pitchFamily="18" charset="0"/>
              </a:rPr>
              <a:t>2</a:t>
            </a:r>
            <a:r>
              <a:rPr lang="en-IN" dirty="0">
                <a:cs typeface="Times New Roman" panose="02020603050405020304" pitchFamily="18" charset="0"/>
              </a:rPr>
              <a:t>SO</a:t>
            </a:r>
            <a:r>
              <a:rPr lang="en-IN" baseline="-25000" dirty="0">
                <a:cs typeface="Times New Roman" panose="02020603050405020304" pitchFamily="18" charset="0"/>
              </a:rPr>
              <a:t>3</a:t>
            </a:r>
            <a:r>
              <a:rPr lang="en-IN" baseline="30000" dirty="0">
                <a:effectLst/>
                <a:cs typeface="Times New Roman" panose="02020603050405020304" pitchFamily="18" charset="0"/>
              </a:rPr>
              <a:t> </a:t>
            </a:r>
            <a:r>
              <a:rPr lang="en-IN" dirty="0">
                <a:effectLst/>
                <a:cs typeface="Times New Roman" panose="02020603050405020304" pitchFamily="18" charset="0"/>
              </a:rPr>
              <a:t>and H</a:t>
            </a:r>
            <a:r>
              <a:rPr lang="en-IN" baseline="-25000" dirty="0">
                <a:effectLst/>
                <a:cs typeface="Times New Roman" panose="02020603050405020304" pitchFamily="18" charset="0"/>
              </a:rPr>
              <a:t>2</a:t>
            </a:r>
            <a:r>
              <a:rPr lang="en-IN" dirty="0">
                <a:effectLst/>
                <a:cs typeface="Times New Roman" panose="02020603050405020304" pitchFamily="18" charset="0"/>
              </a:rPr>
              <a:t>O</a:t>
            </a:r>
            <a:r>
              <a:rPr lang="en-IN" baseline="-25000" dirty="0">
                <a:effectLst/>
                <a:cs typeface="Times New Roman" panose="02020603050405020304" pitchFamily="18" charset="0"/>
              </a:rPr>
              <a:t>2</a:t>
            </a:r>
            <a:r>
              <a:rPr lang="en-IN" dirty="0">
                <a:effectLst/>
                <a:cs typeface="Times New Roman" panose="02020603050405020304" pitchFamily="18" charset="0"/>
              </a:rPr>
              <a:t>.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>
                <a:cs typeface="Times New Roman" panose="02020603050405020304" pitchFamily="18" charset="0"/>
              </a:rPr>
              <a:t>15 mg/ml solution used for making the membranes with Vacuum filtration.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US" dirty="0"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IE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CE9CE66-46EE-DC39-DD42-8C4765E842B4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12192000" cy="81402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000" b="1" dirty="0">
                <a:solidFill>
                  <a:schemeClr val="bg1"/>
                </a:solidFill>
              </a:rPr>
              <a:t>2. Cellulose Membrane  </a:t>
            </a:r>
            <a:endParaRPr lang="en-IE" sz="5000" b="1" dirty="0">
              <a:solidFill>
                <a:schemeClr val="bg1"/>
              </a:solidFill>
            </a:endParaRPr>
          </a:p>
        </p:txBody>
      </p:sp>
      <p:pic>
        <p:nvPicPr>
          <p:cNvPr id="36" name="Picture 35" descr="A picture containing ground&#10;&#10;Description automatically generated">
            <a:extLst>
              <a:ext uri="{FF2B5EF4-FFF2-40B4-BE49-F238E27FC236}">
                <a16:creationId xmlns:a16="http://schemas.microsoft.com/office/drawing/2014/main" id="{BFE20410-DD90-BA0B-5AEB-42944ABBF6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5206" y="852879"/>
            <a:ext cx="1666780" cy="156222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2AEF1F3-94A5-2895-A739-CC08D754B5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1986" y="855081"/>
            <a:ext cx="1666780" cy="156222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49F494F-D3C6-9971-9B6A-801B51BEC59D}"/>
              </a:ext>
            </a:extLst>
          </p:cNvPr>
          <p:cNvSpPr txBox="1"/>
          <p:nvPr/>
        </p:nvSpPr>
        <p:spPr>
          <a:xfrm>
            <a:off x="8100502" y="2384394"/>
            <a:ext cx="37229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Cellulose - Thickness – around 200 µm</a:t>
            </a:r>
            <a:endParaRPr lang="en-IE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3DFD26-9AC1-BAE7-0BAA-D2B41DA467CD}"/>
              </a:ext>
            </a:extLst>
          </p:cNvPr>
          <p:cNvSpPr txBox="1"/>
          <p:nvPr/>
        </p:nvSpPr>
        <p:spPr>
          <a:xfrm>
            <a:off x="1" y="2634893"/>
            <a:ext cx="121919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Functionalisation</a:t>
            </a:r>
            <a:endParaRPr lang="en-IE" sz="28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918C0E8-1820-C3A0-00A4-9F1BBE69035D}"/>
              </a:ext>
            </a:extLst>
          </p:cNvPr>
          <p:cNvSpPr txBox="1"/>
          <p:nvPr/>
        </p:nvSpPr>
        <p:spPr>
          <a:xfrm>
            <a:off x="4583394" y="6006491"/>
            <a:ext cx="27761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Cellulose</a:t>
            </a:r>
            <a:endParaRPr lang="en-IE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870EC77F-C399-5D1F-B6C1-FBC881FEEFCB}"/>
              </a:ext>
            </a:extLst>
          </p:cNvPr>
          <p:cNvCxnSpPr>
            <a:cxnSpLocks/>
          </p:cNvCxnSpPr>
          <p:nvPr/>
        </p:nvCxnSpPr>
        <p:spPr>
          <a:xfrm flipH="1">
            <a:off x="3107103" y="4958104"/>
            <a:ext cx="174260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CE0881B5-DCFA-579B-62BC-FA13AF9B8862}"/>
              </a:ext>
            </a:extLst>
          </p:cNvPr>
          <p:cNvCxnSpPr>
            <a:cxnSpLocks/>
          </p:cNvCxnSpPr>
          <p:nvPr/>
        </p:nvCxnSpPr>
        <p:spPr>
          <a:xfrm>
            <a:off x="6818504" y="4965263"/>
            <a:ext cx="1840512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C1AE2E5F-626D-8343-2093-62804302B393}"/>
              </a:ext>
            </a:extLst>
          </p:cNvPr>
          <p:cNvSpPr txBox="1"/>
          <p:nvPr/>
        </p:nvSpPr>
        <p:spPr>
          <a:xfrm>
            <a:off x="6639521" y="5218338"/>
            <a:ext cx="32198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SILANISATION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C3B7605-0A61-CCAA-D5AD-59620CFF28A0}"/>
              </a:ext>
            </a:extLst>
          </p:cNvPr>
          <p:cNvSpPr txBox="1"/>
          <p:nvPr/>
        </p:nvSpPr>
        <p:spPr>
          <a:xfrm>
            <a:off x="2956421" y="5064500"/>
            <a:ext cx="32198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SILANISATION</a:t>
            </a:r>
          </a:p>
        </p:txBody>
      </p:sp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7DF20ABB-08C0-2220-B2BB-4D78D4E9D0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0386167"/>
              </p:ext>
            </p:extLst>
          </p:nvPr>
        </p:nvGraphicFramePr>
        <p:xfrm>
          <a:off x="8894589" y="4032986"/>
          <a:ext cx="4068998" cy="26340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4" imgW="4325201" imgH="2800902" progId="ChemDraw.Document.6.0">
                  <p:embed/>
                </p:oleObj>
              </mc:Choice>
              <mc:Fallback>
                <p:oleObj name="CS ChemDraw Drawing" r:id="rId4" imgW="4325201" imgH="2800902" progId="ChemDraw.Document.6.0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0489002E-C234-EA36-5E1A-E0D3737206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894589" y="4032986"/>
                        <a:ext cx="4068998" cy="26340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5FEB0E07-6593-3805-51A9-3D456312E0CC}"/>
              </a:ext>
            </a:extLst>
          </p:cNvPr>
          <p:cNvSpPr txBox="1"/>
          <p:nvPr/>
        </p:nvSpPr>
        <p:spPr>
          <a:xfrm>
            <a:off x="9793296" y="5141995"/>
            <a:ext cx="27761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3-amino-Cellulose</a:t>
            </a:r>
            <a:endParaRPr lang="en-IE" sz="16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B52CF366-D63E-B43D-E606-0C983C43FE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5062948"/>
              </p:ext>
            </p:extLst>
          </p:nvPr>
        </p:nvGraphicFramePr>
        <p:xfrm>
          <a:off x="-67416" y="3972587"/>
          <a:ext cx="3909841" cy="33457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6" imgW="4092724" imgH="3501837" progId="ChemDraw.Document.6.0">
                  <p:embed/>
                </p:oleObj>
              </mc:Choice>
              <mc:Fallback>
                <p:oleObj name="CS ChemDraw Drawing" r:id="rId6" imgW="4092724" imgH="3501837" progId="ChemDraw.Document.6.0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E6AB046E-FEA8-CF03-9247-D50CF380F7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-67416" y="3972587"/>
                        <a:ext cx="3909841" cy="33457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308531ED-89F9-ECAE-F4EB-6BB4CA35D820}"/>
              </a:ext>
            </a:extLst>
          </p:cNvPr>
          <p:cNvSpPr txBox="1"/>
          <p:nvPr/>
        </p:nvSpPr>
        <p:spPr>
          <a:xfrm>
            <a:off x="798906" y="5940145"/>
            <a:ext cx="27761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3-COO</a:t>
            </a:r>
            <a:r>
              <a:rPr lang="en-US" sz="16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-Cellulose</a:t>
            </a:r>
            <a:endParaRPr lang="en-IE" sz="16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E5E7ED5F-1CDC-D7C2-1E0E-DB38AF136E4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57518" y="4472357"/>
            <a:ext cx="1614695" cy="1473263"/>
          </a:xfrm>
          <a:prstGeom prst="rect">
            <a:avLst/>
          </a:prstGeom>
        </p:spPr>
      </p:pic>
      <p:graphicFrame>
        <p:nvGraphicFramePr>
          <p:cNvPr id="60" name="Object 59">
            <a:extLst>
              <a:ext uri="{FF2B5EF4-FFF2-40B4-BE49-F238E27FC236}">
                <a16:creationId xmlns:a16="http://schemas.microsoft.com/office/drawing/2014/main" id="{C1B0E9D0-6423-F2FC-C98B-E9867EBC2E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4462345"/>
              </p:ext>
            </p:extLst>
          </p:nvPr>
        </p:nvGraphicFramePr>
        <p:xfrm>
          <a:off x="3004038" y="3558996"/>
          <a:ext cx="3158712" cy="1358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9" imgW="4067157" imgH="1749026" progId="ChemDraw.Document.6.0">
                  <p:embed/>
                </p:oleObj>
              </mc:Choice>
              <mc:Fallback>
                <p:oleObj name="CS ChemDraw Drawing" r:id="rId9" imgW="4067157" imgH="1749026" progId="ChemDraw.Document.6.0">
                  <p:embed/>
                  <p:pic>
                    <p:nvPicPr>
                      <p:cNvPr id="49" name="Object 48">
                        <a:extLst>
                          <a:ext uri="{FF2B5EF4-FFF2-40B4-BE49-F238E27FC236}">
                            <a16:creationId xmlns:a16="http://schemas.microsoft.com/office/drawing/2014/main" id="{7AC3F095-0FCA-86D5-10E1-500E095E87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004038" y="3558996"/>
                        <a:ext cx="3158712" cy="13586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" name="TextBox 61">
            <a:extLst>
              <a:ext uri="{FF2B5EF4-FFF2-40B4-BE49-F238E27FC236}">
                <a16:creationId xmlns:a16="http://schemas.microsoft.com/office/drawing/2014/main" id="{959DFE65-E51B-3062-B218-6FB5B278573E}"/>
              </a:ext>
            </a:extLst>
          </p:cNvPr>
          <p:cNvSpPr txBox="1"/>
          <p:nvPr/>
        </p:nvSpPr>
        <p:spPr>
          <a:xfrm>
            <a:off x="9727" y="3182290"/>
            <a:ext cx="54280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[(</a:t>
            </a:r>
            <a:r>
              <a:rPr lang="en-US" dirty="0" err="1">
                <a:solidFill>
                  <a:srgbClr val="FF0000"/>
                </a:solidFill>
                <a:cs typeface="Times New Roman" panose="02020603050405020304" pitchFamily="18" charset="0"/>
              </a:rPr>
              <a:t>Trimethoxysilyl</a:t>
            </a:r>
            <a:r>
              <a:rPr 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)propyl]ethylenediamine </a:t>
            </a:r>
            <a:r>
              <a:rPr lang="en-US" dirty="0" err="1">
                <a:solidFill>
                  <a:srgbClr val="FF0000"/>
                </a:solidFill>
                <a:cs typeface="Times New Roman" panose="02020603050405020304" pitchFamily="18" charset="0"/>
              </a:rPr>
              <a:t>triacetic</a:t>
            </a:r>
            <a:r>
              <a:rPr 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 acid trisodium salt</a:t>
            </a:r>
            <a:endParaRPr lang="en-IE" dirty="0">
              <a:solidFill>
                <a:srgbClr val="FF0000"/>
              </a:solidFill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9C663B5-CF98-FFDD-9A75-8148F129F8B6}"/>
              </a:ext>
            </a:extLst>
          </p:cNvPr>
          <p:cNvSpPr txBox="1"/>
          <p:nvPr/>
        </p:nvSpPr>
        <p:spPr>
          <a:xfrm>
            <a:off x="6086273" y="3184747"/>
            <a:ext cx="61057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50"/>
                </a:solidFill>
                <a:cs typeface="Times New Roman" panose="02020603050405020304" pitchFamily="18" charset="0"/>
              </a:rPr>
              <a:t>3-[2-(2-aminoethylamino)</a:t>
            </a:r>
            <a:r>
              <a:rPr lang="en-US" dirty="0" err="1">
                <a:solidFill>
                  <a:srgbClr val="00B050"/>
                </a:solidFill>
                <a:cs typeface="Times New Roman" panose="02020603050405020304" pitchFamily="18" charset="0"/>
              </a:rPr>
              <a:t>ethylamino</a:t>
            </a:r>
            <a:r>
              <a:rPr lang="en-US" dirty="0">
                <a:solidFill>
                  <a:srgbClr val="00B050"/>
                </a:solidFill>
                <a:cs typeface="Times New Roman" panose="02020603050405020304" pitchFamily="18" charset="0"/>
              </a:rPr>
              <a:t>]</a:t>
            </a:r>
            <a:r>
              <a:rPr lang="en-US" dirty="0" err="1">
                <a:solidFill>
                  <a:srgbClr val="00B050"/>
                </a:solidFill>
                <a:cs typeface="Times New Roman" panose="02020603050405020304" pitchFamily="18" charset="0"/>
              </a:rPr>
              <a:t>propyltrimethoxysilane</a:t>
            </a:r>
            <a:endParaRPr lang="en-IE" dirty="0">
              <a:solidFill>
                <a:srgbClr val="00B050"/>
              </a:solidFill>
            </a:endParaRPr>
          </a:p>
        </p:txBody>
      </p:sp>
      <p:graphicFrame>
        <p:nvGraphicFramePr>
          <p:cNvPr id="65" name="Object 64">
            <a:extLst>
              <a:ext uri="{FF2B5EF4-FFF2-40B4-BE49-F238E27FC236}">
                <a16:creationId xmlns:a16="http://schemas.microsoft.com/office/drawing/2014/main" id="{2A8B335A-D33A-5BCE-59A9-A235B7F500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053529"/>
              </p:ext>
            </p:extLst>
          </p:nvPr>
        </p:nvGraphicFramePr>
        <p:xfrm>
          <a:off x="6162845" y="3930145"/>
          <a:ext cx="3485745" cy="1021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11" imgW="4183158" imgH="1224035" progId="ChemDraw.Document.6.0">
                  <p:embed/>
                </p:oleObj>
              </mc:Choice>
              <mc:Fallback>
                <p:oleObj name="CS ChemDraw Drawing" r:id="rId11" imgW="4183158" imgH="1224035" progId="ChemDraw.Document.6.0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EBBAE71A-161E-1D09-AB1F-41F982D498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162845" y="3930145"/>
                        <a:ext cx="3485745" cy="10218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61480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4B1DB9-C73B-F8AC-2678-6A230F336D6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68" r="75021" b="15094"/>
          <a:stretch/>
        </p:blipFill>
        <p:spPr>
          <a:xfrm>
            <a:off x="289107" y="924709"/>
            <a:ext cx="1651174" cy="33884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1C759B4-B3B3-4E99-CA77-B05746B09A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2011" y="1074182"/>
            <a:ext cx="2044784" cy="2729948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E1598BA2-C676-40A0-92CD-53261F78E12F}"/>
              </a:ext>
            </a:extLst>
          </p:cNvPr>
          <p:cNvCxnSpPr>
            <a:cxnSpLocks/>
          </p:cNvCxnSpPr>
          <p:nvPr/>
        </p:nvCxnSpPr>
        <p:spPr>
          <a:xfrm>
            <a:off x="2166734" y="2703642"/>
            <a:ext cx="1576821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33124B96-520E-6C06-6F2D-96763FC73698}"/>
              </a:ext>
            </a:extLst>
          </p:cNvPr>
          <p:cNvSpPr txBox="1"/>
          <p:nvPr/>
        </p:nvSpPr>
        <p:spPr>
          <a:xfrm>
            <a:off x="2107289" y="1791297"/>
            <a:ext cx="17147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Cellulose Extracted from wood</a:t>
            </a:r>
            <a:endParaRPr lang="en-IE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4E0350C-4BD7-FF43-FC5E-BC61698EF6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2932" y="4621402"/>
            <a:ext cx="1822943" cy="13032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502A0B4-B9CB-6224-1AA1-C8E443C64B0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910" t="10924" r="13835" b="14005"/>
          <a:stretch/>
        </p:blipFill>
        <p:spPr>
          <a:xfrm>
            <a:off x="203223" y="4615225"/>
            <a:ext cx="1822943" cy="131806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B8095D3-F2DA-025E-9C11-AA719CDCFAC8}"/>
              </a:ext>
            </a:extLst>
          </p:cNvPr>
          <p:cNvSpPr txBox="1"/>
          <p:nvPr/>
        </p:nvSpPr>
        <p:spPr>
          <a:xfrm>
            <a:off x="2172828" y="4785901"/>
            <a:ext cx="15768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>
                <a:cs typeface="Times New Roman" panose="02020603050405020304" pitchFamily="18" charset="0"/>
              </a:rPr>
              <a:t>NaOH/Na</a:t>
            </a:r>
            <a:r>
              <a:rPr lang="en-IN" b="1" baseline="-25000" dirty="0">
                <a:cs typeface="Times New Roman" panose="02020603050405020304" pitchFamily="18" charset="0"/>
              </a:rPr>
              <a:t>2</a:t>
            </a:r>
            <a:r>
              <a:rPr lang="en-IN" b="1" dirty="0">
                <a:cs typeface="Times New Roman" panose="02020603050405020304" pitchFamily="18" charset="0"/>
              </a:rPr>
              <a:t>SO</a:t>
            </a:r>
            <a:r>
              <a:rPr lang="en-IN" b="1" baseline="-25000" dirty="0">
                <a:cs typeface="Times New Roman" panose="02020603050405020304" pitchFamily="18" charset="0"/>
              </a:rPr>
              <a:t>3</a:t>
            </a:r>
            <a:r>
              <a:rPr lang="en-IN" b="1" baseline="30000" dirty="0">
                <a:effectLst/>
                <a:cs typeface="Times New Roman" panose="02020603050405020304" pitchFamily="18" charset="0"/>
              </a:rPr>
              <a:t> </a:t>
            </a:r>
            <a:endParaRPr lang="en-IN" b="1" baseline="30000" dirty="0"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08A9AE3-131E-22C8-AFFB-AC524CF504AC}"/>
              </a:ext>
            </a:extLst>
          </p:cNvPr>
          <p:cNvSpPr txBox="1"/>
          <p:nvPr/>
        </p:nvSpPr>
        <p:spPr>
          <a:xfrm>
            <a:off x="2166735" y="5307653"/>
            <a:ext cx="1453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cs typeface="Times New Roman" panose="02020603050405020304" pitchFamily="18" charset="0"/>
              </a:rPr>
              <a:t>H</a:t>
            </a:r>
            <a:r>
              <a:rPr lang="en-US" b="1" baseline="-25000" dirty="0">
                <a:cs typeface="Times New Roman" panose="02020603050405020304" pitchFamily="18" charset="0"/>
              </a:rPr>
              <a:t>2</a:t>
            </a:r>
            <a:r>
              <a:rPr lang="en-US" b="1" dirty="0">
                <a:cs typeface="Times New Roman" panose="02020603050405020304" pitchFamily="18" charset="0"/>
              </a:rPr>
              <a:t>O</a:t>
            </a:r>
            <a:r>
              <a:rPr lang="en-US" b="1" baseline="-25000" dirty="0">
                <a:cs typeface="Times New Roman" panose="02020603050405020304" pitchFamily="18" charset="0"/>
              </a:rPr>
              <a:t>2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E99A3A8-C9CD-2384-D289-62EE5C0B76CE}"/>
              </a:ext>
            </a:extLst>
          </p:cNvPr>
          <p:cNvCxnSpPr>
            <a:cxnSpLocks/>
          </p:cNvCxnSpPr>
          <p:nvPr/>
        </p:nvCxnSpPr>
        <p:spPr>
          <a:xfrm>
            <a:off x="2166735" y="5263802"/>
            <a:ext cx="1576821" cy="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itle 1">
            <a:extLst>
              <a:ext uri="{FF2B5EF4-FFF2-40B4-BE49-F238E27FC236}">
                <a16:creationId xmlns:a16="http://schemas.microsoft.com/office/drawing/2014/main" id="{6513CC17-122E-2623-3F52-5F4F6D688975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12192000" cy="81402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000" b="1" dirty="0">
                <a:solidFill>
                  <a:schemeClr val="bg1"/>
                </a:solidFill>
              </a:rPr>
              <a:t>3. Nano-channeled Cellulose Membrane  </a:t>
            </a:r>
            <a:endParaRPr lang="en-IE" sz="5000" b="1" dirty="0">
              <a:solidFill>
                <a:schemeClr val="bg1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C482C72-A393-7251-3957-4B6E662400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396" t="1432" b="12668"/>
          <a:stretch/>
        </p:blipFill>
        <p:spPr>
          <a:xfrm>
            <a:off x="8730728" y="1137899"/>
            <a:ext cx="2410681" cy="4457929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3B8A35E-1E13-336A-FA68-ACBAD89DC1A4}"/>
              </a:ext>
            </a:extLst>
          </p:cNvPr>
          <p:cNvCxnSpPr>
            <a:cxnSpLocks/>
          </p:cNvCxnSpPr>
          <p:nvPr/>
        </p:nvCxnSpPr>
        <p:spPr>
          <a:xfrm>
            <a:off x="5955346" y="1991751"/>
            <a:ext cx="2524666" cy="92333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AAAD9C4-867B-8873-B699-826EA4F582BA}"/>
              </a:ext>
            </a:extLst>
          </p:cNvPr>
          <p:cNvCxnSpPr>
            <a:cxnSpLocks/>
          </p:cNvCxnSpPr>
          <p:nvPr/>
        </p:nvCxnSpPr>
        <p:spPr>
          <a:xfrm flipV="1">
            <a:off x="5964239" y="4126441"/>
            <a:ext cx="2515773" cy="120234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EC8214F0-DE46-0E43-991E-BC00E69361E8}"/>
              </a:ext>
            </a:extLst>
          </p:cNvPr>
          <p:cNvSpPr txBox="1"/>
          <p:nvPr/>
        </p:nvSpPr>
        <p:spPr>
          <a:xfrm>
            <a:off x="5916588" y="3310678"/>
            <a:ext cx="25246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Functionalisation to induce increases charge density </a:t>
            </a:r>
            <a:endParaRPr lang="en-IE" b="1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C88778F-6A2A-E221-2287-84533144B072}"/>
              </a:ext>
            </a:extLst>
          </p:cNvPr>
          <p:cNvSpPr txBox="1"/>
          <p:nvPr/>
        </p:nvSpPr>
        <p:spPr>
          <a:xfrm>
            <a:off x="8730728" y="5581746"/>
            <a:ext cx="21253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Charge separation with Temperature gradient </a:t>
            </a:r>
            <a:endParaRPr lang="en-IE" b="1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6DFF98D-FCB5-9A25-5F3E-2B858C204F4C}"/>
              </a:ext>
            </a:extLst>
          </p:cNvPr>
          <p:cNvSpPr txBox="1"/>
          <p:nvPr/>
        </p:nvSpPr>
        <p:spPr>
          <a:xfrm>
            <a:off x="203223" y="5924627"/>
            <a:ext cx="18229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Pine wood</a:t>
            </a:r>
            <a:endParaRPr lang="en-IE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C2CFD38-5913-A9B5-B9EF-C8E0E44F429A}"/>
              </a:ext>
            </a:extLst>
          </p:cNvPr>
          <p:cNvSpPr txBox="1"/>
          <p:nvPr/>
        </p:nvSpPr>
        <p:spPr>
          <a:xfrm>
            <a:off x="3919201" y="5933880"/>
            <a:ext cx="18229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Cellulose</a:t>
            </a:r>
            <a:endParaRPr lang="en-IE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EBD9646-A4F9-59CE-7068-07EC1EFE5EF5}"/>
              </a:ext>
            </a:extLst>
          </p:cNvPr>
          <p:cNvSpPr txBox="1"/>
          <p:nvPr/>
        </p:nvSpPr>
        <p:spPr>
          <a:xfrm>
            <a:off x="5916588" y="6119336"/>
            <a:ext cx="624029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IE" sz="1400" dirty="0"/>
          </a:p>
          <a:p>
            <a:pPr algn="r"/>
            <a:r>
              <a:rPr lang="en-IE" sz="1400" dirty="0"/>
              <a:t>Reference</a:t>
            </a:r>
          </a:p>
          <a:p>
            <a:pPr algn="r"/>
            <a:r>
              <a:rPr lang="en-IE" sz="1400" dirty="0"/>
              <a:t>https://doi.org/10.1038/s41563-019-0315-6</a:t>
            </a:r>
          </a:p>
        </p:txBody>
      </p:sp>
    </p:spTree>
    <p:extLst>
      <p:ext uri="{BB962C8B-B14F-4D97-AF65-F5344CB8AC3E}">
        <p14:creationId xmlns:p14="http://schemas.microsoft.com/office/powerpoint/2010/main" val="25158678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f8301de-b976-415b-847b-8a61dab75406">
      <Terms xmlns="http://schemas.microsoft.com/office/infopath/2007/PartnerControls"/>
    </lcf76f155ced4ddcb4097134ff3c332f>
    <TaxCatchAll xmlns="417303c5-2c2e-4527-a4c3-601cedae2fbc" xsi:nil="true"/>
    <_dlc_DocId xmlns="417303c5-2c2e-4527-a4c3-601cedae2fbc">TRANSLATE-1127080074-3050</_dlc_DocId>
    <_dlc_DocIdUrl xmlns="417303c5-2c2e-4527-a4c3-601cedae2fbc">
      <Url>https://uccireland.sharepoint.com/sites/TRANSLATE588/_layouts/15/DocIdRedir.aspx?ID=TRANSLATE-1127080074-3050</Url>
      <Description>TRANSLATE-1127080074-3050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474911D3544D48969393385CAFFFEA" ma:contentTypeVersion="18" ma:contentTypeDescription="Create a new document." ma:contentTypeScope="" ma:versionID="dbba512f01a08c4a1ca13a4cf3c599c4">
  <xsd:schema xmlns:xsd="http://www.w3.org/2001/XMLSchema" xmlns:xs="http://www.w3.org/2001/XMLSchema" xmlns:p="http://schemas.microsoft.com/office/2006/metadata/properties" xmlns:ns2="ef8301de-b976-415b-847b-8a61dab75406" xmlns:ns3="417303c5-2c2e-4527-a4c3-601cedae2fbc" targetNamespace="http://schemas.microsoft.com/office/2006/metadata/properties" ma:root="true" ma:fieldsID="e611e1ada6d9ed0a4aae366ebfa2d5b9" ns2:_="" ns3:_="">
    <xsd:import namespace="ef8301de-b976-415b-847b-8a61dab75406"/>
    <xsd:import namespace="417303c5-2c2e-4527-a4c3-601cedae2fb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8301de-b976-415b-847b-8a61dab7540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c859a5f0-c05d-42c8-96da-fe1ec9be4ef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7303c5-2c2e-4527-a4c3-601cedae2fb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beaff84-111f-44ae-9210-31da21c87edc}" ma:internalName="TaxCatchAll" ma:showField="CatchAllData" ma:web="417303c5-2c2e-4527-a4c3-601cedae2fb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26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27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8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A5277EE9-F027-417D-8C06-5EEDAAB24227}">
  <ds:schemaRefs>
    <ds:schemaRef ds:uri="http://schemas.microsoft.com/office/2006/metadata/properties"/>
    <ds:schemaRef ds:uri="http://schemas.microsoft.com/office/infopath/2007/PartnerControls"/>
    <ds:schemaRef ds:uri="7f5bb184-71ca-4bbe-bdf9-153d641e5181"/>
    <ds:schemaRef ds:uri="e568f5f4-29d0-410b-a286-28088e2301f6"/>
  </ds:schemaRefs>
</ds:datastoreItem>
</file>

<file path=customXml/itemProps2.xml><?xml version="1.0" encoding="utf-8"?>
<ds:datastoreItem xmlns:ds="http://schemas.openxmlformats.org/officeDocument/2006/customXml" ds:itemID="{4A218617-309B-447C-987B-44F41F0254C3}"/>
</file>

<file path=customXml/itemProps3.xml><?xml version="1.0" encoding="utf-8"?>
<ds:datastoreItem xmlns:ds="http://schemas.openxmlformats.org/officeDocument/2006/customXml" ds:itemID="{86E7F9C1-01E7-463A-BFAD-61DCE4D6B1ED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44581C8E-1EBD-480F-9201-1785CCD29532}"/>
</file>

<file path=docProps/app.xml><?xml version="1.0" encoding="utf-8"?>
<Properties xmlns="http://schemas.openxmlformats.org/officeDocument/2006/extended-properties" xmlns:vt="http://schemas.openxmlformats.org/officeDocument/2006/docPropsVTypes">
  <TotalTime>34942</TotalTime>
  <Words>1383</Words>
  <Application>Microsoft Office PowerPoint</Application>
  <PresentationFormat>Widescreen</PresentationFormat>
  <Paragraphs>218</Paragraphs>
  <Slides>17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Calibri Light</vt:lpstr>
      <vt:lpstr>Montserrat</vt:lpstr>
      <vt:lpstr>Times New Roman</vt:lpstr>
      <vt:lpstr>Office Theme</vt:lpstr>
      <vt:lpstr>CS ChemDraw Drawing</vt:lpstr>
      <vt:lpstr>            2019PROG702 – July 2022 https://nxtgenwood.ie/ https://twitter.com/NEXTGENWOOD1 https://www.linkedin.com/company/nxtgenwood/ </vt:lpstr>
      <vt:lpstr>TABLE OF CONTENT  </vt:lpstr>
      <vt:lpstr>INTRODUCTION </vt:lpstr>
      <vt:lpstr>Optimisation of Cellulose Membranes for enhancing thermovoltage output. </vt:lpstr>
      <vt:lpstr>1. Regenerated Cellulose Membrane (RC) </vt:lpstr>
      <vt:lpstr>PowerPoint Presentation</vt:lpstr>
      <vt:lpstr>PowerPoint Presentation</vt:lpstr>
      <vt:lpstr>PowerPoint Presentation</vt:lpstr>
      <vt:lpstr>PowerPoint Presentation</vt:lpstr>
      <vt:lpstr>Effect of Functionalisation on Ionic conductance of Electrolyte </vt:lpstr>
      <vt:lpstr>PowerPoint Presentation</vt:lpstr>
      <vt:lpstr>Effect of Functionalisation on Thermovoltage </vt:lpstr>
      <vt:lpstr>PowerPoint Presentation</vt:lpstr>
      <vt:lpstr>PowerPoint Presentation</vt:lpstr>
      <vt:lpstr>PowerPoint Presentation</vt:lpstr>
      <vt:lpstr>Summary 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Towards a R&amp;D Roadmap for Irish Forest Products</dc:title>
  <dc:creator>Colm Faulkner</dc:creator>
  <cp:lastModifiedBy>Anjali Ashokan (Umail)</cp:lastModifiedBy>
  <cp:revision>70</cp:revision>
  <dcterms:created xsi:type="dcterms:W3CDTF">2021-09-08T10:21:55Z</dcterms:created>
  <dcterms:modified xsi:type="dcterms:W3CDTF">2024-09-14T15:52:10Z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0x01010046474911D3544D48969393385CAFFFEA</vt:lpwstr>
  </property>
  <property fmtid="{D5CDD505-2E9C-101B-9397-08002B2CF9AE}" pid="3" name="MediaServiceImageTags">
    <vt:lpwstr/>
  </property>
  <property fmtid="{D5CDD505-2E9C-101B-9397-08002B2CF9AE}" pid="4" name="_dlc_DocIdItemGuid">
    <vt:lpwstr>db27385b-13bf-4b4a-b499-3a3550845adc</vt:lpwstr>
  </property>
</Properties>
</file>