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16"/>
  </p:notesMasterIdLst>
  <p:sldIdLst>
    <p:sldId id="9274" r:id="rId3"/>
    <p:sldId id="9275" r:id="rId4"/>
    <p:sldId id="9271" r:id="rId5"/>
    <p:sldId id="259" r:id="rId6"/>
    <p:sldId id="9266" r:id="rId7"/>
    <p:sldId id="9272" r:id="rId8"/>
    <p:sldId id="256" r:id="rId9"/>
    <p:sldId id="9280" r:id="rId10"/>
    <p:sldId id="9267" r:id="rId11"/>
    <p:sldId id="9279" r:id="rId12"/>
    <p:sldId id="9278" r:id="rId13"/>
    <p:sldId id="9263" r:id="rId14"/>
    <p:sldId id="9264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77603" autoAdjust="0"/>
  </p:normalViewPr>
  <p:slideViewPr>
    <p:cSldViewPr snapToGrid="0">
      <p:cViewPr varScale="1">
        <p:scale>
          <a:sx n="82" d="100"/>
          <a:sy n="82" d="100"/>
        </p:scale>
        <p:origin x="99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ul Stokes" userId="8b019cf4-c6d9-4bfd-b7ae-96142093d81f" providerId="ADAL" clId="{A76222C8-BA91-4590-8B9A-099B69CC9F71}"/>
    <pc:docChg chg="delSld">
      <pc:chgData name="Paul Stokes" userId="8b019cf4-c6d9-4bfd-b7ae-96142093d81f" providerId="ADAL" clId="{A76222C8-BA91-4590-8B9A-099B69CC9F71}" dt="2024-09-14T19:26:26.900" v="9" actId="2696"/>
      <pc:docMkLst>
        <pc:docMk/>
      </pc:docMkLst>
      <pc:sldChg chg="del">
        <pc:chgData name="Paul Stokes" userId="8b019cf4-c6d9-4bfd-b7ae-96142093d81f" providerId="ADAL" clId="{A76222C8-BA91-4590-8B9A-099B69CC9F71}" dt="2024-09-14T19:25:42.283" v="0" actId="2696"/>
        <pc:sldMkLst>
          <pc:docMk/>
          <pc:sldMk cId="3997362990" sldId="257"/>
        </pc:sldMkLst>
      </pc:sldChg>
      <pc:sldChg chg="del">
        <pc:chgData name="Paul Stokes" userId="8b019cf4-c6d9-4bfd-b7ae-96142093d81f" providerId="ADAL" clId="{A76222C8-BA91-4590-8B9A-099B69CC9F71}" dt="2024-09-14T19:26:01.442" v="2" actId="2696"/>
        <pc:sldMkLst>
          <pc:docMk/>
          <pc:sldMk cId="2084515551" sldId="258"/>
        </pc:sldMkLst>
      </pc:sldChg>
      <pc:sldChg chg="del">
        <pc:chgData name="Paul Stokes" userId="8b019cf4-c6d9-4bfd-b7ae-96142093d81f" providerId="ADAL" clId="{A76222C8-BA91-4590-8B9A-099B69CC9F71}" dt="2024-09-14T19:26:26.900" v="9" actId="2696"/>
        <pc:sldMkLst>
          <pc:docMk/>
          <pc:sldMk cId="394843984" sldId="706"/>
        </pc:sldMkLst>
      </pc:sldChg>
      <pc:sldChg chg="del">
        <pc:chgData name="Paul Stokes" userId="8b019cf4-c6d9-4bfd-b7ae-96142093d81f" providerId="ADAL" clId="{A76222C8-BA91-4590-8B9A-099B69CC9F71}" dt="2024-09-14T19:26:05.550" v="3" actId="2696"/>
        <pc:sldMkLst>
          <pc:docMk/>
          <pc:sldMk cId="784985934" sldId="9265"/>
        </pc:sldMkLst>
      </pc:sldChg>
      <pc:sldChg chg="del">
        <pc:chgData name="Paul Stokes" userId="8b019cf4-c6d9-4bfd-b7ae-96142093d81f" providerId="ADAL" clId="{A76222C8-BA91-4590-8B9A-099B69CC9F71}" dt="2024-09-14T19:26:08.819" v="4" actId="2696"/>
        <pc:sldMkLst>
          <pc:docMk/>
          <pc:sldMk cId="1517953827" sldId="9268"/>
        </pc:sldMkLst>
      </pc:sldChg>
      <pc:sldChg chg="del">
        <pc:chgData name="Paul Stokes" userId="8b019cf4-c6d9-4bfd-b7ae-96142093d81f" providerId="ADAL" clId="{A76222C8-BA91-4590-8B9A-099B69CC9F71}" dt="2024-09-14T19:26:12" v="5" actId="2696"/>
        <pc:sldMkLst>
          <pc:docMk/>
          <pc:sldMk cId="431175145" sldId="9269"/>
        </pc:sldMkLst>
      </pc:sldChg>
      <pc:sldChg chg="del">
        <pc:chgData name="Paul Stokes" userId="8b019cf4-c6d9-4bfd-b7ae-96142093d81f" providerId="ADAL" clId="{A76222C8-BA91-4590-8B9A-099B69CC9F71}" dt="2024-09-14T19:26:16.501" v="6" actId="2696"/>
        <pc:sldMkLst>
          <pc:docMk/>
          <pc:sldMk cId="330834608" sldId="9270"/>
        </pc:sldMkLst>
      </pc:sldChg>
      <pc:sldChg chg="del">
        <pc:chgData name="Paul Stokes" userId="8b019cf4-c6d9-4bfd-b7ae-96142093d81f" providerId="ADAL" clId="{A76222C8-BA91-4590-8B9A-099B69CC9F71}" dt="2024-09-14T19:25:47.733" v="1" actId="2696"/>
        <pc:sldMkLst>
          <pc:docMk/>
          <pc:sldMk cId="2883124465" sldId="9273"/>
        </pc:sldMkLst>
      </pc:sldChg>
      <pc:sldChg chg="del">
        <pc:chgData name="Paul Stokes" userId="8b019cf4-c6d9-4bfd-b7ae-96142093d81f" providerId="ADAL" clId="{A76222C8-BA91-4590-8B9A-099B69CC9F71}" dt="2024-09-14T19:26:18.884" v="7" actId="2696"/>
        <pc:sldMkLst>
          <pc:docMk/>
          <pc:sldMk cId="1601392280" sldId="9276"/>
        </pc:sldMkLst>
      </pc:sldChg>
      <pc:sldChg chg="del">
        <pc:chgData name="Paul Stokes" userId="8b019cf4-c6d9-4bfd-b7ae-96142093d81f" providerId="ADAL" clId="{A76222C8-BA91-4590-8B9A-099B69CC9F71}" dt="2024-09-14T19:26:21.836" v="8" actId="2696"/>
        <pc:sldMkLst>
          <pc:docMk/>
          <pc:sldMk cId="2039664295" sldId="927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08228F-9626-4834-9E5C-04B4DD362FD3}" type="datetimeFigureOut">
              <a:rPr lang="en-GB" smtClean="0"/>
              <a:t>13/09/2024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79C21A-EC06-4744-98BB-0EF69CC8A3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0371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Reflections on  building a local community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79C21A-EC06-4744-98BB-0EF69CC8A364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63131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Build it and they will come?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79C21A-EC06-4744-98BB-0EF69CC8A364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52114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People don’t know they have a problem. Initially, Advocacy and awareness raising are the biggest issues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79C21A-EC06-4744-98BB-0EF69CC8A364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59995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DPC Ral Excellent advocacy tool kit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79C21A-EC06-4744-98BB-0EF69CC8A364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37139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IT is your friend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79C21A-EC06-4744-98BB-0EF69CC8A364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478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Stealth infiltration of existing communities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79C21A-EC06-4744-98BB-0EF69CC8A364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90980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7488" y="812800"/>
            <a:ext cx="7121525" cy="40068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11567F-F019-E948-A7D1-1F94AF06001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8826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hyperlink" Target="jisc.ac.uk" TargetMode="External"/><Relationship Id="rId2" Type="http://schemas.openxmlformats.org/officeDocument/2006/relationships/hyperlink" Target="mailto:help@jisc.ac.uk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F8D930-F1C2-4010-3C3A-9C0C598371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284514-2ED8-30A6-A861-C19D2DFE19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A12396-9044-329D-DAC4-0579758880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2F171-99F7-4821-B3C9-283F1138C35B}" type="datetimeFigureOut">
              <a:rPr lang="en-GB" smtClean="0"/>
              <a:t>13/09/2024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840DEB-BB40-0129-02F6-F3D2A15D7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7AA000-D0E7-D547-54D8-3CD2BA8EE4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D5911-B92E-49B5-BC01-B50428D3DA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79509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344F90-C2C3-3F1C-8FF8-F0FA19BCCA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15CB739-AC1A-5440-C54B-BECFC7C6FA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729C5F-F963-CE48-4B60-312383EDAF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2F171-99F7-4821-B3C9-283F1138C35B}" type="datetimeFigureOut">
              <a:rPr lang="en-GB" smtClean="0"/>
              <a:t>13/09/2024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8D241F-AEDE-C193-2C7C-A6209AEB10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1731F8-33D7-2BF5-872C-A94C6757E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D5911-B92E-49B5-BC01-B50428D3DA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39660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9A9407D-2AD8-A624-967F-54572A4A84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7284B6-1A82-B0F2-830C-7CD4DFEB9B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3346C0-94D1-65E3-3BF9-D24FA41DE3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2F171-99F7-4821-B3C9-283F1138C35B}" type="datetimeFigureOut">
              <a:rPr lang="en-GB" smtClean="0"/>
              <a:t>13/09/2024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77B746-B1E2-4242-D899-127B81D6B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9E1C43-5721-2567-9D73-D880F142BA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D5911-B92E-49B5-BC01-B50428D3DA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46781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IGNOFF / 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7848E224-0843-40D6-A276-7E4F01A610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71" y="1"/>
            <a:ext cx="5485231" cy="6857997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20834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379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B83C6179-DD0A-490F-BDCC-39DCE0DD2EF1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478368" y="1379840"/>
            <a:ext cx="4129585" cy="340987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sz="2379" b="0" i="0">
                <a:solidFill>
                  <a:schemeClr val="bg1"/>
                </a:solidFill>
                <a:latin typeface="+mn-lt"/>
                <a:ea typeface="Roboto Medium" panose="02000000000000000000" pitchFamily="2" charset="0"/>
              </a:defRPr>
            </a:lvl1pPr>
            <a:lvl2pPr marL="453129" indent="0">
              <a:buNone/>
              <a:defRPr sz="1982" b="1"/>
            </a:lvl2pPr>
            <a:lvl3pPr marL="906256" indent="0">
              <a:buNone/>
              <a:defRPr sz="1785" b="1"/>
            </a:lvl3pPr>
            <a:lvl4pPr marL="1359385" indent="0">
              <a:buNone/>
              <a:defRPr sz="1586" b="1"/>
            </a:lvl4pPr>
            <a:lvl5pPr marL="1812512" indent="0">
              <a:buNone/>
              <a:defRPr sz="1586" b="1"/>
            </a:lvl5pPr>
            <a:lvl6pPr marL="2265640" indent="0">
              <a:buNone/>
              <a:defRPr sz="1586" b="1"/>
            </a:lvl6pPr>
            <a:lvl7pPr marL="2718767" indent="0">
              <a:buNone/>
              <a:defRPr sz="1586" b="1"/>
            </a:lvl7pPr>
            <a:lvl8pPr marL="3171896" indent="0">
              <a:buNone/>
              <a:defRPr sz="1586" b="1"/>
            </a:lvl8pPr>
            <a:lvl9pPr marL="3625025" indent="0">
              <a:buNone/>
              <a:defRPr sz="1586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67789889-646E-4B2E-9D5C-573B0D05460D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478368" y="1867964"/>
            <a:ext cx="4129585" cy="340987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sz="2379" b="0" i="0">
                <a:solidFill>
                  <a:schemeClr val="bg1"/>
                </a:solidFill>
                <a:latin typeface="+mn-lt"/>
                <a:ea typeface="Roboto Medium" panose="02000000000000000000" pitchFamily="2" charset="0"/>
              </a:defRPr>
            </a:lvl1pPr>
            <a:lvl2pPr marL="453129" indent="0">
              <a:buNone/>
              <a:defRPr sz="1982" b="1"/>
            </a:lvl2pPr>
            <a:lvl3pPr marL="906256" indent="0">
              <a:buNone/>
              <a:defRPr sz="1785" b="1"/>
            </a:lvl3pPr>
            <a:lvl4pPr marL="1359385" indent="0">
              <a:buNone/>
              <a:defRPr sz="1586" b="1"/>
            </a:lvl4pPr>
            <a:lvl5pPr marL="1812512" indent="0">
              <a:buNone/>
              <a:defRPr sz="1586" b="1"/>
            </a:lvl5pPr>
            <a:lvl6pPr marL="2265640" indent="0">
              <a:buNone/>
              <a:defRPr sz="1586" b="1"/>
            </a:lvl6pPr>
            <a:lvl7pPr marL="2718767" indent="0">
              <a:buNone/>
              <a:defRPr sz="1586" b="1"/>
            </a:lvl7pPr>
            <a:lvl8pPr marL="3171896" indent="0">
              <a:buNone/>
              <a:defRPr sz="1586" b="1"/>
            </a:lvl8pPr>
            <a:lvl9pPr marL="3625025" indent="0">
              <a:buNone/>
              <a:defRPr sz="1586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02652D3B-FC2F-4D4C-BC2F-484950BD270E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478368" y="2353752"/>
            <a:ext cx="4129585" cy="340987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sz="2379" b="0" i="0">
                <a:solidFill>
                  <a:schemeClr val="bg1"/>
                </a:solidFill>
                <a:latin typeface="+mn-lt"/>
                <a:ea typeface="Roboto Medium" panose="02000000000000000000" pitchFamily="2" charset="0"/>
              </a:defRPr>
            </a:lvl1pPr>
            <a:lvl2pPr marL="453129" indent="0">
              <a:buNone/>
              <a:defRPr sz="1982" b="1"/>
            </a:lvl2pPr>
            <a:lvl3pPr marL="906256" indent="0">
              <a:buNone/>
              <a:defRPr sz="1785" b="1"/>
            </a:lvl3pPr>
            <a:lvl4pPr marL="1359385" indent="0">
              <a:buNone/>
              <a:defRPr sz="1586" b="1"/>
            </a:lvl4pPr>
            <a:lvl5pPr marL="1812512" indent="0">
              <a:buNone/>
              <a:defRPr sz="1586" b="1"/>
            </a:lvl5pPr>
            <a:lvl6pPr marL="2265640" indent="0">
              <a:buNone/>
              <a:defRPr sz="1586" b="1"/>
            </a:lvl6pPr>
            <a:lvl7pPr marL="2718767" indent="0">
              <a:buNone/>
              <a:defRPr sz="1586" b="1"/>
            </a:lvl7pPr>
            <a:lvl8pPr marL="3171896" indent="0">
              <a:buNone/>
              <a:defRPr sz="1586" b="1"/>
            </a:lvl8pPr>
            <a:lvl9pPr marL="3625025" indent="0">
              <a:buNone/>
              <a:defRPr sz="1586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9" name="Straight Connector 15">
            <a:extLst>
              <a:ext uri="{FF2B5EF4-FFF2-40B4-BE49-F238E27FC236}">
                <a16:creationId xmlns:a16="http://schemas.microsoft.com/office/drawing/2014/main" id="{87C38241-24AF-4CE0-980A-71A16D93C1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487941" y="2999317"/>
            <a:ext cx="3936000" cy="0"/>
          </a:xfrm>
          <a:prstGeom prst="line">
            <a:avLst/>
          </a:prstGeom>
          <a:noFill/>
          <a:ln w="6350">
            <a:solidFill>
              <a:srgbClr val="2C384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71A88A6C-BDD3-4D52-BD09-C40E6D3C83A6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487942" y="3290977"/>
            <a:ext cx="4129585" cy="340987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lnSpc>
                <a:spcPct val="100000"/>
              </a:lnSpc>
              <a:buNone/>
              <a:defRPr sz="2379" b="0" i="0">
                <a:solidFill>
                  <a:schemeClr val="bg1"/>
                </a:solidFill>
                <a:latin typeface="+mn-lt"/>
                <a:ea typeface="Roboto Medium" panose="02000000000000000000" pitchFamily="2" charset="0"/>
              </a:defRPr>
            </a:lvl1pPr>
            <a:lvl2pPr marL="453129" indent="0">
              <a:buNone/>
              <a:defRPr sz="1982" b="1"/>
            </a:lvl2pPr>
            <a:lvl3pPr marL="906256" indent="0">
              <a:buNone/>
              <a:defRPr sz="1785" b="1"/>
            </a:lvl3pPr>
            <a:lvl4pPr marL="1359385" indent="0">
              <a:buNone/>
              <a:defRPr sz="1586" b="1"/>
            </a:lvl4pPr>
            <a:lvl5pPr marL="1812512" indent="0">
              <a:buNone/>
              <a:defRPr sz="1586" b="1"/>
            </a:lvl5pPr>
            <a:lvl6pPr marL="2265640" indent="0">
              <a:buNone/>
              <a:defRPr sz="1586" b="1"/>
            </a:lvl6pPr>
            <a:lvl7pPr marL="2718767" indent="0">
              <a:buNone/>
              <a:defRPr sz="1586" b="1"/>
            </a:lvl7pPr>
            <a:lvl8pPr marL="3171896" indent="0">
              <a:buNone/>
              <a:defRPr sz="1586" b="1"/>
            </a:lvl8pPr>
            <a:lvl9pPr marL="3625025" indent="0">
              <a:buNone/>
              <a:defRPr sz="1586" b="1"/>
            </a:lvl9pPr>
          </a:lstStyle>
          <a:p>
            <a:pPr lvl="0"/>
            <a:r>
              <a:rPr lang="en-GB"/>
              <a:t>One </a:t>
            </a:r>
            <a:r>
              <a:rPr lang="en-GB" err="1"/>
              <a:t>Castlepark</a:t>
            </a:r>
            <a:r>
              <a:rPr lang="en-GB"/>
              <a:t> Tower Hill Bristol BS2 0JA</a:t>
            </a:r>
          </a:p>
        </p:txBody>
      </p: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E1AA825B-E050-4FEA-9752-6FAEE5EBA666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487942" y="4256064"/>
            <a:ext cx="4129585" cy="340987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>
              <a:buNone/>
              <a:defRPr sz="2379" b="0" i="0">
                <a:solidFill>
                  <a:schemeClr val="bg1"/>
                </a:solidFill>
                <a:latin typeface="+mn-lt"/>
                <a:ea typeface="Roboto Medium" panose="02000000000000000000" pitchFamily="2" charset="0"/>
              </a:defRPr>
            </a:lvl1pPr>
            <a:lvl2pPr marL="453129" indent="0">
              <a:buNone/>
              <a:defRPr sz="1982" b="1"/>
            </a:lvl2pPr>
            <a:lvl3pPr marL="906256" indent="0">
              <a:buNone/>
              <a:defRPr sz="1785" b="1"/>
            </a:lvl3pPr>
            <a:lvl4pPr marL="1359385" indent="0">
              <a:buNone/>
              <a:defRPr sz="1586" b="1"/>
            </a:lvl4pPr>
            <a:lvl5pPr marL="1812512" indent="0">
              <a:buNone/>
              <a:defRPr sz="1586" b="1"/>
            </a:lvl5pPr>
            <a:lvl6pPr marL="2265640" indent="0">
              <a:buNone/>
              <a:defRPr sz="1586" b="1"/>
            </a:lvl6pPr>
            <a:lvl7pPr marL="2718767" indent="0">
              <a:buNone/>
              <a:defRPr sz="1586" b="1"/>
            </a:lvl7pPr>
            <a:lvl8pPr marL="3171896" indent="0">
              <a:buNone/>
              <a:defRPr sz="1586" b="1"/>
            </a:lvl8pPr>
            <a:lvl9pPr marL="3625025" indent="0">
              <a:buNone/>
              <a:defRPr sz="1586" b="1"/>
            </a:lvl9pPr>
          </a:lstStyle>
          <a:p>
            <a:pPr lvl="0"/>
            <a:r>
              <a:rPr lang="en-GB"/>
              <a:t>T 020 3697 5800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A582BB2-CAF7-4EC8-851F-180E70D5FB8B}"/>
              </a:ext>
            </a:extLst>
          </p:cNvPr>
          <p:cNvSpPr txBox="1"/>
          <p:nvPr userDrawn="1"/>
        </p:nvSpPr>
        <p:spPr>
          <a:xfrm>
            <a:off x="487941" y="4818930"/>
            <a:ext cx="4369189" cy="3661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379" b="1">
                <a:solidFill>
                  <a:schemeClr val="bg1"/>
                </a:solidFill>
                <a:latin typeface="+mn-lt"/>
                <a:ea typeface="Roboto Medium" panose="02000000000000000000" pitchFamily="2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help@jisc.ac.uk</a:t>
            </a:r>
            <a:endParaRPr lang="en-GB" sz="2379" b="1">
              <a:solidFill>
                <a:schemeClr val="bg1"/>
              </a:solidFill>
              <a:latin typeface="+mn-lt"/>
              <a:ea typeface="Roboto Medium" panose="02000000000000000000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DDF8DAE-180A-4A80-948F-DF49A8732151}"/>
              </a:ext>
            </a:extLst>
          </p:cNvPr>
          <p:cNvSpPr txBox="1"/>
          <p:nvPr userDrawn="1"/>
        </p:nvSpPr>
        <p:spPr>
          <a:xfrm>
            <a:off x="487943" y="5309189"/>
            <a:ext cx="3332221" cy="36612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2379" b="1">
                <a:solidFill>
                  <a:schemeClr val="bg1"/>
                </a:solidFill>
                <a:latin typeface="+mn-lt"/>
                <a:ea typeface="Roboto Medium" panose="02000000000000000000" pitchFamily="2" charset="0"/>
                <a:hlinkClick r:id="rId3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jisc.ac.uk</a:t>
            </a:r>
            <a:endParaRPr lang="en-GB" sz="2379" b="1">
              <a:solidFill>
                <a:schemeClr val="bg1"/>
              </a:solidFill>
              <a:latin typeface="+mn-lt"/>
              <a:ea typeface="Roboto Medium" panose="02000000000000000000" pitchFamily="2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5C3DB1F-2F5F-4A41-8446-2FC2ADB977A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08" r="-4652"/>
          <a:stretch/>
        </p:blipFill>
        <p:spPr>
          <a:xfrm>
            <a:off x="6208776" y="714647"/>
            <a:ext cx="5983224" cy="5428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0691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/>
        </p:nvCxnSpPr>
        <p:spPr>
          <a:xfrm>
            <a:off x="9343647" y="4439051"/>
            <a:ext cx="749600" cy="0"/>
          </a:xfrm>
          <a:prstGeom prst="straightConnector1">
            <a:avLst/>
          </a:prstGeom>
          <a:noFill/>
          <a:ln w="76200" cap="flat" cmpd="sng">
            <a:solidFill>
              <a:srgbClr val="00A6A6"/>
            </a:solidFill>
            <a:prstDash val="solid"/>
            <a:round/>
            <a:headEnd type="none" w="sm" len="sm"/>
            <a:tailEnd type="none" w="sm" len="sm"/>
          </a:ln>
        </p:spPr>
      </p:cxnSp>
      <p:cxnSp>
        <p:nvCxnSpPr>
          <p:cNvPr id="11" name="Google Shape;11;p2"/>
          <p:cNvCxnSpPr/>
          <p:nvPr/>
        </p:nvCxnSpPr>
        <p:spPr>
          <a:xfrm>
            <a:off x="2100047" y="4414203"/>
            <a:ext cx="749600" cy="0"/>
          </a:xfrm>
          <a:prstGeom prst="straightConnector1">
            <a:avLst/>
          </a:prstGeom>
          <a:noFill/>
          <a:ln w="76200" cap="flat" cmpd="sng">
            <a:solidFill>
              <a:srgbClr val="00A6A6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12" name="Google Shape;12;p2"/>
          <p:cNvGrpSpPr/>
          <p:nvPr/>
        </p:nvGrpSpPr>
        <p:grpSpPr>
          <a:xfrm>
            <a:off x="1338859" y="1362700"/>
            <a:ext cx="9515557" cy="203200"/>
            <a:chOff x="1346429" y="1011300"/>
            <a:chExt cx="6452100" cy="152400"/>
          </a:xfrm>
        </p:grpSpPr>
        <p:cxnSp>
          <p:nvCxnSpPr>
            <p:cNvPr id="13" name="Google Shape;13;p2"/>
            <p:cNvCxnSpPr/>
            <p:nvPr/>
          </p:nvCxnSpPr>
          <p:spPr>
            <a:xfrm rot="10800000">
              <a:off x="1346429" y="1011300"/>
              <a:ext cx="6452100" cy="0"/>
            </a:xfrm>
            <a:prstGeom prst="straightConnector1">
              <a:avLst/>
            </a:prstGeom>
            <a:noFill/>
            <a:ln w="76200" cap="flat" cmpd="sng">
              <a:solidFill>
                <a:srgbClr val="009EE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4" name="Google Shape;14;p2"/>
            <p:cNvCxnSpPr/>
            <p:nvPr/>
          </p:nvCxnSpPr>
          <p:spPr>
            <a:xfrm rot="10800000">
              <a:off x="1346429" y="1163700"/>
              <a:ext cx="6452100" cy="0"/>
            </a:xfrm>
            <a:prstGeom prst="straightConnector1">
              <a:avLst/>
            </a:prstGeom>
            <a:noFill/>
            <a:ln w="9525" cap="flat" cmpd="sng">
              <a:solidFill>
                <a:srgbClr val="009EE3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15" name="Google Shape;15;p2"/>
          <p:cNvGrpSpPr/>
          <p:nvPr/>
        </p:nvGrpSpPr>
        <p:grpSpPr>
          <a:xfrm>
            <a:off x="1338868" y="5292133"/>
            <a:ext cx="9515557" cy="203200"/>
            <a:chOff x="1346435" y="3969088"/>
            <a:chExt cx="6452100" cy="152400"/>
          </a:xfrm>
        </p:grpSpPr>
        <p:cxnSp>
          <p:nvCxnSpPr>
            <p:cNvPr id="16" name="Google Shape;16;p2"/>
            <p:cNvCxnSpPr/>
            <p:nvPr/>
          </p:nvCxnSpPr>
          <p:spPr>
            <a:xfrm>
              <a:off x="1346435" y="4121488"/>
              <a:ext cx="6452100" cy="0"/>
            </a:xfrm>
            <a:prstGeom prst="straightConnector1">
              <a:avLst/>
            </a:prstGeom>
            <a:noFill/>
            <a:ln w="76200" cap="flat" cmpd="sng">
              <a:solidFill>
                <a:srgbClr val="009EE3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7" name="Google Shape;17;p2"/>
            <p:cNvCxnSpPr/>
            <p:nvPr/>
          </p:nvCxnSpPr>
          <p:spPr>
            <a:xfrm>
              <a:off x="1346435" y="3969088"/>
              <a:ext cx="6452100" cy="0"/>
            </a:xfrm>
            <a:prstGeom prst="straightConnector1">
              <a:avLst/>
            </a:prstGeom>
            <a:noFill/>
            <a:ln w="9525" cap="flat" cmpd="sng">
              <a:solidFill>
                <a:srgbClr val="009EE3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sp>
        <p:nvSpPr>
          <p:cNvPr id="18" name="Google Shape;18;p2"/>
          <p:cNvSpPr txBox="1">
            <a:spLocks noGrp="1"/>
          </p:cNvSpPr>
          <p:nvPr>
            <p:ph type="ctrTitle"/>
          </p:nvPr>
        </p:nvSpPr>
        <p:spPr>
          <a:xfrm>
            <a:off x="1338867" y="2335685"/>
            <a:ext cx="9515600" cy="1363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7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7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7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7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7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7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7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7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7200"/>
            </a:lvl9pPr>
          </a:lstStyle>
          <a:p>
            <a:endParaRPr/>
          </a:p>
        </p:txBody>
      </p:sp>
      <p:sp>
        <p:nvSpPr>
          <p:cNvPr id="19" name="Google Shape;19;p2"/>
          <p:cNvSpPr txBox="1">
            <a:spLocks noGrp="1"/>
          </p:cNvSpPr>
          <p:nvPr>
            <p:ph type="subTitle" idx="1"/>
          </p:nvPr>
        </p:nvSpPr>
        <p:spPr>
          <a:xfrm>
            <a:off x="2849667" y="4024685"/>
            <a:ext cx="64940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0373081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3"/>
          <p:cNvSpPr/>
          <p:nvPr/>
        </p:nvSpPr>
        <p:spPr>
          <a:xfrm>
            <a:off x="-67" y="3429200"/>
            <a:ext cx="12192000" cy="3428800"/>
          </a:xfrm>
          <a:prstGeom prst="rect">
            <a:avLst/>
          </a:prstGeom>
          <a:solidFill>
            <a:srgbClr val="009EE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3" name="Google Shape;23;p3"/>
          <p:cNvSpPr txBox="1">
            <a:spLocks noGrp="1"/>
          </p:cNvSpPr>
          <p:nvPr>
            <p:ph type="title"/>
          </p:nvPr>
        </p:nvSpPr>
        <p:spPr>
          <a:xfrm>
            <a:off x="415600" y="1086400"/>
            <a:ext cx="11428400" cy="1256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6085531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"/>
          <p:cNvSpPr/>
          <p:nvPr/>
        </p:nvSpPr>
        <p:spPr>
          <a:xfrm>
            <a:off x="-100" y="6727600"/>
            <a:ext cx="12192000" cy="130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7" name="Google Shape;27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94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body" idx="1"/>
          </p:nvPr>
        </p:nvSpPr>
        <p:spPr>
          <a:xfrm>
            <a:off x="415600" y="1688433"/>
            <a:ext cx="11360800" cy="440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9" name="Google Shape;29;p4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30" name="Google Shape;30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9899139" y="277501"/>
            <a:ext cx="1703735" cy="17918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054586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94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body" idx="1"/>
          </p:nvPr>
        </p:nvSpPr>
        <p:spPr>
          <a:xfrm>
            <a:off x="415600" y="1688233"/>
            <a:ext cx="5333200" cy="440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body" idx="2"/>
          </p:nvPr>
        </p:nvSpPr>
        <p:spPr>
          <a:xfrm>
            <a:off x="6443200" y="1688233"/>
            <a:ext cx="5333200" cy="440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23323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867"/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4197043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94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66742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7"/>
          <p:cNvSpPr txBox="1">
            <a:spLocks noGrp="1"/>
          </p:cNvSpPr>
          <p:nvPr>
            <p:ph type="title"/>
          </p:nvPr>
        </p:nvSpPr>
        <p:spPr>
          <a:xfrm>
            <a:off x="415600" y="740800"/>
            <a:ext cx="3744000" cy="1007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body" idx="1"/>
          </p:nvPr>
        </p:nvSpPr>
        <p:spPr>
          <a:xfrm>
            <a:off x="415600" y="1852800"/>
            <a:ext cx="3744000" cy="42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9694035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bg>
      <p:bgPr>
        <a:solidFill>
          <a:schemeClr val="accent6"/>
        </a:solidFill>
        <a:effectLst/>
      </p:bgPr>
    </p:bg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8"/>
          <p:cNvSpPr txBox="1">
            <a:spLocks noGrp="1"/>
          </p:cNvSpPr>
          <p:nvPr>
            <p:ph type="title"/>
          </p:nvPr>
        </p:nvSpPr>
        <p:spPr>
          <a:xfrm>
            <a:off x="653667" y="701800"/>
            <a:ext cx="7484800" cy="545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7200" b="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7200" b="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7200" b="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7200" b="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7200" b="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7200" b="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7200" b="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7200" b="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400"/>
              <a:buNone/>
              <a:defRPr sz="7200" b="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8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859749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B02DB5-3A40-366B-DD60-9CC6AA0E37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356318-6F91-93CB-55E6-D07CF98F25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CF9FBD-2FEC-7BEF-DA5C-96C241CD3C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2F171-99F7-4821-B3C9-283F1138C35B}" type="datetimeFigureOut">
              <a:rPr lang="en-GB" smtClean="0"/>
              <a:t>13/09/2024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DA7EB7-60ED-4B5B-F47F-98DB4FBBEA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45A09F-73E9-2BB2-89ED-FF27CA5DFC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D5911-B92E-49B5-BC01-B50428D3DA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76582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9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cxnSp>
        <p:nvCxnSpPr>
          <p:cNvPr id="48" name="Google Shape;48;p9"/>
          <p:cNvCxnSpPr/>
          <p:nvPr/>
        </p:nvCxnSpPr>
        <p:spPr>
          <a:xfrm>
            <a:off x="6706233" y="5994000"/>
            <a:ext cx="6244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9" name="Google Shape;49;p9"/>
          <p:cNvSpPr txBox="1">
            <a:spLocks noGrp="1"/>
          </p:cNvSpPr>
          <p:nvPr>
            <p:ph type="title"/>
          </p:nvPr>
        </p:nvSpPr>
        <p:spPr>
          <a:xfrm>
            <a:off x="354000" y="1386233"/>
            <a:ext cx="5393600" cy="2234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50" name="Google Shape;50;p9"/>
          <p:cNvSpPr txBox="1">
            <a:spLocks noGrp="1"/>
          </p:cNvSpPr>
          <p:nvPr>
            <p:ph type="subTitle" idx="1"/>
          </p:nvPr>
        </p:nvSpPr>
        <p:spPr>
          <a:xfrm>
            <a:off x="354000" y="3635833"/>
            <a:ext cx="53936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51" name="Google Shape;51;p9"/>
          <p:cNvSpPr txBox="1">
            <a:spLocks noGrp="1"/>
          </p:cNvSpPr>
          <p:nvPr>
            <p:ph type="body" idx="2"/>
          </p:nvPr>
        </p:nvSpPr>
        <p:spPr>
          <a:xfrm>
            <a:off x="6586000" y="965600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457189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1219170" lvl="1" indent="-42332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828754" lvl="2" indent="-42332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2438339" lvl="3" indent="-42332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3047924" lvl="4" indent="-42332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3657509" lvl="5" indent="-42332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4267093" lvl="6" indent="-42332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4876678" lvl="7" indent="-42332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5486263" lvl="8" indent="-42332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2" name="Google Shape;52;p9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7309602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0"/>
          <p:cNvSpPr txBox="1">
            <a:spLocks noGrp="1"/>
          </p:cNvSpPr>
          <p:nvPr>
            <p:ph type="body" idx="1"/>
          </p:nvPr>
        </p:nvSpPr>
        <p:spPr>
          <a:xfrm>
            <a:off x="415600" y="5640967"/>
            <a:ext cx="7998400" cy="79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T Sans Narrow"/>
              <a:buNone/>
              <a:defRPr sz="3200">
                <a:latin typeface="PT Sans Narrow"/>
                <a:ea typeface="PT Sans Narrow"/>
                <a:cs typeface="PT Sans Narrow"/>
                <a:sym typeface="PT Sans Narrow"/>
              </a:defRPr>
            </a:lvl1pPr>
          </a:lstStyle>
          <a:p>
            <a:endParaRPr/>
          </a:p>
        </p:txBody>
      </p:sp>
      <p:sp>
        <p:nvSpPr>
          <p:cNvPr id="55" name="Google Shape;55;p1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8521579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1"/>
          <p:cNvSpPr/>
          <p:nvPr/>
        </p:nvSpPr>
        <p:spPr>
          <a:xfrm>
            <a:off x="-100" y="6727600"/>
            <a:ext cx="12192000" cy="130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8" name="Google Shape;58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739800"/>
            <a:ext cx="11360800" cy="205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7333">
                <a:solidFill>
                  <a:schemeClr val="accent3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7333">
                <a:solidFill>
                  <a:schemeClr val="accent3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7333">
                <a:solidFill>
                  <a:schemeClr val="accent3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7333">
                <a:solidFill>
                  <a:schemeClr val="accent3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7333">
                <a:solidFill>
                  <a:schemeClr val="accent3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7333">
                <a:solidFill>
                  <a:schemeClr val="accent3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7333">
                <a:solidFill>
                  <a:schemeClr val="accent3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7333">
                <a:solidFill>
                  <a:schemeClr val="accent3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3000"/>
              <a:buNone/>
              <a:defRPr sz="17333">
                <a:solidFill>
                  <a:schemeClr val="accent3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9" name="Google Shape;59;p11"/>
          <p:cNvSpPr txBox="1">
            <a:spLocks noGrp="1"/>
          </p:cNvSpPr>
          <p:nvPr>
            <p:ph type="body" idx="1"/>
          </p:nvPr>
        </p:nvSpPr>
        <p:spPr>
          <a:xfrm>
            <a:off x="415600" y="3994200"/>
            <a:ext cx="11360800" cy="142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57189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0" name="Google Shape;60;p1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8094195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2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56504984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">
  <p:cSld name="Title and body 1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3"/>
          <p:cNvSpPr/>
          <p:nvPr/>
        </p:nvSpPr>
        <p:spPr>
          <a:xfrm>
            <a:off x="0" y="6727600"/>
            <a:ext cx="12192000" cy="130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5" name="Google Shape;65;p13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81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3"/>
          <p:cNvSpPr txBox="1">
            <a:spLocks noGrp="1"/>
          </p:cNvSpPr>
          <p:nvPr>
            <p:ph type="body" idx="1"/>
          </p:nvPr>
        </p:nvSpPr>
        <p:spPr>
          <a:xfrm>
            <a:off x="415600" y="1562133"/>
            <a:ext cx="11360800" cy="452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609585" lvl="0" indent="-457189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1219170" lvl="1" indent="-423323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828754" lvl="2" indent="-423323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2438339" lvl="3" indent="-42332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3047924" lvl="4" indent="-423323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3657509" lvl="5" indent="-423323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4267093" lvl="6" indent="-42332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4876678" lvl="7" indent="-423323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5486263" lvl="8" indent="-423323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7" name="Google Shape;67;p13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pic>
        <p:nvPicPr>
          <p:cNvPr id="68" name="Google Shape;68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9899139" y="277501"/>
            <a:ext cx="1703735" cy="17918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406508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E5C178-866F-478D-084A-62778633B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A51A4-624D-B942-06D1-141987FDEC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2CC405-4A00-A5E0-7F78-D35899D4A3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2F171-99F7-4821-B3C9-283F1138C35B}" type="datetimeFigureOut">
              <a:rPr lang="en-GB" smtClean="0"/>
              <a:t>13/09/2024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A03542-7FD3-4C6E-B47C-B288D25268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682C40-A3C3-8822-1F6A-ABF3AED72F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D5911-B92E-49B5-BC01-B50428D3DA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86690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AA4729-1CC1-E607-87DF-0570F10644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6720BC-4FAF-4845-2FCE-4A81026646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057D32-FDA8-39D1-5474-80CE1898FD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46DEA7-97AD-B070-7BF2-AB499804CA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2F171-99F7-4821-B3C9-283F1138C35B}" type="datetimeFigureOut">
              <a:rPr lang="en-GB" smtClean="0"/>
              <a:t>13/09/2024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D3A276-BEC0-C1B7-97D4-AA827C1D4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D56845-FC82-7418-B763-F3F238043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D5911-B92E-49B5-BC01-B50428D3DA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80690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903536-210D-6005-95B7-E37DE97513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A72864-BA35-205B-3CFB-E111338010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CBFDC9-B923-CE26-77E9-927BFFA77F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F25142-3EC0-2595-B572-9379769088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12664D-B9E1-2B37-5031-269E7C7875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2DE2C17-5D39-23E5-655A-793AB368B0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2F171-99F7-4821-B3C9-283F1138C35B}" type="datetimeFigureOut">
              <a:rPr lang="en-GB" smtClean="0"/>
              <a:t>13/09/2024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1CFEA0D-7C6E-4235-DB98-545979D5C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3BE4C82-7B23-A146-079A-A19A97DD95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D5911-B92E-49B5-BC01-B50428D3DA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62078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84CBEE-3086-2FEF-95D3-7F6ABA2B0C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62276F-F56E-5B09-92A6-667EAFACB7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2F171-99F7-4821-B3C9-283F1138C35B}" type="datetimeFigureOut">
              <a:rPr lang="en-GB" smtClean="0"/>
              <a:t>13/09/2024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0120EDE-40F2-C9A7-1933-9E4FB79C1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9E07CE-A28E-7923-7040-A37F261E54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D5911-B92E-49B5-BC01-B50428D3DA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5000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F1442F6-17DB-CC80-3667-914FBE9B37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2F171-99F7-4821-B3C9-283F1138C35B}" type="datetimeFigureOut">
              <a:rPr lang="en-GB" smtClean="0"/>
              <a:t>13/09/2024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8AC7DA0-608A-CE09-BD11-5986246702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AE6A8E-A2DA-43AF-03D5-D799D7A919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D5911-B92E-49B5-BC01-B50428D3DA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4751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EFD0E2-C1CC-A6BB-7FA5-EA283F2E8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A61C42-755A-5653-6A74-B41D21C57C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9BA3AA-D23D-3A4F-0AFB-5A493790B3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504783-7E26-7500-2997-5ABC5A8410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2F171-99F7-4821-B3C9-283F1138C35B}" type="datetimeFigureOut">
              <a:rPr lang="en-GB" smtClean="0"/>
              <a:t>13/09/2024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E3ABFF3-AB5E-DC2B-F531-494C1EAEA6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70B593-71D1-3122-DB09-B6013B47B0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D5911-B92E-49B5-BC01-B50428D3DA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7822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E792CF-928B-DD1A-0945-C89247323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E90B65-4D64-CC31-6340-A5E1D396BC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B92C0C4-91AC-90F2-BC4B-B560E6F3EA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F26CA09-BF6C-CFF7-957A-162B29BC2C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C2F171-99F7-4821-B3C9-283F1138C35B}" type="datetimeFigureOut">
              <a:rPr lang="en-GB" smtClean="0"/>
              <a:t>13/09/2024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222D98-273A-B57F-2FAF-46DE78521A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9F910C-ABAE-7C38-137F-7BC2F76DC1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DD5911-B92E-49B5-BC01-B50428D3DA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4495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3141D88-3D12-0EB2-8E9D-5EE734F903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2BD27D-7DF4-C249-DF8A-FC15655451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732F24-D122-DD50-EEBD-33B70C2F874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4C2F171-99F7-4821-B3C9-283F1138C35B}" type="datetimeFigureOut">
              <a:rPr lang="en-GB" smtClean="0"/>
              <a:t>13/09/2024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091144-1BEB-7770-EBC5-6227DD163C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284574-FA45-B0A5-5126-850065C5E9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CDD5911-B92E-49B5-BC01-B50428D3DAB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1476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9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000"/>
              <a:buFont typeface="PT Sans Narrow"/>
              <a:buNone/>
              <a:defRPr sz="40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PT Sans Narrow"/>
              <a:buNone/>
              <a:defRPr sz="3600" b="1">
                <a:solidFill>
                  <a:schemeClr val="accent1"/>
                </a:solidFill>
                <a:latin typeface="PT Sans Narrow"/>
                <a:ea typeface="PT Sans Narrow"/>
                <a:cs typeface="PT Sans Narrow"/>
                <a:sym typeface="PT Sans Narrow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688433"/>
            <a:ext cx="11360800" cy="440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Open Sans"/>
              <a:buChar char="●"/>
              <a:defRPr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333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algn="r">
              <a:buNone/>
              <a:defRPr sz="1333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algn="r">
              <a:buNone/>
              <a:defRPr sz="1333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algn="r">
              <a:buNone/>
              <a:defRPr sz="1333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algn="r">
              <a:buNone/>
              <a:defRPr sz="1333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algn="r">
              <a:buNone/>
              <a:defRPr sz="1333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algn="r">
              <a:buNone/>
              <a:defRPr sz="1333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algn="r">
              <a:buNone/>
              <a:defRPr sz="1333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algn="r">
              <a:buNone/>
              <a:defRPr sz="1333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82095323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pixabay.com/users/publicdomainpictures-14/?utm_source=link-attribution&amp;utm_medium=referral&amp;utm_campaign=image&amp;utm_content=214975" TargetMode="External"/><Relationship Id="rId13" Type="http://schemas.openxmlformats.org/officeDocument/2006/relationships/hyperlink" Target="https://pixabay.com/?utm_source=link-attribution&amp;utm_medium=referral&amp;utm_campaign=image&amp;utm_content=6032162" TargetMode="External"/><Relationship Id="rId18" Type="http://schemas.openxmlformats.org/officeDocument/2006/relationships/hyperlink" Target="https://commons.wikimedia.org/wiki/File:Handstand-Ravenswood.jpg" TargetMode="External"/><Relationship Id="rId26" Type="http://schemas.openxmlformats.org/officeDocument/2006/relationships/hyperlink" Target="https://pixabay.com/users/wikiimages-1897/?utm_source=link-attribution&amp;utm_medium=referral&amp;utm_campaign=image&amp;utm_content=62833" TargetMode="External"/><Relationship Id="rId3" Type="http://schemas.openxmlformats.org/officeDocument/2006/relationships/hyperlink" Target="https://pixabay.com/?utm_source=link-attribution&amp;utm_medium=referral&amp;utm_campaign=image&amp;utm_content=3444212" TargetMode="External"/><Relationship Id="rId21" Type="http://schemas.openxmlformats.org/officeDocument/2006/relationships/hyperlink" Target="https://pixabay.com/?utm_source=link-attribution&amp;utm_medium=referral&amp;utm_campaign=image&amp;utm_content=523061" TargetMode="External"/><Relationship Id="rId7" Type="http://schemas.openxmlformats.org/officeDocument/2006/relationships/hyperlink" Target="https://creativecommons.org/licenses/by/2.0" TargetMode="External"/><Relationship Id="rId12" Type="http://schemas.openxmlformats.org/officeDocument/2006/relationships/hyperlink" Target="https://pixabay.com/users/saydung89-18713596/?utm_source=link-attribution&amp;utm_medium=referral&amp;utm_campaign=image&amp;utm_content=6032162" TargetMode="External"/><Relationship Id="rId17" Type="http://schemas.openxmlformats.org/officeDocument/2006/relationships/hyperlink" Target="https://pixabay.com/?utm_source=link-attribution&amp;utm_medium=referral&amp;utm_campaign=image&amp;utm_content=3976296" TargetMode="External"/><Relationship Id="rId25" Type="http://schemas.openxmlformats.org/officeDocument/2006/relationships/hyperlink" Target="https://pixabay.com/?utm_source=link-attribution&amp;utm_medium=referral&amp;utm_campaign=image&amp;utm_content=7671909" TargetMode="External"/><Relationship Id="rId2" Type="http://schemas.openxmlformats.org/officeDocument/2006/relationships/hyperlink" Target="https://pixabay.com/users/alexas_fotos-686414/?utm_source=link-attribution&amp;utm_medium=referral&amp;utm_campaign=image&amp;utm_content=3444212" TargetMode="External"/><Relationship Id="rId16" Type="http://schemas.openxmlformats.org/officeDocument/2006/relationships/hyperlink" Target="https://pixabay.com/users/manfredsteger-1848497/?utm_source=link-attribution&amp;utm_medium=referral&amp;utm_campaign=image&amp;utm_content=3976296" TargetMode="External"/><Relationship Id="rId20" Type="http://schemas.openxmlformats.org/officeDocument/2006/relationships/hyperlink" Target="https://pixabay.com/users/meridy-569209/?utm_source=link-attribution&amp;utm_medium=referral&amp;utm_campaign=image&amp;utm_content=523061" TargetMode="External"/><Relationship Id="rId29" Type="http://schemas.openxmlformats.org/officeDocument/2006/relationships/hyperlink" Target="https://pixabay.com/?utm_source=link-attribution&amp;utm_medium=referral&amp;utm_campaign=image&amp;utm_content=4419763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commons.wikimedia.org/wiki/File:2021_-_Registration_PO2_4281_(51648775487).jpg" TargetMode="External"/><Relationship Id="rId11" Type="http://schemas.openxmlformats.org/officeDocument/2006/relationships/hyperlink" Target="https://pixabay.com/?utm_source=link-attribution&amp;utm_medium=referral&amp;utm_campaign=image&amp;utm_content=5382501" TargetMode="External"/><Relationship Id="rId24" Type="http://schemas.openxmlformats.org/officeDocument/2006/relationships/hyperlink" Target="https://pixabay.com/users/adege-4994132/?utm_source=link-attribution&amp;utm_medium=referral&amp;utm_campaign=image&amp;utm_content=7671909" TargetMode="External"/><Relationship Id="rId32" Type="http://schemas.openxmlformats.org/officeDocument/2006/relationships/image" Target="../media/image4.jpeg"/><Relationship Id="rId5" Type="http://schemas.openxmlformats.org/officeDocument/2006/relationships/hyperlink" Target="https://pixabay.com/?utm_source=link-attribution&amp;utm_medium=referral&amp;utm_campaign=image&amp;utm_content=6754668" TargetMode="External"/><Relationship Id="rId15" Type="http://schemas.openxmlformats.org/officeDocument/2006/relationships/hyperlink" Target="https://creativecommons.org/licenses/by-sa/3.0/igo/deed.en" TargetMode="External"/><Relationship Id="rId23" Type="http://schemas.openxmlformats.org/officeDocument/2006/relationships/hyperlink" Target="https://pixabay.com/?utm_source=link-attribution&amp;utm_medium=referral&amp;utm_campaign=image&amp;utm_content=2430432" TargetMode="External"/><Relationship Id="rId28" Type="http://schemas.openxmlformats.org/officeDocument/2006/relationships/hyperlink" Target="https://pixabay.com/users/ale&#353;h&#225;va-5318775/?utm_source=link-attribution&amp;utm_medium=referral&amp;utm_campaign=image&amp;utm_content=4419763" TargetMode="External"/><Relationship Id="rId10" Type="http://schemas.openxmlformats.org/officeDocument/2006/relationships/hyperlink" Target="https://pixabay.com/users/ronaldcandonga-17383039/?utm_source=link-attribution&amp;utm_medium=referral&amp;utm_campaign=image&amp;utm_content=5382501" TargetMode="External"/><Relationship Id="rId19" Type="http://schemas.openxmlformats.org/officeDocument/2006/relationships/hyperlink" Target="https://creativecommons.org/licenses/by-sa/2.5" TargetMode="External"/><Relationship Id="rId31" Type="http://schemas.openxmlformats.org/officeDocument/2006/relationships/hyperlink" Target="https://pixabay.com/?utm_source=link-attribution&amp;utm_medium=referral&amp;utm_campaign=image&amp;utm_content=7742201" TargetMode="External"/><Relationship Id="rId4" Type="http://schemas.openxmlformats.org/officeDocument/2006/relationships/hyperlink" Target="https://pixabay.com/users/aitoff-388338/?utm_source=link-attribution&amp;utm_medium=referral&amp;utm_campaign=image&amp;utm_content=6754668" TargetMode="External"/><Relationship Id="rId9" Type="http://schemas.openxmlformats.org/officeDocument/2006/relationships/hyperlink" Target="https://pixabay.com/?utm_source=link-attribution&amp;utm_medium=referral&amp;utm_campaign=image&amp;utm_content=214975" TargetMode="External"/><Relationship Id="rId14" Type="http://schemas.openxmlformats.org/officeDocument/2006/relationships/hyperlink" Target="https://commons.wikimedia.org/wiki/File:Concurrent_Design_Facility_ESA414453.jpg" TargetMode="External"/><Relationship Id="rId22" Type="http://schemas.openxmlformats.org/officeDocument/2006/relationships/hyperlink" Target="https://pixabay.com/users/bstad-3630924/?utm_source=link-attribution&amp;utm_medium=referral&amp;utm_campaign=image&amp;utm_content=2430432" TargetMode="External"/><Relationship Id="rId27" Type="http://schemas.openxmlformats.org/officeDocument/2006/relationships/hyperlink" Target="https://pixabay.com/?utm_source=link-attribution&amp;utm_medium=referral&amp;utm_campaign=image&amp;utm_content=62833" TargetMode="External"/><Relationship Id="rId30" Type="http://schemas.openxmlformats.org/officeDocument/2006/relationships/hyperlink" Target="https://pixabay.com/users/malvarrosadesigns-13881682/?utm_source=link-attribution&amp;utm_medium=referral&amp;utm_campaign=image&amp;utm_content=7742201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jpe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jpe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E8BC957-166A-D782-F362-445AC70183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952500"/>
            <a:ext cx="12191999" cy="8763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B418DB6-0D1A-1623-ABAF-6CE6C3085C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999" y="1693403"/>
            <a:ext cx="9144000" cy="1856811"/>
          </a:xfrm>
          <a:solidFill>
            <a:schemeClr val="bg1">
              <a:lumMod val="95000"/>
              <a:alpha val="70000"/>
            </a:schemeClr>
          </a:solidFill>
        </p:spPr>
        <p:txBody>
          <a:bodyPr anchor="ctr"/>
          <a:lstStyle/>
          <a:p>
            <a:r>
              <a:rPr lang="en-GB" dirty="0">
                <a:ln w="0">
                  <a:noFill/>
                </a:ln>
                <a:effectLst>
                  <a:glow rad="19050">
                    <a:schemeClr val="accent2">
                      <a:lumMod val="40000"/>
                      <a:lumOff val="60000"/>
                      <a:alpha val="40000"/>
                    </a:schemeClr>
                  </a:glow>
                </a:effectLst>
              </a:rPr>
              <a:t>A toolkit for kickstarting a community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806C206-BAEF-DA87-FF0D-C1743F45CA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367" y="452967"/>
            <a:ext cx="720000" cy="720000"/>
          </a:xfrm>
          <a:prstGeom prst="rect">
            <a:avLst/>
          </a:prstGeom>
        </p:spPr>
      </p:pic>
      <p:sp>
        <p:nvSpPr>
          <p:cNvPr id="9" name="Subtitle 2">
            <a:extLst>
              <a:ext uri="{FF2B5EF4-FFF2-40B4-BE49-F238E27FC236}">
                <a16:creationId xmlns:a16="http://schemas.microsoft.com/office/drawing/2014/main" id="{463340B0-8F0B-73E2-2B73-F0A6E1F20A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17785" y="5867504"/>
            <a:ext cx="9144000" cy="657225"/>
          </a:xfrm>
          <a:solidFill>
            <a:schemeClr val="bg1">
              <a:lumMod val="95000"/>
              <a:alpha val="70000"/>
            </a:schemeClr>
          </a:solidFill>
        </p:spPr>
        <p:txBody>
          <a:bodyPr anchor="ctr" anchorCtr="0">
            <a:normAutofit/>
          </a:bodyPr>
          <a:lstStyle/>
          <a:p>
            <a:pPr>
              <a:spcBef>
                <a:spcPct val="0"/>
              </a:spcBef>
            </a:pPr>
            <a:r>
              <a:rPr lang="en-GB" sz="2800" dirty="0">
                <a:ln w="0">
                  <a:noFill/>
                </a:ln>
                <a:effectLst>
                  <a:glow rad="19050">
                    <a:schemeClr val="accent2">
                      <a:lumMod val="40000"/>
                      <a:lumOff val="60000"/>
                      <a:alpha val="40000"/>
                    </a:schemeClr>
                  </a:glow>
                </a:effectLst>
                <a:latin typeface="+mj-lt"/>
                <a:ea typeface="+mj-ea"/>
                <a:cs typeface="+mj-cs"/>
              </a:rPr>
              <a:t>Reflections on building a post iPRES community of practice </a:t>
            </a:r>
          </a:p>
        </p:txBody>
      </p:sp>
    </p:spTree>
    <p:extLst>
      <p:ext uri="{BB962C8B-B14F-4D97-AF65-F5344CB8AC3E}">
        <p14:creationId xmlns:p14="http://schemas.microsoft.com/office/powerpoint/2010/main" val="38911455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652BBD-547E-FE15-35DC-E90D70E5E3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F1EAB7A0-0226-B794-7C4A-328748537BF5}"/>
              </a:ext>
            </a:extLst>
          </p:cNvPr>
          <p:cNvSpPr/>
          <p:nvPr/>
        </p:nvSpPr>
        <p:spPr>
          <a:xfrm>
            <a:off x="4694475" y="-240631"/>
            <a:ext cx="6858000" cy="685800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scene3d>
            <a:camera prst="isometricOffAxis1Top"/>
            <a:lightRig rig="threePt" dir="t"/>
          </a:scene3d>
          <a:sp3d extrusionH="3175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CC6B3DD-4114-83AD-A2C7-1C921BE8AD72}"/>
              </a:ext>
            </a:extLst>
          </p:cNvPr>
          <p:cNvSpPr/>
          <p:nvPr/>
        </p:nvSpPr>
        <p:spPr>
          <a:xfrm>
            <a:off x="465221" y="662782"/>
            <a:ext cx="6858000" cy="685800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scene3d>
            <a:camera prst="isometricOffAxis1Top">
              <a:rot lat="18262590" lon="19527739" rev="2606303"/>
            </a:camera>
            <a:lightRig rig="threePt" dir="t"/>
          </a:scene3d>
          <a:sp3d extrusionH="317500" prstMaterial="matte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33316A0-C963-D907-41C0-4CEF855588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73633" y="6165033"/>
            <a:ext cx="480000" cy="4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5686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AA680C-A519-873A-9D5D-7F4712F05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 descr="A dog hiding under a blanket&#10;&#10;Description automatically generated">
            <a:extLst>
              <a:ext uri="{FF2B5EF4-FFF2-40B4-BE49-F238E27FC236}">
                <a16:creationId xmlns:a16="http://schemas.microsoft.com/office/drawing/2014/main" id="{2CC1B0BC-DAE5-30EC-ED03-A7C7C0CEFA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35000"/>
            <a:ext cx="12192000" cy="812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FD42191-7455-D146-29CA-51266C03AC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73633" y="6165033"/>
            <a:ext cx="480000" cy="4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2098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BE1EBF0-0B2A-47EA-8D4E-3969C4791B4E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478693" y="745822"/>
            <a:ext cx="4129346" cy="496250"/>
          </a:xfrm>
        </p:spPr>
        <p:txBody>
          <a:bodyPr>
            <a:normAutofit fontScale="92500" lnSpcReduction="20000"/>
          </a:bodyPr>
          <a:lstStyle/>
          <a:p>
            <a:r>
              <a:rPr lang="en-GB" sz="4275" b="1"/>
              <a:t>Thank you…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F4A47D-4F2A-44CA-9E6F-DD81579A865B}"/>
              </a:ext>
            </a:extLst>
          </p:cNvPr>
          <p:cNvSpPr>
            <a:spLocks noGrp="1"/>
          </p:cNvSpPr>
          <p:nvPr>
            <p:ph type="body" idx="16"/>
          </p:nvPr>
        </p:nvSpPr>
        <p:spPr>
          <a:xfrm>
            <a:off x="537478" y="3448435"/>
            <a:ext cx="2908712" cy="337977"/>
          </a:xfrm>
        </p:spPr>
        <p:txBody>
          <a:bodyPr>
            <a:normAutofit fontScale="62500" lnSpcReduction="20000"/>
          </a:bodyPr>
          <a:lstStyle/>
          <a:p>
            <a:r>
              <a:rPr lang="en-GB"/>
              <a:t>4 </a:t>
            </a:r>
            <a:r>
              <a:rPr lang="en-GB" err="1"/>
              <a:t>Portwall</a:t>
            </a:r>
            <a:r>
              <a:rPr lang="en-GB"/>
              <a:t> Lane, Bristol, BS1 6NB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4640928-F34D-4336-BCF8-592C634D018C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488267" y="4412304"/>
            <a:ext cx="4129346" cy="340987"/>
          </a:xfrm>
        </p:spPr>
        <p:txBody>
          <a:bodyPr/>
          <a:lstStyle/>
          <a:p>
            <a:r>
              <a:rPr lang="en-GB"/>
              <a:t>T 0203 697 5860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5E4B7464-98D8-ACA2-16C0-A89861D21085}"/>
              </a:ext>
            </a:extLst>
          </p:cNvPr>
          <p:cNvSpPr txBox="1">
            <a:spLocks/>
          </p:cNvSpPr>
          <p:nvPr/>
        </p:nvSpPr>
        <p:spPr>
          <a:xfrm>
            <a:off x="488267" y="2402855"/>
            <a:ext cx="4129346" cy="340987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 defTabSz="633237" rtl="0" eaLnBrk="1" latinLnBrk="0" hangingPunct="1">
              <a:lnSpc>
                <a:spcPct val="90000"/>
              </a:lnSpc>
              <a:spcBef>
                <a:spcPts val="692"/>
              </a:spcBef>
              <a:buFont typeface="Arial" panose="020B0604020202020204" pitchFamily="34" charset="0"/>
              <a:buNone/>
              <a:defRPr sz="1781" b="0" i="0" kern="1200">
                <a:solidFill>
                  <a:schemeClr val="bg1"/>
                </a:solidFill>
                <a:latin typeface="+mn-lt"/>
                <a:ea typeface="Roboto Medium" panose="02000000000000000000" pitchFamily="2" charset="0"/>
                <a:cs typeface="+mn-cs"/>
              </a:defRPr>
            </a:lvl1pPr>
            <a:lvl2pPr marL="339219" indent="0" algn="l" defTabSz="633237" rtl="0" eaLnBrk="1" latinLnBrk="0" hangingPunct="1">
              <a:lnSpc>
                <a:spcPct val="90000"/>
              </a:lnSpc>
              <a:spcBef>
                <a:spcPts val="346"/>
              </a:spcBef>
              <a:buFont typeface="Arial" panose="020B0604020202020204" pitchFamily="34" charset="0"/>
              <a:buNone/>
              <a:defRPr sz="1484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78437" indent="0" algn="l" defTabSz="633237" rtl="0" eaLnBrk="1" latinLnBrk="0" hangingPunct="1">
              <a:lnSpc>
                <a:spcPct val="90000"/>
              </a:lnSpc>
              <a:spcBef>
                <a:spcPts val="346"/>
              </a:spcBef>
              <a:buFont typeface="Arial" panose="020B0604020202020204" pitchFamily="34" charset="0"/>
              <a:buNone/>
              <a:defRPr sz="1336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17656" indent="0" algn="l" defTabSz="633237" rtl="0" eaLnBrk="1" latinLnBrk="0" hangingPunct="1">
              <a:lnSpc>
                <a:spcPct val="90000"/>
              </a:lnSpc>
              <a:spcBef>
                <a:spcPts val="346"/>
              </a:spcBef>
              <a:buFont typeface="Arial" panose="020B0604020202020204" pitchFamily="34" charset="0"/>
              <a:buNone/>
              <a:defRPr sz="1187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56874" indent="0" algn="l" defTabSz="633237" rtl="0" eaLnBrk="1" latinLnBrk="0" hangingPunct="1">
              <a:lnSpc>
                <a:spcPct val="90000"/>
              </a:lnSpc>
              <a:spcBef>
                <a:spcPts val="346"/>
              </a:spcBef>
              <a:buFont typeface="Arial" panose="020B0604020202020204" pitchFamily="34" charset="0"/>
              <a:buNone/>
              <a:defRPr sz="1187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96092" indent="0" algn="l" defTabSz="633237" rtl="0" eaLnBrk="1" latinLnBrk="0" hangingPunct="1">
              <a:lnSpc>
                <a:spcPct val="90000"/>
              </a:lnSpc>
              <a:spcBef>
                <a:spcPts val="346"/>
              </a:spcBef>
              <a:buFont typeface="Arial" panose="020B0604020202020204" pitchFamily="34" charset="0"/>
              <a:buNone/>
              <a:defRPr sz="1187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35310" indent="0" algn="l" defTabSz="633237" rtl="0" eaLnBrk="1" latinLnBrk="0" hangingPunct="1">
              <a:lnSpc>
                <a:spcPct val="90000"/>
              </a:lnSpc>
              <a:spcBef>
                <a:spcPts val="346"/>
              </a:spcBef>
              <a:buFont typeface="Arial" panose="020B0604020202020204" pitchFamily="34" charset="0"/>
              <a:buNone/>
              <a:defRPr sz="1187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74529" indent="0" algn="l" defTabSz="633237" rtl="0" eaLnBrk="1" latinLnBrk="0" hangingPunct="1">
              <a:lnSpc>
                <a:spcPct val="90000"/>
              </a:lnSpc>
              <a:spcBef>
                <a:spcPts val="346"/>
              </a:spcBef>
              <a:buFont typeface="Arial" panose="020B0604020202020204" pitchFamily="34" charset="0"/>
              <a:buNone/>
              <a:defRPr sz="1187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13748" indent="0" algn="l" defTabSz="633237" rtl="0" eaLnBrk="1" latinLnBrk="0" hangingPunct="1">
              <a:lnSpc>
                <a:spcPct val="90000"/>
              </a:lnSpc>
              <a:spcBef>
                <a:spcPts val="346"/>
              </a:spcBef>
              <a:buFont typeface="Arial" panose="020B0604020202020204" pitchFamily="34" charset="0"/>
              <a:buNone/>
              <a:defRPr sz="1187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379"/>
              <a:t>Paul Stokes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973D0A28-844D-6288-D4CB-2FD0ED732B4D}"/>
              </a:ext>
            </a:extLst>
          </p:cNvPr>
          <p:cNvSpPr txBox="1">
            <a:spLocks/>
          </p:cNvSpPr>
          <p:nvPr/>
        </p:nvSpPr>
        <p:spPr>
          <a:xfrm>
            <a:off x="488267" y="2840796"/>
            <a:ext cx="4129346" cy="340987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 defTabSz="633237" rtl="0" eaLnBrk="1" latinLnBrk="0" hangingPunct="1">
              <a:lnSpc>
                <a:spcPct val="90000"/>
              </a:lnSpc>
              <a:spcBef>
                <a:spcPts val="692"/>
              </a:spcBef>
              <a:buFont typeface="Arial" panose="020B0604020202020204" pitchFamily="34" charset="0"/>
              <a:buNone/>
              <a:defRPr sz="1781" b="0" i="0" kern="1200">
                <a:solidFill>
                  <a:schemeClr val="bg1"/>
                </a:solidFill>
                <a:latin typeface="+mn-lt"/>
                <a:ea typeface="Roboto Medium" panose="02000000000000000000" pitchFamily="2" charset="0"/>
                <a:cs typeface="+mn-cs"/>
              </a:defRPr>
            </a:lvl1pPr>
            <a:lvl2pPr marL="339219" indent="0" algn="l" defTabSz="633237" rtl="0" eaLnBrk="1" latinLnBrk="0" hangingPunct="1">
              <a:lnSpc>
                <a:spcPct val="90000"/>
              </a:lnSpc>
              <a:spcBef>
                <a:spcPts val="346"/>
              </a:spcBef>
              <a:buFont typeface="Arial" panose="020B0604020202020204" pitchFamily="34" charset="0"/>
              <a:buNone/>
              <a:defRPr sz="1484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78437" indent="0" algn="l" defTabSz="633237" rtl="0" eaLnBrk="1" latinLnBrk="0" hangingPunct="1">
              <a:lnSpc>
                <a:spcPct val="90000"/>
              </a:lnSpc>
              <a:spcBef>
                <a:spcPts val="346"/>
              </a:spcBef>
              <a:buFont typeface="Arial" panose="020B0604020202020204" pitchFamily="34" charset="0"/>
              <a:buNone/>
              <a:defRPr sz="1336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17656" indent="0" algn="l" defTabSz="633237" rtl="0" eaLnBrk="1" latinLnBrk="0" hangingPunct="1">
              <a:lnSpc>
                <a:spcPct val="90000"/>
              </a:lnSpc>
              <a:spcBef>
                <a:spcPts val="346"/>
              </a:spcBef>
              <a:buFont typeface="Arial" panose="020B0604020202020204" pitchFamily="34" charset="0"/>
              <a:buNone/>
              <a:defRPr sz="1187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56874" indent="0" algn="l" defTabSz="633237" rtl="0" eaLnBrk="1" latinLnBrk="0" hangingPunct="1">
              <a:lnSpc>
                <a:spcPct val="90000"/>
              </a:lnSpc>
              <a:spcBef>
                <a:spcPts val="346"/>
              </a:spcBef>
              <a:buFont typeface="Arial" panose="020B0604020202020204" pitchFamily="34" charset="0"/>
              <a:buNone/>
              <a:defRPr sz="1187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96092" indent="0" algn="l" defTabSz="633237" rtl="0" eaLnBrk="1" latinLnBrk="0" hangingPunct="1">
              <a:lnSpc>
                <a:spcPct val="90000"/>
              </a:lnSpc>
              <a:spcBef>
                <a:spcPts val="346"/>
              </a:spcBef>
              <a:buFont typeface="Arial" panose="020B0604020202020204" pitchFamily="34" charset="0"/>
              <a:buNone/>
              <a:defRPr sz="1187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35310" indent="0" algn="l" defTabSz="633237" rtl="0" eaLnBrk="1" latinLnBrk="0" hangingPunct="1">
              <a:lnSpc>
                <a:spcPct val="90000"/>
              </a:lnSpc>
              <a:spcBef>
                <a:spcPts val="346"/>
              </a:spcBef>
              <a:buFont typeface="Arial" panose="020B0604020202020204" pitchFamily="34" charset="0"/>
              <a:buNone/>
              <a:defRPr sz="1187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74529" indent="0" algn="l" defTabSz="633237" rtl="0" eaLnBrk="1" latinLnBrk="0" hangingPunct="1">
              <a:lnSpc>
                <a:spcPct val="90000"/>
              </a:lnSpc>
              <a:spcBef>
                <a:spcPts val="346"/>
              </a:spcBef>
              <a:buFont typeface="Arial" panose="020B0604020202020204" pitchFamily="34" charset="0"/>
              <a:buNone/>
              <a:defRPr sz="1187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13748" indent="0" algn="l" defTabSz="633237" rtl="0" eaLnBrk="1" latinLnBrk="0" hangingPunct="1">
              <a:lnSpc>
                <a:spcPct val="90000"/>
              </a:lnSpc>
              <a:spcBef>
                <a:spcPts val="346"/>
              </a:spcBef>
              <a:buFont typeface="Arial" panose="020B0604020202020204" pitchFamily="34" charset="0"/>
              <a:buNone/>
              <a:defRPr sz="1187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379"/>
              <a:t>paul.stokes@jisc.ac.uk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7C69299-8C1F-9AFA-DBA0-4BA9398D09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3321" y="6165035"/>
            <a:ext cx="479973" cy="4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9605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7E493-C10E-7AEC-C79C-5B45C1280B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67213"/>
          </a:xfrm>
        </p:spPr>
        <p:txBody>
          <a:bodyPr>
            <a:normAutofit/>
          </a:bodyPr>
          <a:lstStyle/>
          <a:p>
            <a:r>
              <a:rPr lang="en-GB" sz="2400" b="1" dirty="0"/>
              <a:t>Acknowledgements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70A84BC-82AB-89C2-A765-F63F1CC0CB12}"/>
              </a:ext>
            </a:extLst>
          </p:cNvPr>
          <p:cNvSpPr txBox="1"/>
          <p:nvPr/>
        </p:nvSpPr>
        <p:spPr>
          <a:xfrm>
            <a:off x="961292" y="1184031"/>
            <a:ext cx="1039250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Frogs - Image by </a:t>
            </a:r>
            <a:r>
              <a:rPr lang="en-GB" dirty="0">
                <a:hlinkClick r:id="rId2"/>
              </a:rPr>
              <a:t>Alexa</a:t>
            </a:r>
            <a:r>
              <a:rPr lang="en-GB" dirty="0"/>
              <a:t> from </a:t>
            </a:r>
            <a:r>
              <a:rPr lang="en-GB" dirty="0" err="1">
                <a:hlinkClick r:id="rId3"/>
              </a:rPr>
              <a:t>Pixabay</a:t>
            </a:r>
            <a:endParaRPr lang="en-GB" dirty="0"/>
          </a:p>
          <a:p>
            <a:r>
              <a:rPr lang="en-GB" dirty="0"/>
              <a:t>No - Image by </a:t>
            </a:r>
            <a:r>
              <a:rPr lang="en-GB" dirty="0">
                <a:hlinkClick r:id="rId4"/>
              </a:rPr>
              <a:t>Andrew Martin</a:t>
            </a:r>
            <a:r>
              <a:rPr lang="en-GB" dirty="0"/>
              <a:t> from </a:t>
            </a:r>
            <a:r>
              <a:rPr lang="en-GB" dirty="0" err="1">
                <a:hlinkClick r:id="rId5"/>
              </a:rPr>
              <a:t>Pixabay</a:t>
            </a:r>
            <a:endParaRPr lang="en-GB" dirty="0"/>
          </a:p>
          <a:p>
            <a:r>
              <a:rPr lang="en-GB" dirty="0"/>
              <a:t>Registration desk - </a:t>
            </a:r>
            <a:r>
              <a:rPr lang="en-GB" dirty="0">
                <a:hlinkClick r:id="rId6"/>
              </a:rPr>
              <a:t>Web Summit </a:t>
            </a:r>
            <a:r>
              <a:rPr lang="en-GB" dirty="0"/>
              <a:t>- Piaras Ó </a:t>
            </a:r>
            <a:r>
              <a:rPr lang="en-GB" dirty="0" err="1"/>
              <a:t>Mídheach</a:t>
            </a:r>
            <a:r>
              <a:rPr lang="en-GB" dirty="0"/>
              <a:t>, </a:t>
            </a:r>
            <a:r>
              <a:rPr lang="en-GB" dirty="0">
                <a:hlinkClick r:id="rId7"/>
              </a:rPr>
              <a:t>CC BY 2.0 </a:t>
            </a:r>
            <a:r>
              <a:rPr lang="en-GB" dirty="0"/>
              <a:t>, via Wikimedia Commons</a:t>
            </a:r>
          </a:p>
          <a:p>
            <a:r>
              <a:rPr lang="en-GB" dirty="0"/>
              <a:t>Space capsule – NASA</a:t>
            </a:r>
          </a:p>
          <a:p>
            <a:r>
              <a:rPr lang="en-GB" dirty="0"/>
              <a:t>Floppies - Image by </a:t>
            </a:r>
            <a:r>
              <a:rPr lang="en-GB" dirty="0" err="1">
                <a:hlinkClick r:id="rId8"/>
              </a:rPr>
              <a:t>PublicDomainPictures</a:t>
            </a:r>
            <a:r>
              <a:rPr lang="en-GB" dirty="0"/>
              <a:t> from </a:t>
            </a:r>
            <a:r>
              <a:rPr lang="en-GB" dirty="0" err="1">
                <a:hlinkClick r:id="rId9"/>
              </a:rPr>
              <a:t>Pixabay</a:t>
            </a:r>
            <a:endParaRPr lang="en-GB" dirty="0"/>
          </a:p>
          <a:p>
            <a:r>
              <a:rPr lang="en-GB" dirty="0"/>
              <a:t>Office - Image by </a:t>
            </a:r>
            <a:r>
              <a:rPr lang="en-GB" dirty="0">
                <a:hlinkClick r:id="rId10"/>
              </a:rPr>
              <a:t>Ronald </a:t>
            </a:r>
            <a:r>
              <a:rPr lang="en-GB" dirty="0" err="1">
                <a:hlinkClick r:id="rId10"/>
              </a:rPr>
              <a:t>Carreño</a:t>
            </a:r>
            <a:r>
              <a:rPr lang="en-GB" dirty="0"/>
              <a:t> from </a:t>
            </a:r>
            <a:r>
              <a:rPr lang="en-GB" dirty="0" err="1">
                <a:hlinkClick r:id="rId11"/>
              </a:rPr>
              <a:t>Pixabay</a:t>
            </a:r>
            <a:endParaRPr lang="en-GB" dirty="0"/>
          </a:p>
          <a:p>
            <a:r>
              <a:rPr lang="en-GB" dirty="0"/>
              <a:t>Hello - Image by </a:t>
            </a:r>
            <a:r>
              <a:rPr lang="en-GB" dirty="0" err="1">
                <a:hlinkClick r:id="rId12"/>
              </a:rPr>
              <a:t>Piyapong</a:t>
            </a:r>
            <a:r>
              <a:rPr lang="en-GB" dirty="0">
                <a:hlinkClick r:id="rId12"/>
              </a:rPr>
              <a:t> </a:t>
            </a:r>
            <a:r>
              <a:rPr lang="en-GB" dirty="0" err="1">
                <a:hlinkClick r:id="rId12"/>
              </a:rPr>
              <a:t>Saydaung</a:t>
            </a:r>
            <a:r>
              <a:rPr lang="en-GB" dirty="0"/>
              <a:t> from </a:t>
            </a:r>
            <a:r>
              <a:rPr lang="en-GB" dirty="0" err="1">
                <a:hlinkClick r:id="rId13"/>
              </a:rPr>
              <a:t>Pixabay</a:t>
            </a:r>
            <a:endParaRPr lang="en-GB" dirty="0"/>
          </a:p>
          <a:p>
            <a:r>
              <a:rPr lang="en-GB" dirty="0"/>
              <a:t>Computers desks - </a:t>
            </a:r>
            <a:r>
              <a:rPr lang="en-GB" dirty="0">
                <a:hlinkClick r:id="rId14"/>
              </a:rPr>
              <a:t>Concurrent Design Facility </a:t>
            </a:r>
            <a:r>
              <a:rPr lang="en-GB" dirty="0"/>
              <a:t>- European Space Agency - ESA–G. Porter, </a:t>
            </a:r>
            <a:r>
              <a:rPr lang="en-GB" dirty="0">
                <a:hlinkClick r:id="rId15"/>
              </a:rPr>
              <a:t>CC BY-SA 3.0 </a:t>
            </a:r>
            <a:r>
              <a:rPr lang="en-GB" dirty="0"/>
              <a:t>IGO, via Wikimedia Commons</a:t>
            </a:r>
          </a:p>
          <a:p>
            <a:r>
              <a:rPr lang="en-GB" dirty="0"/>
              <a:t>Teaching - Image by </a:t>
            </a:r>
            <a:r>
              <a:rPr lang="en-GB" dirty="0">
                <a:hlinkClick r:id="rId16"/>
              </a:rPr>
              <a:t>Manfred Steger</a:t>
            </a:r>
            <a:r>
              <a:rPr lang="en-GB" dirty="0"/>
              <a:t> from </a:t>
            </a:r>
            <a:r>
              <a:rPr lang="en-GB" dirty="0" err="1">
                <a:hlinkClick r:id="rId17"/>
              </a:rPr>
              <a:t>Pixabay</a:t>
            </a:r>
            <a:endParaRPr lang="en-GB" dirty="0"/>
          </a:p>
          <a:p>
            <a:r>
              <a:rPr lang="en-GB" dirty="0"/>
              <a:t>Upside down - </a:t>
            </a:r>
            <a:r>
              <a:rPr lang="en-GB" dirty="0">
                <a:hlinkClick r:id="rId18"/>
              </a:rPr>
              <a:t>Handstand</a:t>
            </a:r>
            <a:r>
              <a:rPr lang="en-GB" dirty="0"/>
              <a:t> - Rowland Shaw, </a:t>
            </a:r>
            <a:r>
              <a:rPr lang="en-GB" dirty="0">
                <a:hlinkClick r:id="rId19"/>
              </a:rPr>
              <a:t>CC BY-SA 2.5 </a:t>
            </a:r>
            <a:r>
              <a:rPr lang="en-GB" dirty="0"/>
              <a:t> via Wikimedia Commons</a:t>
            </a:r>
          </a:p>
          <a:p>
            <a:r>
              <a:rPr lang="en-GB" dirty="0"/>
              <a:t>Searching - Image by </a:t>
            </a:r>
            <a:r>
              <a:rPr lang="en-GB" dirty="0" err="1">
                <a:hlinkClick r:id="rId20"/>
              </a:rPr>
              <a:t>Meridy</a:t>
            </a:r>
            <a:r>
              <a:rPr lang="en-GB" dirty="0">
                <a:hlinkClick r:id="rId20"/>
              </a:rPr>
              <a:t> Scott</a:t>
            </a:r>
            <a:r>
              <a:rPr lang="en-GB" dirty="0"/>
              <a:t> from </a:t>
            </a:r>
            <a:r>
              <a:rPr lang="en-GB" dirty="0" err="1">
                <a:hlinkClick r:id="rId21"/>
              </a:rPr>
              <a:t>Pixabay</a:t>
            </a:r>
            <a:endParaRPr lang="en-GB" dirty="0"/>
          </a:p>
          <a:p>
            <a:r>
              <a:rPr lang="en-GB" dirty="0"/>
              <a:t>Image by </a:t>
            </a:r>
            <a:r>
              <a:rPr lang="en-GB" dirty="0">
                <a:hlinkClick r:id="rId22"/>
              </a:rPr>
              <a:t>Stadnik</a:t>
            </a:r>
            <a:r>
              <a:rPr lang="en-GB" dirty="0"/>
              <a:t> from </a:t>
            </a:r>
            <a:r>
              <a:rPr lang="en-GB" dirty="0" err="1">
                <a:hlinkClick r:id="rId23"/>
              </a:rPr>
              <a:t>Pixabay</a:t>
            </a:r>
            <a:endParaRPr lang="en-GB" dirty="0"/>
          </a:p>
          <a:p>
            <a:r>
              <a:rPr lang="en-GB" dirty="0"/>
              <a:t>Half bridge - Image by </a:t>
            </a:r>
            <a:r>
              <a:rPr lang="en-GB" dirty="0">
                <a:hlinkClick r:id="rId24"/>
              </a:rPr>
              <a:t>Andreas</a:t>
            </a:r>
            <a:r>
              <a:rPr lang="en-GB" dirty="0"/>
              <a:t> from </a:t>
            </a:r>
            <a:r>
              <a:rPr lang="en-GB" dirty="0" err="1">
                <a:hlinkClick r:id="rId25"/>
              </a:rPr>
              <a:t>Pixabay</a:t>
            </a:r>
            <a:endParaRPr lang="en-GB" dirty="0"/>
          </a:p>
          <a:p>
            <a:r>
              <a:rPr lang="en-GB" dirty="0"/>
              <a:t>Delta wing - Image by </a:t>
            </a:r>
            <a:r>
              <a:rPr lang="en-GB" dirty="0" err="1">
                <a:hlinkClick r:id="rId26"/>
              </a:rPr>
              <a:t>WikiImages</a:t>
            </a:r>
            <a:r>
              <a:rPr lang="en-GB" dirty="0"/>
              <a:t> from </a:t>
            </a:r>
            <a:r>
              <a:rPr lang="en-GB" dirty="0" err="1">
                <a:hlinkClick r:id="rId27"/>
              </a:rPr>
              <a:t>Pixabay</a:t>
            </a:r>
            <a:endParaRPr lang="en-GB" dirty="0"/>
          </a:p>
          <a:p>
            <a:r>
              <a:rPr lang="en-GB" dirty="0"/>
              <a:t>Kitten - Image by </a:t>
            </a:r>
            <a:r>
              <a:rPr lang="en-GB" dirty="0" err="1">
                <a:hlinkClick r:id="rId28"/>
              </a:rPr>
              <a:t>Aleš</a:t>
            </a:r>
            <a:r>
              <a:rPr lang="en-GB" dirty="0">
                <a:hlinkClick r:id="rId28"/>
              </a:rPr>
              <a:t> </a:t>
            </a:r>
            <a:r>
              <a:rPr lang="en-GB" dirty="0" err="1">
                <a:hlinkClick r:id="rId28"/>
              </a:rPr>
              <a:t>Háva</a:t>
            </a:r>
            <a:r>
              <a:rPr lang="en-GB" dirty="0"/>
              <a:t> from </a:t>
            </a:r>
            <a:r>
              <a:rPr lang="en-GB" dirty="0" err="1">
                <a:hlinkClick r:id="rId29"/>
              </a:rPr>
              <a:t>Pixabay</a:t>
            </a:r>
            <a:endParaRPr lang="en-GB" dirty="0"/>
          </a:p>
          <a:p>
            <a:r>
              <a:rPr lang="en-GB" dirty="0"/>
              <a:t>Hidden dog - Image by </a:t>
            </a:r>
            <a:r>
              <a:rPr lang="en-GB" dirty="0">
                <a:hlinkClick r:id="rId30"/>
              </a:rPr>
              <a:t>Vanessa SG</a:t>
            </a:r>
            <a:r>
              <a:rPr lang="en-GB" dirty="0"/>
              <a:t> from </a:t>
            </a:r>
            <a:r>
              <a:rPr lang="en-GB" dirty="0" err="1">
                <a:hlinkClick r:id="rId31"/>
              </a:rPr>
              <a:t>Pixabay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C79D8BD-253A-10B9-9D1E-E1F88FAFAF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11473633" y="6165033"/>
            <a:ext cx="480000" cy="4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3792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rusty structure on a body of water&#10;&#10;Description automatically generated">
            <a:extLst>
              <a:ext uri="{FF2B5EF4-FFF2-40B4-BE49-F238E27FC236}">
                <a16:creationId xmlns:a16="http://schemas.microsoft.com/office/drawing/2014/main" id="{9C1603DC-3708-E3CF-4F5D-4166AE0F35F8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750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E8C9379-4FF9-8A31-B8E4-9FE9FD17C2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5200" y="965200"/>
            <a:ext cx="10261600" cy="3564869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11500" dirty="0">
                <a:ln w="22225">
                  <a:solidFill>
                    <a:schemeClr val="tx1"/>
                  </a:solidFill>
                  <a:miter lim="800000"/>
                </a:ln>
                <a:noFill/>
              </a:rPr>
              <a:t>A legacy that lasts…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474D366-02C6-A770-45F8-23CDB8E397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3633" y="6165033"/>
            <a:ext cx="480000" cy="4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3135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affolding on a wall with shadows on the wall&#10;&#10;Description automatically generated">
            <a:extLst>
              <a:ext uri="{FF2B5EF4-FFF2-40B4-BE49-F238E27FC236}">
                <a16:creationId xmlns:a16="http://schemas.microsoft.com/office/drawing/2014/main" id="{329A2FF0-C368-6BA7-9703-8D83BC15A68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70" b="6995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4B5416CE-D91B-E4CE-4A0A-33D1472992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5200" y="965200"/>
            <a:ext cx="10261600" cy="3564869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11500" dirty="0">
                <a:ln w="22225">
                  <a:solidFill>
                    <a:schemeClr val="tx1"/>
                  </a:solidFill>
                  <a:miter lim="800000"/>
                </a:ln>
                <a:noFill/>
              </a:rPr>
              <a:t>Build it and they will come…?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63A22A3-BE9E-184B-927A-9BFC843EFF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3633" y="6165033"/>
            <a:ext cx="480000" cy="4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5234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B94CFB-C8A4-E593-E534-6F6BCC7C6A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A6B6369-F72D-D6F3-9536-923E3F2490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0" b="783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9608923-D74E-35F2-FE00-9BADB317FD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73633" y="6165033"/>
            <a:ext cx="480000" cy="4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9502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979FD1-F4BB-C396-92DC-4C44CC8B70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 descr="A group of green frogs sitting on a bench&#10;&#10;Description automatically generated">
            <a:extLst>
              <a:ext uri="{FF2B5EF4-FFF2-40B4-BE49-F238E27FC236}">
                <a16:creationId xmlns:a16="http://schemas.microsoft.com/office/drawing/2014/main" id="{697203BD-1508-3EB2-1936-3693183C7C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6524"/>
            <a:ext cx="12192000" cy="731520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E67D351-8B32-30E9-36CB-0DD252EA1C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73633" y="6165033"/>
            <a:ext cx="480000" cy="4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5035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177E69-8584-1668-429B-B5BE7DA239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5590" y="328245"/>
            <a:ext cx="6652845" cy="1325563"/>
          </a:xfrm>
        </p:spPr>
        <p:txBody>
          <a:bodyPr/>
          <a:lstStyle/>
          <a:p>
            <a:pPr algn="ctr"/>
            <a:r>
              <a:rPr lang="en-GB" b="1" dirty="0"/>
              <a:t>DPC RAM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CD1F562-6F33-E9FA-7E4F-50D09566F2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466240"/>
            <a:ext cx="5952026" cy="4238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ATLogo">
            <a:extLst>
              <a:ext uri="{FF2B5EF4-FFF2-40B4-BE49-F238E27FC236}">
                <a16:creationId xmlns:a16="http://schemas.microsoft.com/office/drawing/2014/main" id="{BE25C9F1-0D5C-E100-AAD9-1BCE899A19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66240"/>
            <a:ext cx="6389921" cy="390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86F9CDD7-319F-D72A-9418-6096EDA82365}"/>
              </a:ext>
            </a:extLst>
          </p:cNvPr>
          <p:cNvSpPr txBox="1">
            <a:spLocks/>
          </p:cNvSpPr>
          <p:nvPr/>
        </p:nvSpPr>
        <p:spPr>
          <a:xfrm>
            <a:off x="495299" y="294785"/>
            <a:ext cx="539932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GB" b="1" dirty="0"/>
              <a:t>DPC CAT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F92C9F4-19A1-3A30-A123-9836BA169719}"/>
              </a:ext>
            </a:extLst>
          </p:cNvPr>
          <p:cNvSpPr txBox="1">
            <a:spLocks/>
          </p:cNvSpPr>
          <p:nvPr/>
        </p:nvSpPr>
        <p:spPr>
          <a:xfrm>
            <a:off x="495298" y="5406046"/>
            <a:ext cx="539932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400">
                <a:latin typeface="+mj-lt"/>
                <a:ea typeface="+mj-ea"/>
                <a:cs typeface="+mj-cs"/>
              </a:defRPr>
            </a:lvl1pPr>
          </a:lstStyle>
          <a:p>
            <a:r>
              <a:rPr lang="en-GB" dirty="0"/>
              <a:t>DPC Competency Audit Toolkit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C51AEBF-A5FC-71F5-B3F5-6ADB923D81D7}"/>
              </a:ext>
            </a:extLst>
          </p:cNvPr>
          <p:cNvSpPr txBox="1">
            <a:spLocks/>
          </p:cNvSpPr>
          <p:nvPr/>
        </p:nvSpPr>
        <p:spPr>
          <a:xfrm>
            <a:off x="5539155" y="5532437"/>
            <a:ext cx="665284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/>
              <a:t>DPC Rapid Assessment Model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C92C216-4B7E-C7A4-5115-107340B82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73633" y="6165033"/>
            <a:ext cx="480000" cy="4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0376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10000"/>
    </mc:Choice>
    <mc:Fallback>
      <p:transition spd="slow" advClick="0" advTm="10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4"/>
          <p:cNvSpPr txBox="1">
            <a:spLocks noGrp="1"/>
          </p:cNvSpPr>
          <p:nvPr>
            <p:ph type="ctrTitle"/>
          </p:nvPr>
        </p:nvSpPr>
        <p:spPr>
          <a:xfrm>
            <a:off x="1338867" y="2538885"/>
            <a:ext cx="9515600" cy="13632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rmAutofit fontScale="90000"/>
          </a:bodyPr>
          <a:lstStyle/>
          <a:p>
            <a:pPr>
              <a:lnSpc>
                <a:spcPct val="90000"/>
              </a:lnSpc>
              <a:spcBef>
                <a:spcPts val="1600"/>
              </a:spcBef>
            </a:pPr>
            <a:r>
              <a:rPr lang="en"/>
              <a:t>Start 2 Preserve: Creating a Skills Development Resource</a:t>
            </a:r>
            <a:endParaRPr/>
          </a:p>
        </p:txBody>
      </p:sp>
      <p:sp>
        <p:nvSpPr>
          <p:cNvPr id="74" name="Google Shape;74;p14"/>
          <p:cNvSpPr txBox="1">
            <a:spLocks noGrp="1"/>
          </p:cNvSpPr>
          <p:nvPr>
            <p:ph type="subTitle" idx="1"/>
          </p:nvPr>
        </p:nvSpPr>
        <p:spPr>
          <a:xfrm>
            <a:off x="2849667" y="4024685"/>
            <a:ext cx="6494000" cy="1056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rmAutofit/>
          </a:bodyPr>
          <a:lstStyle/>
          <a:p>
            <a:pPr marL="0" indent="0"/>
            <a:r>
              <a:rPr lang="en" dirty="0"/>
              <a:t>Workshop</a:t>
            </a:r>
            <a:endParaRPr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6AAB0A7-25BB-4AC4-E8F9-02BF213E3B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3633" y="6165033"/>
            <a:ext cx="480000" cy="480000"/>
          </a:xfrm>
          <a:prstGeom prst="rect">
            <a:avLst/>
          </a:prstGeom>
        </p:spPr>
      </p:pic>
      <p:pic>
        <p:nvPicPr>
          <p:cNvPr id="3" name="Google Shape;30;p4">
            <a:extLst>
              <a:ext uri="{FF2B5EF4-FFF2-40B4-BE49-F238E27FC236}">
                <a16:creationId xmlns:a16="http://schemas.microsoft.com/office/drawing/2014/main" id="{5E548CA5-6F23-C61B-C780-793B3DDA3A83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223171" y="212967"/>
            <a:ext cx="730462" cy="7682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65FA79-DBAE-770A-B087-38EE0D9651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6934FD-20B7-7A56-D904-BA26E18367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0"/>
            <a:ext cx="9979986" cy="666804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381A5A-6E34-9536-F4CD-EA8B11330F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3633" y="6165033"/>
            <a:ext cx="480000" cy="4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2894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A7674D-621D-2AED-7768-B34F779A8F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 descr="People sitting at tables with computers&#10;&#10;Description automatically generated">
            <a:extLst>
              <a:ext uri="{FF2B5EF4-FFF2-40B4-BE49-F238E27FC236}">
                <a16:creationId xmlns:a16="http://schemas.microsoft.com/office/drawing/2014/main" id="{4717A0E2-C7D2-AE32-B32F-E9D8CE1501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4" r="326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21D38DE-3714-FFA9-4D78-D4FCE59005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20277" y="0"/>
            <a:ext cx="6700324" cy="720707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DF6A0B6-6271-9B0D-1CD4-DE7875AD81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73633" y="6165033"/>
            <a:ext cx="480000" cy="4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2982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ropic">
  <a:themeElements>
    <a:clrScheme name="Tropic">
      <a:dk1>
        <a:srgbClr val="A1E8D9"/>
      </a:dk1>
      <a:lt1>
        <a:srgbClr val="FFFFFF"/>
      </a:lt1>
      <a:dk2>
        <a:srgbClr val="695D46"/>
      </a:dk2>
      <a:lt2>
        <a:srgbClr val="B3A77D"/>
      </a:lt2>
      <a:accent1>
        <a:srgbClr val="EF6C00"/>
      </a:accent1>
      <a:accent2>
        <a:srgbClr val="CE93D8"/>
      </a:accent2>
      <a:accent3>
        <a:srgbClr val="4DB6AC"/>
      </a:accent3>
      <a:accent4>
        <a:srgbClr val="FF9800"/>
      </a:accent4>
      <a:accent5>
        <a:srgbClr val="009668"/>
      </a:accent5>
      <a:accent6>
        <a:srgbClr val="EEFF41"/>
      </a:accent6>
      <a:hlink>
        <a:srgbClr val="009668"/>
      </a:hlink>
      <a:folHlink>
        <a:srgbClr val="00966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ec1a080c-7386-44f3-81c6-2c71b2b3b237}" enabled="1" method="Standard" siteId="{48f9394d-8a14-4d27-82a6-f35f12361205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1474</TotalTime>
  <Words>281</Words>
  <Application>Microsoft Office PowerPoint</Application>
  <PresentationFormat>Widescreen</PresentationFormat>
  <Paragraphs>45</Paragraphs>
  <Slides>13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Aptos</vt:lpstr>
      <vt:lpstr>Aptos Display</vt:lpstr>
      <vt:lpstr>Arial</vt:lpstr>
      <vt:lpstr>Calibri</vt:lpstr>
      <vt:lpstr>Open Sans</vt:lpstr>
      <vt:lpstr>PT Sans Narrow</vt:lpstr>
      <vt:lpstr>Office Theme</vt:lpstr>
      <vt:lpstr>Tropic</vt:lpstr>
      <vt:lpstr>A toolkit for kickstarting a community</vt:lpstr>
      <vt:lpstr>A legacy that lasts…</vt:lpstr>
      <vt:lpstr>Build it and they will come…?</vt:lpstr>
      <vt:lpstr>PowerPoint Presentation</vt:lpstr>
      <vt:lpstr>PowerPoint Presentation</vt:lpstr>
      <vt:lpstr>DPC RAM</vt:lpstr>
      <vt:lpstr>Start 2 Preserve: Creating a Skills Development Resource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Acknowledgements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Paul Stokes</dc:creator>
  <cp:lastModifiedBy>Paul Stokes</cp:lastModifiedBy>
  <cp:revision>2</cp:revision>
  <dcterms:created xsi:type="dcterms:W3CDTF">2024-09-13T18:51:56Z</dcterms:created>
  <dcterms:modified xsi:type="dcterms:W3CDTF">2024-09-14T19:26:28Z</dcterms:modified>
</cp:coreProperties>
</file>