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9" r:id="rId1"/>
  </p:sldMasterIdLst>
  <p:sldIdLst>
    <p:sldId id="256" r:id="rId2"/>
  </p:sldIdLst>
  <p:sldSz cx="51206400" cy="2880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94"/>
  </p:normalViewPr>
  <p:slideViewPr>
    <p:cSldViewPr snapToGrid="0">
      <p:cViewPr varScale="1">
        <p:scale>
          <a:sx n="22" d="100"/>
          <a:sy n="22" d="100"/>
        </p:scale>
        <p:origin x="248" y="8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B19A5-40B5-9B45-AD9B-E9205B8081C0}" type="doc">
      <dgm:prSet loTypeId="urn:microsoft.com/office/officeart/2005/8/layout/target1" loCatId="" qsTypeId="urn:microsoft.com/office/officeart/2009/2/quickstyle/3d8" qsCatId="3D" csTypeId="urn:microsoft.com/office/officeart/2005/8/colors/accent4_2" csCatId="accent4" phldr="1"/>
      <dgm:spPr/>
    </dgm:pt>
    <dgm:pt modelId="{9EE59AA6-AB2F-A54A-BE05-96DA08597583}">
      <dgm:prSet phldrT="[テキスト]" custT="1"/>
      <dgm:spPr/>
      <dgm:t>
        <a:bodyPr/>
        <a:lstStyle/>
        <a:p>
          <a:r>
            <a:rPr kumimoji="1" lang="en-US" altLang="ja-JP" sz="6000" dirty="0"/>
            <a:t>Research Data</a:t>
          </a:r>
          <a:endParaRPr kumimoji="1" lang="ja-JP" altLang="en-US" sz="6000"/>
        </a:p>
      </dgm:t>
    </dgm:pt>
    <dgm:pt modelId="{E928A1E2-C728-0842-B79C-69F917AFE690}" type="parTrans" cxnId="{3940B616-6DA5-5A4F-9E0A-3383C7A9302F}">
      <dgm:prSet/>
      <dgm:spPr/>
      <dgm:t>
        <a:bodyPr/>
        <a:lstStyle/>
        <a:p>
          <a:endParaRPr kumimoji="1" lang="ja-JP" altLang="en-US"/>
        </a:p>
      </dgm:t>
    </dgm:pt>
    <dgm:pt modelId="{B236E01D-6FDE-0F4B-86F7-984D78A7B279}" type="sibTrans" cxnId="{3940B616-6DA5-5A4F-9E0A-3383C7A9302F}">
      <dgm:prSet/>
      <dgm:spPr/>
      <dgm:t>
        <a:bodyPr/>
        <a:lstStyle/>
        <a:p>
          <a:endParaRPr kumimoji="1" lang="ja-JP" altLang="en-US"/>
        </a:p>
      </dgm:t>
    </dgm:pt>
    <dgm:pt modelId="{CC9A9DB2-A5F3-B640-B2D8-2DCA75409B44}">
      <dgm:prSet phldrT="[テキスト]"/>
      <dgm:spPr/>
      <dgm:t>
        <a:bodyPr/>
        <a:lstStyle/>
        <a:p>
          <a:r>
            <a:rPr kumimoji="1" lang="en-US" altLang="ja-JP" dirty="0"/>
            <a:t>Shared Evidences</a:t>
          </a:r>
          <a:endParaRPr kumimoji="1" lang="ja-JP" altLang="en-US"/>
        </a:p>
      </dgm:t>
    </dgm:pt>
    <dgm:pt modelId="{16330143-261E-3C46-A929-C9864326BACA}" type="parTrans" cxnId="{D2FD0BD2-8D59-EE40-8348-15CFCB5F9ABD}">
      <dgm:prSet/>
      <dgm:spPr/>
      <dgm:t>
        <a:bodyPr/>
        <a:lstStyle/>
        <a:p>
          <a:endParaRPr kumimoji="1" lang="ja-JP" altLang="en-US"/>
        </a:p>
      </dgm:t>
    </dgm:pt>
    <dgm:pt modelId="{53DA3C56-9E51-034F-B664-79498886CCB4}" type="sibTrans" cxnId="{D2FD0BD2-8D59-EE40-8348-15CFCB5F9ABD}">
      <dgm:prSet/>
      <dgm:spPr/>
      <dgm:t>
        <a:bodyPr/>
        <a:lstStyle/>
        <a:p>
          <a:endParaRPr kumimoji="1" lang="ja-JP" altLang="en-US"/>
        </a:p>
      </dgm:t>
    </dgm:pt>
    <dgm:pt modelId="{5E9C684C-FD3D-4C40-B64B-44C69B97E667}">
      <dgm:prSet phldrT="[テキスト]"/>
      <dgm:spPr/>
      <dgm:t>
        <a:bodyPr/>
        <a:lstStyle/>
        <a:p>
          <a:r>
            <a:rPr kumimoji="1" lang="en-US" altLang="ja-JP" dirty="0"/>
            <a:t>…</a:t>
          </a:r>
          <a:endParaRPr kumimoji="1" lang="ja-JP" altLang="en-US"/>
        </a:p>
      </dgm:t>
    </dgm:pt>
    <dgm:pt modelId="{8FD82194-4D89-1446-87AC-4D5C38CD691A}" type="parTrans" cxnId="{F74A7DA1-4D26-BA4B-93DF-E4F5CE0A38CC}">
      <dgm:prSet/>
      <dgm:spPr/>
      <dgm:t>
        <a:bodyPr/>
        <a:lstStyle/>
        <a:p>
          <a:endParaRPr kumimoji="1" lang="ja-JP" altLang="en-US"/>
        </a:p>
      </dgm:t>
    </dgm:pt>
    <dgm:pt modelId="{08C4438F-62FA-4040-AA4D-D8DA777E3C03}" type="sibTrans" cxnId="{F74A7DA1-4D26-BA4B-93DF-E4F5CE0A38CC}">
      <dgm:prSet/>
      <dgm:spPr/>
      <dgm:t>
        <a:bodyPr/>
        <a:lstStyle/>
        <a:p>
          <a:endParaRPr kumimoji="1" lang="ja-JP" altLang="en-US"/>
        </a:p>
      </dgm:t>
    </dgm:pt>
    <dgm:pt modelId="{42357593-D96B-524B-BC18-DB9325D5140F}">
      <dgm:prSet phldrT="[テキスト]"/>
      <dgm:spPr/>
      <dgm:t>
        <a:bodyPr/>
        <a:lstStyle/>
        <a:p>
          <a:r>
            <a:rPr kumimoji="1" lang="en-US" altLang="ja-JP" dirty="0"/>
            <a:t>Research Guideline</a:t>
          </a:r>
          <a:endParaRPr kumimoji="1" lang="ja-JP" altLang="en-US"/>
        </a:p>
      </dgm:t>
    </dgm:pt>
    <dgm:pt modelId="{38FA6312-410B-004B-B51A-7C734EB30DC1}" type="parTrans" cxnId="{987736EC-E636-D942-9403-8C4B40763C26}">
      <dgm:prSet/>
      <dgm:spPr/>
      <dgm:t>
        <a:bodyPr/>
        <a:lstStyle/>
        <a:p>
          <a:endParaRPr kumimoji="1" lang="ja-JP" altLang="en-US"/>
        </a:p>
      </dgm:t>
    </dgm:pt>
    <dgm:pt modelId="{8DFA5B7E-C241-1846-A163-1BF5905C9BB9}" type="sibTrans" cxnId="{987736EC-E636-D942-9403-8C4B40763C26}">
      <dgm:prSet/>
      <dgm:spPr/>
      <dgm:t>
        <a:bodyPr/>
        <a:lstStyle/>
        <a:p>
          <a:endParaRPr kumimoji="1" lang="ja-JP" altLang="en-US"/>
        </a:p>
      </dgm:t>
    </dgm:pt>
    <dgm:pt modelId="{8692483B-B0AA-B747-A326-91488D24CFCF}" type="pres">
      <dgm:prSet presAssocID="{F0AB19A5-40B5-9B45-AD9B-E9205B8081C0}" presName="composite" presStyleCnt="0">
        <dgm:presLayoutVars>
          <dgm:chMax val="5"/>
          <dgm:dir/>
          <dgm:resizeHandles val="exact"/>
        </dgm:presLayoutVars>
      </dgm:prSet>
      <dgm:spPr/>
    </dgm:pt>
    <dgm:pt modelId="{8A5BF276-D049-FE4E-8C31-FF7682104024}" type="pres">
      <dgm:prSet presAssocID="{9EE59AA6-AB2F-A54A-BE05-96DA08597583}" presName="circle1" presStyleLbl="lnNode1" presStyleIdx="0" presStyleCnt="4"/>
      <dgm:spPr/>
    </dgm:pt>
    <dgm:pt modelId="{74880E1F-96AD-F648-979D-727299908F21}" type="pres">
      <dgm:prSet presAssocID="{9EE59AA6-AB2F-A54A-BE05-96DA08597583}" presName="text1" presStyleLbl="revTx" presStyleIdx="0" presStyleCnt="4">
        <dgm:presLayoutVars>
          <dgm:bulletEnabled val="1"/>
        </dgm:presLayoutVars>
      </dgm:prSet>
      <dgm:spPr/>
    </dgm:pt>
    <dgm:pt modelId="{5EC1C749-7A03-4E44-91FE-192C8261845E}" type="pres">
      <dgm:prSet presAssocID="{9EE59AA6-AB2F-A54A-BE05-96DA08597583}" presName="line1" presStyleLbl="callout" presStyleIdx="0" presStyleCnt="8"/>
      <dgm:spPr/>
    </dgm:pt>
    <dgm:pt modelId="{FCEE2893-55CC-4E46-BD3F-AC7BA8F22843}" type="pres">
      <dgm:prSet presAssocID="{9EE59AA6-AB2F-A54A-BE05-96DA08597583}" presName="d1" presStyleLbl="callout" presStyleIdx="1" presStyleCnt="8"/>
      <dgm:spPr/>
    </dgm:pt>
    <dgm:pt modelId="{EED2987F-25FA-EC48-ABEB-9B6AE576BB74}" type="pres">
      <dgm:prSet presAssocID="{CC9A9DB2-A5F3-B640-B2D8-2DCA75409B44}" presName="circle2" presStyleLbl="lnNode1" presStyleIdx="1" presStyleCnt="4"/>
      <dgm:spPr/>
    </dgm:pt>
    <dgm:pt modelId="{74922D78-BA0F-C94D-A211-7DC6E3780F38}" type="pres">
      <dgm:prSet presAssocID="{CC9A9DB2-A5F3-B640-B2D8-2DCA75409B44}" presName="text2" presStyleLbl="revTx" presStyleIdx="1" presStyleCnt="4">
        <dgm:presLayoutVars>
          <dgm:bulletEnabled val="1"/>
        </dgm:presLayoutVars>
      </dgm:prSet>
      <dgm:spPr/>
    </dgm:pt>
    <dgm:pt modelId="{1BBA95AD-5D41-F542-905F-CD7921EC7A4E}" type="pres">
      <dgm:prSet presAssocID="{CC9A9DB2-A5F3-B640-B2D8-2DCA75409B44}" presName="line2" presStyleLbl="callout" presStyleIdx="2" presStyleCnt="8"/>
      <dgm:spPr/>
    </dgm:pt>
    <dgm:pt modelId="{75143764-F031-3746-A314-D02D631198DB}" type="pres">
      <dgm:prSet presAssocID="{CC9A9DB2-A5F3-B640-B2D8-2DCA75409B44}" presName="d2" presStyleLbl="callout" presStyleIdx="3" presStyleCnt="8"/>
      <dgm:spPr/>
    </dgm:pt>
    <dgm:pt modelId="{14580195-FC45-D54C-91B5-58C425DCDA04}" type="pres">
      <dgm:prSet presAssocID="{5E9C684C-FD3D-4C40-B64B-44C69B97E667}" presName="circle3" presStyleLbl="lnNode1" presStyleIdx="2" presStyleCnt="4"/>
      <dgm:spPr/>
    </dgm:pt>
    <dgm:pt modelId="{E35E36F6-6AD8-9443-BCFA-379331444B88}" type="pres">
      <dgm:prSet presAssocID="{5E9C684C-FD3D-4C40-B64B-44C69B97E667}" presName="text3" presStyleLbl="revTx" presStyleIdx="2" presStyleCnt="4">
        <dgm:presLayoutVars>
          <dgm:bulletEnabled val="1"/>
        </dgm:presLayoutVars>
      </dgm:prSet>
      <dgm:spPr/>
    </dgm:pt>
    <dgm:pt modelId="{2CE558B9-19AA-DD47-A6DB-F63C87D227EF}" type="pres">
      <dgm:prSet presAssocID="{5E9C684C-FD3D-4C40-B64B-44C69B97E667}" presName="line3" presStyleLbl="callout" presStyleIdx="4" presStyleCnt="8"/>
      <dgm:spPr/>
    </dgm:pt>
    <dgm:pt modelId="{16EE2F1A-2C3F-DB48-B072-B0C13C3121D3}" type="pres">
      <dgm:prSet presAssocID="{5E9C684C-FD3D-4C40-B64B-44C69B97E667}" presName="d3" presStyleLbl="callout" presStyleIdx="5" presStyleCnt="8"/>
      <dgm:spPr/>
    </dgm:pt>
    <dgm:pt modelId="{7CE58EF7-F576-4846-98B3-F1583F8B0CF4}" type="pres">
      <dgm:prSet presAssocID="{42357593-D96B-524B-BC18-DB9325D5140F}" presName="circle4" presStyleLbl="lnNode1" presStyleIdx="3" presStyleCnt="4"/>
      <dgm:spPr/>
    </dgm:pt>
    <dgm:pt modelId="{DF453AC8-B616-4F42-9EBD-1F41E068DA43}" type="pres">
      <dgm:prSet presAssocID="{42357593-D96B-524B-BC18-DB9325D5140F}" presName="text4" presStyleLbl="revTx" presStyleIdx="3" presStyleCnt="4">
        <dgm:presLayoutVars>
          <dgm:bulletEnabled val="1"/>
        </dgm:presLayoutVars>
      </dgm:prSet>
      <dgm:spPr/>
    </dgm:pt>
    <dgm:pt modelId="{20E8A508-F7B2-044A-8D0A-09C1E06698AE}" type="pres">
      <dgm:prSet presAssocID="{42357593-D96B-524B-BC18-DB9325D5140F}" presName="line4" presStyleLbl="callout" presStyleIdx="6" presStyleCnt="8"/>
      <dgm:spPr/>
    </dgm:pt>
    <dgm:pt modelId="{DD6E0605-BA65-4A4C-843F-09D6EA80F748}" type="pres">
      <dgm:prSet presAssocID="{42357593-D96B-524B-BC18-DB9325D5140F}" presName="d4" presStyleLbl="callout" presStyleIdx="7" presStyleCnt="8"/>
      <dgm:spPr/>
    </dgm:pt>
  </dgm:ptLst>
  <dgm:cxnLst>
    <dgm:cxn modelId="{82511304-8686-8647-BBF9-5F701BFB5AC1}" type="presOf" srcId="{F0AB19A5-40B5-9B45-AD9B-E9205B8081C0}" destId="{8692483B-B0AA-B747-A326-91488D24CFCF}" srcOrd="0" destOrd="0" presId="urn:microsoft.com/office/officeart/2005/8/layout/target1"/>
    <dgm:cxn modelId="{3940B616-6DA5-5A4F-9E0A-3383C7A9302F}" srcId="{F0AB19A5-40B5-9B45-AD9B-E9205B8081C0}" destId="{9EE59AA6-AB2F-A54A-BE05-96DA08597583}" srcOrd="0" destOrd="0" parTransId="{E928A1E2-C728-0842-B79C-69F917AFE690}" sibTransId="{B236E01D-6FDE-0F4B-86F7-984D78A7B279}"/>
    <dgm:cxn modelId="{346C4137-A376-1648-A378-584F5C95D19A}" type="presOf" srcId="{9EE59AA6-AB2F-A54A-BE05-96DA08597583}" destId="{74880E1F-96AD-F648-979D-727299908F21}" srcOrd="0" destOrd="0" presId="urn:microsoft.com/office/officeart/2005/8/layout/target1"/>
    <dgm:cxn modelId="{4A007E5D-86AF-164F-892C-95735F398375}" type="presOf" srcId="{5E9C684C-FD3D-4C40-B64B-44C69B97E667}" destId="{E35E36F6-6AD8-9443-BCFA-379331444B88}" srcOrd="0" destOrd="0" presId="urn:microsoft.com/office/officeart/2005/8/layout/target1"/>
    <dgm:cxn modelId="{7E18CE7F-77AA-1A4A-A664-BA617D672535}" type="presOf" srcId="{CC9A9DB2-A5F3-B640-B2D8-2DCA75409B44}" destId="{74922D78-BA0F-C94D-A211-7DC6E3780F38}" srcOrd="0" destOrd="0" presId="urn:microsoft.com/office/officeart/2005/8/layout/target1"/>
    <dgm:cxn modelId="{F74A7DA1-4D26-BA4B-93DF-E4F5CE0A38CC}" srcId="{F0AB19A5-40B5-9B45-AD9B-E9205B8081C0}" destId="{5E9C684C-FD3D-4C40-B64B-44C69B97E667}" srcOrd="2" destOrd="0" parTransId="{8FD82194-4D89-1446-87AC-4D5C38CD691A}" sibTransId="{08C4438F-62FA-4040-AA4D-D8DA777E3C03}"/>
    <dgm:cxn modelId="{7ED184D1-7B20-9B48-8BE4-F15793BEDBCE}" type="presOf" srcId="{42357593-D96B-524B-BC18-DB9325D5140F}" destId="{DF453AC8-B616-4F42-9EBD-1F41E068DA43}" srcOrd="0" destOrd="0" presId="urn:microsoft.com/office/officeart/2005/8/layout/target1"/>
    <dgm:cxn modelId="{D2FD0BD2-8D59-EE40-8348-15CFCB5F9ABD}" srcId="{F0AB19A5-40B5-9B45-AD9B-E9205B8081C0}" destId="{CC9A9DB2-A5F3-B640-B2D8-2DCA75409B44}" srcOrd="1" destOrd="0" parTransId="{16330143-261E-3C46-A929-C9864326BACA}" sibTransId="{53DA3C56-9E51-034F-B664-79498886CCB4}"/>
    <dgm:cxn modelId="{987736EC-E636-D942-9403-8C4B40763C26}" srcId="{F0AB19A5-40B5-9B45-AD9B-E9205B8081C0}" destId="{42357593-D96B-524B-BC18-DB9325D5140F}" srcOrd="3" destOrd="0" parTransId="{38FA6312-410B-004B-B51A-7C734EB30DC1}" sibTransId="{8DFA5B7E-C241-1846-A163-1BF5905C9BB9}"/>
    <dgm:cxn modelId="{9E886402-27EE-7343-B8BF-0EB04B8E7BB0}" type="presParOf" srcId="{8692483B-B0AA-B747-A326-91488D24CFCF}" destId="{8A5BF276-D049-FE4E-8C31-FF7682104024}" srcOrd="0" destOrd="0" presId="urn:microsoft.com/office/officeart/2005/8/layout/target1"/>
    <dgm:cxn modelId="{1E790948-40D2-DA41-A76D-8835A0D80626}" type="presParOf" srcId="{8692483B-B0AA-B747-A326-91488D24CFCF}" destId="{74880E1F-96AD-F648-979D-727299908F21}" srcOrd="1" destOrd="0" presId="urn:microsoft.com/office/officeart/2005/8/layout/target1"/>
    <dgm:cxn modelId="{B32BB47B-B07F-AF40-8DBF-4245C70625E0}" type="presParOf" srcId="{8692483B-B0AA-B747-A326-91488D24CFCF}" destId="{5EC1C749-7A03-4E44-91FE-192C8261845E}" srcOrd="2" destOrd="0" presId="urn:microsoft.com/office/officeart/2005/8/layout/target1"/>
    <dgm:cxn modelId="{247472A9-42D8-0A41-B3A7-586C91F94583}" type="presParOf" srcId="{8692483B-B0AA-B747-A326-91488D24CFCF}" destId="{FCEE2893-55CC-4E46-BD3F-AC7BA8F22843}" srcOrd="3" destOrd="0" presId="urn:microsoft.com/office/officeart/2005/8/layout/target1"/>
    <dgm:cxn modelId="{E1C7BB12-CFEB-9848-8F3B-4C5612B0DEF9}" type="presParOf" srcId="{8692483B-B0AA-B747-A326-91488D24CFCF}" destId="{EED2987F-25FA-EC48-ABEB-9B6AE576BB74}" srcOrd="4" destOrd="0" presId="urn:microsoft.com/office/officeart/2005/8/layout/target1"/>
    <dgm:cxn modelId="{6526F733-CA05-4440-85FF-A600C2C602E1}" type="presParOf" srcId="{8692483B-B0AA-B747-A326-91488D24CFCF}" destId="{74922D78-BA0F-C94D-A211-7DC6E3780F38}" srcOrd="5" destOrd="0" presId="urn:microsoft.com/office/officeart/2005/8/layout/target1"/>
    <dgm:cxn modelId="{DE948A6D-D514-FA4C-A7FD-00776C75EE6A}" type="presParOf" srcId="{8692483B-B0AA-B747-A326-91488D24CFCF}" destId="{1BBA95AD-5D41-F542-905F-CD7921EC7A4E}" srcOrd="6" destOrd="0" presId="urn:microsoft.com/office/officeart/2005/8/layout/target1"/>
    <dgm:cxn modelId="{F4F2A4E3-868B-0342-93FB-C7281831EEC5}" type="presParOf" srcId="{8692483B-B0AA-B747-A326-91488D24CFCF}" destId="{75143764-F031-3746-A314-D02D631198DB}" srcOrd="7" destOrd="0" presId="urn:microsoft.com/office/officeart/2005/8/layout/target1"/>
    <dgm:cxn modelId="{4EEC1C87-7394-4C46-AF7B-E302FB7433A6}" type="presParOf" srcId="{8692483B-B0AA-B747-A326-91488D24CFCF}" destId="{14580195-FC45-D54C-91B5-58C425DCDA04}" srcOrd="8" destOrd="0" presId="urn:microsoft.com/office/officeart/2005/8/layout/target1"/>
    <dgm:cxn modelId="{D419E966-EF74-4F4E-949E-5B8DCCA5FC36}" type="presParOf" srcId="{8692483B-B0AA-B747-A326-91488D24CFCF}" destId="{E35E36F6-6AD8-9443-BCFA-379331444B88}" srcOrd="9" destOrd="0" presId="urn:microsoft.com/office/officeart/2005/8/layout/target1"/>
    <dgm:cxn modelId="{E43568B1-BCE1-0C4C-92FC-CEB99D831392}" type="presParOf" srcId="{8692483B-B0AA-B747-A326-91488D24CFCF}" destId="{2CE558B9-19AA-DD47-A6DB-F63C87D227EF}" srcOrd="10" destOrd="0" presId="urn:microsoft.com/office/officeart/2005/8/layout/target1"/>
    <dgm:cxn modelId="{38A80142-9E2B-0847-A7FD-A159B96BFE03}" type="presParOf" srcId="{8692483B-B0AA-B747-A326-91488D24CFCF}" destId="{16EE2F1A-2C3F-DB48-B072-B0C13C3121D3}" srcOrd="11" destOrd="0" presId="urn:microsoft.com/office/officeart/2005/8/layout/target1"/>
    <dgm:cxn modelId="{15AD429C-BED1-6740-8339-314AD80145EF}" type="presParOf" srcId="{8692483B-B0AA-B747-A326-91488D24CFCF}" destId="{7CE58EF7-F576-4846-98B3-F1583F8B0CF4}" srcOrd="12" destOrd="0" presId="urn:microsoft.com/office/officeart/2005/8/layout/target1"/>
    <dgm:cxn modelId="{43143D22-1B4A-054D-AA58-FFEB46CBC3FD}" type="presParOf" srcId="{8692483B-B0AA-B747-A326-91488D24CFCF}" destId="{DF453AC8-B616-4F42-9EBD-1F41E068DA43}" srcOrd="13" destOrd="0" presId="urn:microsoft.com/office/officeart/2005/8/layout/target1"/>
    <dgm:cxn modelId="{98D69C2E-5C38-1846-BA3E-9677E9335FD2}" type="presParOf" srcId="{8692483B-B0AA-B747-A326-91488D24CFCF}" destId="{20E8A508-F7B2-044A-8D0A-09C1E06698AE}" srcOrd="14" destOrd="0" presId="urn:microsoft.com/office/officeart/2005/8/layout/target1"/>
    <dgm:cxn modelId="{B571008C-A85A-4849-85C0-CAFD5AC98FA4}" type="presParOf" srcId="{8692483B-B0AA-B747-A326-91488D24CFCF}" destId="{DD6E0605-BA65-4A4C-843F-09D6EA80F748}" srcOrd="15"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01E7D0-0681-EF4B-A0B0-24CE160BEF9B}" type="doc">
      <dgm:prSet loTypeId="urn:microsoft.com/office/officeart/2005/8/layout/pyramid1" loCatId="" qsTypeId="urn:microsoft.com/office/officeart/2005/8/quickstyle/simple1" qsCatId="simple" csTypeId="urn:microsoft.com/office/officeart/2005/8/colors/accent4_2" csCatId="accent4" phldr="1"/>
      <dgm:spPr/>
      <dgm:t>
        <a:bodyPr/>
        <a:lstStyle/>
        <a:p>
          <a:endParaRPr kumimoji="1" lang="ja-JP" altLang="en-US"/>
        </a:p>
      </dgm:t>
    </dgm:pt>
    <dgm:pt modelId="{6DAA26EE-BF8A-354D-99E6-8025D99E815C}">
      <dgm:prSet phldrT="[テキスト]"/>
      <dgm:spPr/>
      <dgm:t>
        <a:bodyPr/>
        <a:lstStyle/>
        <a:p>
          <a:r>
            <a:rPr kumimoji="1" lang="en-US" altLang="ja-JP" dirty="0"/>
            <a:t>Worldwide Association</a:t>
          </a:r>
          <a:endParaRPr kumimoji="1" lang="ja-JP" altLang="en-US"/>
        </a:p>
      </dgm:t>
    </dgm:pt>
    <dgm:pt modelId="{9C2A53A8-B1D9-4C41-94BB-AFE447731CB6}" type="parTrans" cxnId="{4B5D5B1A-CCB1-774C-B78E-A223F4FC1EE4}">
      <dgm:prSet/>
      <dgm:spPr/>
      <dgm:t>
        <a:bodyPr/>
        <a:lstStyle/>
        <a:p>
          <a:endParaRPr kumimoji="1" lang="ja-JP" altLang="en-US"/>
        </a:p>
      </dgm:t>
    </dgm:pt>
    <dgm:pt modelId="{2E06F75D-B27D-4943-B1B3-89226AB6C809}" type="sibTrans" cxnId="{4B5D5B1A-CCB1-774C-B78E-A223F4FC1EE4}">
      <dgm:prSet/>
      <dgm:spPr/>
      <dgm:t>
        <a:bodyPr/>
        <a:lstStyle/>
        <a:p>
          <a:endParaRPr kumimoji="1" lang="ja-JP" altLang="en-US"/>
        </a:p>
      </dgm:t>
    </dgm:pt>
    <dgm:pt modelId="{FCC56F4A-FB72-5A45-B189-EA9539CF2BED}">
      <dgm:prSet phldrT="[テキスト]"/>
      <dgm:spPr/>
      <dgm:t>
        <a:bodyPr/>
        <a:lstStyle/>
        <a:p>
          <a:r>
            <a:rPr kumimoji="1" lang="en-US" altLang="ja-JP" dirty="0"/>
            <a:t>National Association</a:t>
          </a:r>
          <a:endParaRPr kumimoji="1" lang="ja-JP" altLang="en-US"/>
        </a:p>
      </dgm:t>
    </dgm:pt>
    <dgm:pt modelId="{DAAD3316-0ABB-3A4C-976A-39F221788848}" type="parTrans" cxnId="{42A09DE5-B444-6547-8724-A23C3CB9D294}">
      <dgm:prSet/>
      <dgm:spPr/>
      <dgm:t>
        <a:bodyPr/>
        <a:lstStyle/>
        <a:p>
          <a:endParaRPr kumimoji="1" lang="ja-JP" altLang="en-US"/>
        </a:p>
      </dgm:t>
    </dgm:pt>
    <dgm:pt modelId="{18DA92FE-2C2C-C34A-9E0E-B457232A5FF5}" type="sibTrans" cxnId="{42A09DE5-B444-6547-8724-A23C3CB9D294}">
      <dgm:prSet/>
      <dgm:spPr/>
      <dgm:t>
        <a:bodyPr/>
        <a:lstStyle/>
        <a:p>
          <a:endParaRPr kumimoji="1" lang="ja-JP" altLang="en-US"/>
        </a:p>
      </dgm:t>
    </dgm:pt>
    <dgm:pt modelId="{AB41F63A-4DB3-8548-B7DE-3600F0E87A5F}">
      <dgm:prSet/>
      <dgm:spPr/>
      <dgm:t>
        <a:bodyPr/>
        <a:lstStyle/>
        <a:p>
          <a:r>
            <a:rPr kumimoji="1" lang="en-US" altLang="ja-JP" dirty="0"/>
            <a:t>Each Research</a:t>
          </a:r>
          <a:endParaRPr kumimoji="1" lang="ja-JP" altLang="en-US"/>
        </a:p>
      </dgm:t>
    </dgm:pt>
    <dgm:pt modelId="{A0C39CF2-18C7-1140-A48E-89BC9837CA4E}" type="parTrans" cxnId="{9C5D4A5F-6B2F-D243-8FB0-BEF8C4AB6367}">
      <dgm:prSet/>
      <dgm:spPr/>
      <dgm:t>
        <a:bodyPr/>
        <a:lstStyle/>
        <a:p>
          <a:endParaRPr kumimoji="1" lang="ja-JP" altLang="en-US"/>
        </a:p>
      </dgm:t>
    </dgm:pt>
    <dgm:pt modelId="{94472ED6-8091-4B44-8B43-FEB95E30B909}" type="sibTrans" cxnId="{9C5D4A5F-6B2F-D243-8FB0-BEF8C4AB6367}">
      <dgm:prSet/>
      <dgm:spPr/>
      <dgm:t>
        <a:bodyPr/>
        <a:lstStyle/>
        <a:p>
          <a:endParaRPr kumimoji="1" lang="ja-JP" altLang="en-US"/>
        </a:p>
      </dgm:t>
    </dgm:pt>
    <dgm:pt modelId="{1131641C-16E7-644A-B824-6631D28296E6}">
      <dgm:prSet/>
      <dgm:spPr/>
      <dgm:t>
        <a:bodyPr/>
        <a:lstStyle/>
        <a:p>
          <a:r>
            <a:rPr kumimoji="1" lang="en-US" altLang="ja-JP" dirty="0"/>
            <a:t>Research Project</a:t>
          </a:r>
          <a:endParaRPr kumimoji="1" lang="ja-JP" altLang="en-US"/>
        </a:p>
      </dgm:t>
    </dgm:pt>
    <dgm:pt modelId="{660EC576-DB83-4941-8F6F-E41EEDECC9EB}" type="parTrans" cxnId="{CDF71CD1-1FC0-2349-8DEC-A2B879C093C4}">
      <dgm:prSet/>
      <dgm:spPr/>
      <dgm:t>
        <a:bodyPr/>
        <a:lstStyle/>
        <a:p>
          <a:endParaRPr kumimoji="1" lang="ja-JP" altLang="en-US"/>
        </a:p>
      </dgm:t>
    </dgm:pt>
    <dgm:pt modelId="{5B500346-2C85-5149-A49D-C6EE9EAEB4F2}" type="sibTrans" cxnId="{CDF71CD1-1FC0-2349-8DEC-A2B879C093C4}">
      <dgm:prSet/>
      <dgm:spPr/>
      <dgm:t>
        <a:bodyPr/>
        <a:lstStyle/>
        <a:p>
          <a:endParaRPr kumimoji="1" lang="ja-JP" altLang="en-US"/>
        </a:p>
      </dgm:t>
    </dgm:pt>
    <dgm:pt modelId="{590D456B-6A93-2745-AF11-F5EFD222D3E2}">
      <dgm:prSet/>
      <dgm:spPr/>
      <dgm:t>
        <a:bodyPr/>
        <a:lstStyle/>
        <a:p>
          <a:r>
            <a:rPr kumimoji="1" lang="en-US" altLang="ja-JP" dirty="0"/>
            <a:t>Institutes</a:t>
          </a:r>
          <a:endParaRPr kumimoji="1" lang="ja-JP" altLang="en-US"/>
        </a:p>
      </dgm:t>
    </dgm:pt>
    <dgm:pt modelId="{A020157E-162F-3343-B166-28CCEC0CD873}" type="parTrans" cxnId="{1906AE0F-BCEC-AB42-98B6-F7289B990232}">
      <dgm:prSet/>
      <dgm:spPr/>
      <dgm:t>
        <a:bodyPr/>
        <a:lstStyle/>
        <a:p>
          <a:endParaRPr kumimoji="1" lang="ja-JP" altLang="en-US"/>
        </a:p>
      </dgm:t>
    </dgm:pt>
    <dgm:pt modelId="{FEB1625B-8323-2A4F-AC6F-74CF82BEA557}" type="sibTrans" cxnId="{1906AE0F-BCEC-AB42-98B6-F7289B990232}">
      <dgm:prSet/>
      <dgm:spPr/>
      <dgm:t>
        <a:bodyPr/>
        <a:lstStyle/>
        <a:p>
          <a:endParaRPr kumimoji="1" lang="ja-JP" altLang="en-US"/>
        </a:p>
      </dgm:t>
    </dgm:pt>
    <dgm:pt modelId="{B83DD681-D0AA-7644-B158-066139D3EAA9}" type="pres">
      <dgm:prSet presAssocID="{EE01E7D0-0681-EF4B-A0B0-24CE160BEF9B}" presName="Name0" presStyleCnt="0">
        <dgm:presLayoutVars>
          <dgm:dir/>
          <dgm:animLvl val="lvl"/>
          <dgm:resizeHandles val="exact"/>
        </dgm:presLayoutVars>
      </dgm:prSet>
      <dgm:spPr/>
    </dgm:pt>
    <dgm:pt modelId="{FF493337-F63A-8544-90FB-ECB0BC989099}" type="pres">
      <dgm:prSet presAssocID="{AB41F63A-4DB3-8548-B7DE-3600F0E87A5F}" presName="Name8" presStyleCnt="0"/>
      <dgm:spPr/>
    </dgm:pt>
    <dgm:pt modelId="{88C3B8A0-5280-2C47-9438-B388A6990F41}" type="pres">
      <dgm:prSet presAssocID="{AB41F63A-4DB3-8548-B7DE-3600F0E87A5F}" presName="level" presStyleLbl="node1" presStyleIdx="0" presStyleCnt="5">
        <dgm:presLayoutVars>
          <dgm:chMax val="1"/>
          <dgm:bulletEnabled val="1"/>
        </dgm:presLayoutVars>
      </dgm:prSet>
      <dgm:spPr/>
    </dgm:pt>
    <dgm:pt modelId="{928ADB8F-A4B6-F145-8247-A84D4130A102}" type="pres">
      <dgm:prSet presAssocID="{AB41F63A-4DB3-8548-B7DE-3600F0E87A5F}" presName="levelTx" presStyleLbl="revTx" presStyleIdx="0" presStyleCnt="0">
        <dgm:presLayoutVars>
          <dgm:chMax val="1"/>
          <dgm:bulletEnabled val="1"/>
        </dgm:presLayoutVars>
      </dgm:prSet>
      <dgm:spPr/>
    </dgm:pt>
    <dgm:pt modelId="{62E705E3-93E8-354D-AFC6-79DD51056FA8}" type="pres">
      <dgm:prSet presAssocID="{1131641C-16E7-644A-B824-6631D28296E6}" presName="Name8" presStyleCnt="0"/>
      <dgm:spPr/>
    </dgm:pt>
    <dgm:pt modelId="{C1BFF96B-4D94-2D45-B378-8964E4489962}" type="pres">
      <dgm:prSet presAssocID="{1131641C-16E7-644A-B824-6631D28296E6}" presName="level" presStyleLbl="node1" presStyleIdx="1" presStyleCnt="5">
        <dgm:presLayoutVars>
          <dgm:chMax val="1"/>
          <dgm:bulletEnabled val="1"/>
        </dgm:presLayoutVars>
      </dgm:prSet>
      <dgm:spPr/>
    </dgm:pt>
    <dgm:pt modelId="{DC61288A-0D05-7D45-A284-AA7DD9C08F9A}" type="pres">
      <dgm:prSet presAssocID="{1131641C-16E7-644A-B824-6631D28296E6}" presName="levelTx" presStyleLbl="revTx" presStyleIdx="0" presStyleCnt="0">
        <dgm:presLayoutVars>
          <dgm:chMax val="1"/>
          <dgm:bulletEnabled val="1"/>
        </dgm:presLayoutVars>
      </dgm:prSet>
      <dgm:spPr/>
    </dgm:pt>
    <dgm:pt modelId="{8221E009-1E2F-FC4C-9DE2-845A50BEC48E}" type="pres">
      <dgm:prSet presAssocID="{590D456B-6A93-2745-AF11-F5EFD222D3E2}" presName="Name8" presStyleCnt="0"/>
      <dgm:spPr/>
    </dgm:pt>
    <dgm:pt modelId="{4E013255-36E7-2F40-8A8D-2CC79AB95DBA}" type="pres">
      <dgm:prSet presAssocID="{590D456B-6A93-2745-AF11-F5EFD222D3E2}" presName="level" presStyleLbl="node1" presStyleIdx="2" presStyleCnt="5">
        <dgm:presLayoutVars>
          <dgm:chMax val="1"/>
          <dgm:bulletEnabled val="1"/>
        </dgm:presLayoutVars>
      </dgm:prSet>
      <dgm:spPr/>
    </dgm:pt>
    <dgm:pt modelId="{838C002C-E61C-E44E-B709-559A621C5E7F}" type="pres">
      <dgm:prSet presAssocID="{590D456B-6A93-2745-AF11-F5EFD222D3E2}" presName="levelTx" presStyleLbl="revTx" presStyleIdx="0" presStyleCnt="0">
        <dgm:presLayoutVars>
          <dgm:chMax val="1"/>
          <dgm:bulletEnabled val="1"/>
        </dgm:presLayoutVars>
      </dgm:prSet>
      <dgm:spPr/>
    </dgm:pt>
    <dgm:pt modelId="{03D4CBF1-DE87-9145-B566-FF4AF92DD61B}" type="pres">
      <dgm:prSet presAssocID="{FCC56F4A-FB72-5A45-B189-EA9539CF2BED}" presName="Name8" presStyleCnt="0"/>
      <dgm:spPr/>
    </dgm:pt>
    <dgm:pt modelId="{69FD6D95-8EA1-9E4F-A237-02E525914FA5}" type="pres">
      <dgm:prSet presAssocID="{FCC56F4A-FB72-5A45-B189-EA9539CF2BED}" presName="level" presStyleLbl="node1" presStyleIdx="3" presStyleCnt="5">
        <dgm:presLayoutVars>
          <dgm:chMax val="1"/>
          <dgm:bulletEnabled val="1"/>
        </dgm:presLayoutVars>
      </dgm:prSet>
      <dgm:spPr/>
    </dgm:pt>
    <dgm:pt modelId="{F4D977A0-8E80-2941-9556-BCDFDE0A06FC}" type="pres">
      <dgm:prSet presAssocID="{FCC56F4A-FB72-5A45-B189-EA9539CF2BED}" presName="levelTx" presStyleLbl="revTx" presStyleIdx="0" presStyleCnt="0">
        <dgm:presLayoutVars>
          <dgm:chMax val="1"/>
          <dgm:bulletEnabled val="1"/>
        </dgm:presLayoutVars>
      </dgm:prSet>
      <dgm:spPr/>
    </dgm:pt>
    <dgm:pt modelId="{D3896C0F-819A-D24B-85DE-869A702CB585}" type="pres">
      <dgm:prSet presAssocID="{6DAA26EE-BF8A-354D-99E6-8025D99E815C}" presName="Name8" presStyleCnt="0"/>
      <dgm:spPr/>
    </dgm:pt>
    <dgm:pt modelId="{18B8B822-94FF-3E46-863C-937331CC64EF}" type="pres">
      <dgm:prSet presAssocID="{6DAA26EE-BF8A-354D-99E6-8025D99E815C}" presName="level" presStyleLbl="node1" presStyleIdx="4" presStyleCnt="5">
        <dgm:presLayoutVars>
          <dgm:chMax val="1"/>
          <dgm:bulletEnabled val="1"/>
        </dgm:presLayoutVars>
      </dgm:prSet>
      <dgm:spPr/>
    </dgm:pt>
    <dgm:pt modelId="{EBA88CF1-B37D-3140-8D0E-FC15FA9D6A95}" type="pres">
      <dgm:prSet presAssocID="{6DAA26EE-BF8A-354D-99E6-8025D99E815C}" presName="levelTx" presStyleLbl="revTx" presStyleIdx="0" presStyleCnt="0">
        <dgm:presLayoutVars>
          <dgm:chMax val="1"/>
          <dgm:bulletEnabled val="1"/>
        </dgm:presLayoutVars>
      </dgm:prSet>
      <dgm:spPr/>
    </dgm:pt>
  </dgm:ptLst>
  <dgm:cxnLst>
    <dgm:cxn modelId="{1906AE0F-BCEC-AB42-98B6-F7289B990232}" srcId="{EE01E7D0-0681-EF4B-A0B0-24CE160BEF9B}" destId="{590D456B-6A93-2745-AF11-F5EFD222D3E2}" srcOrd="2" destOrd="0" parTransId="{A020157E-162F-3343-B166-28CCEC0CD873}" sibTransId="{FEB1625B-8323-2A4F-AC6F-74CF82BEA557}"/>
    <dgm:cxn modelId="{4B5D5B1A-CCB1-774C-B78E-A223F4FC1EE4}" srcId="{EE01E7D0-0681-EF4B-A0B0-24CE160BEF9B}" destId="{6DAA26EE-BF8A-354D-99E6-8025D99E815C}" srcOrd="4" destOrd="0" parTransId="{9C2A53A8-B1D9-4C41-94BB-AFE447731CB6}" sibTransId="{2E06F75D-B27D-4943-B1B3-89226AB6C809}"/>
    <dgm:cxn modelId="{F9E8F11F-F7E7-F640-ADE8-1B6264EB65E2}" type="presOf" srcId="{AB41F63A-4DB3-8548-B7DE-3600F0E87A5F}" destId="{88C3B8A0-5280-2C47-9438-B388A6990F41}" srcOrd="0" destOrd="0" presId="urn:microsoft.com/office/officeart/2005/8/layout/pyramid1"/>
    <dgm:cxn modelId="{B9373426-6A53-6E4D-8807-94E9176AE035}" type="presOf" srcId="{6DAA26EE-BF8A-354D-99E6-8025D99E815C}" destId="{EBA88CF1-B37D-3140-8D0E-FC15FA9D6A95}" srcOrd="1" destOrd="0" presId="urn:microsoft.com/office/officeart/2005/8/layout/pyramid1"/>
    <dgm:cxn modelId="{9333224C-1010-664F-A587-19645324965D}" type="presOf" srcId="{1131641C-16E7-644A-B824-6631D28296E6}" destId="{DC61288A-0D05-7D45-A284-AA7DD9C08F9A}" srcOrd="1" destOrd="0" presId="urn:microsoft.com/office/officeart/2005/8/layout/pyramid1"/>
    <dgm:cxn modelId="{5A05235D-3A7E-C64D-A0A9-CE408A7C28DC}" type="presOf" srcId="{590D456B-6A93-2745-AF11-F5EFD222D3E2}" destId="{838C002C-E61C-E44E-B709-559A621C5E7F}" srcOrd="1" destOrd="0" presId="urn:microsoft.com/office/officeart/2005/8/layout/pyramid1"/>
    <dgm:cxn modelId="{8E1E335E-34D5-1444-835D-BD0536DBC59E}" type="presOf" srcId="{FCC56F4A-FB72-5A45-B189-EA9539CF2BED}" destId="{69FD6D95-8EA1-9E4F-A237-02E525914FA5}" srcOrd="0" destOrd="0" presId="urn:microsoft.com/office/officeart/2005/8/layout/pyramid1"/>
    <dgm:cxn modelId="{9C5D4A5F-6B2F-D243-8FB0-BEF8C4AB6367}" srcId="{EE01E7D0-0681-EF4B-A0B0-24CE160BEF9B}" destId="{AB41F63A-4DB3-8548-B7DE-3600F0E87A5F}" srcOrd="0" destOrd="0" parTransId="{A0C39CF2-18C7-1140-A48E-89BC9837CA4E}" sibTransId="{94472ED6-8091-4B44-8B43-FEB95E30B909}"/>
    <dgm:cxn modelId="{AEF5636B-0FD4-DF4C-B016-B1E520946846}" type="presOf" srcId="{6DAA26EE-BF8A-354D-99E6-8025D99E815C}" destId="{18B8B822-94FF-3E46-863C-937331CC64EF}" srcOrd="0" destOrd="0" presId="urn:microsoft.com/office/officeart/2005/8/layout/pyramid1"/>
    <dgm:cxn modelId="{09399384-CFDF-654D-896D-85BA4F953963}" type="presOf" srcId="{AB41F63A-4DB3-8548-B7DE-3600F0E87A5F}" destId="{928ADB8F-A4B6-F145-8247-A84D4130A102}" srcOrd="1" destOrd="0" presId="urn:microsoft.com/office/officeart/2005/8/layout/pyramid1"/>
    <dgm:cxn modelId="{6733B0BA-2B19-6A4D-A926-75FBAFB06053}" type="presOf" srcId="{FCC56F4A-FB72-5A45-B189-EA9539CF2BED}" destId="{F4D977A0-8E80-2941-9556-BCDFDE0A06FC}" srcOrd="1" destOrd="0" presId="urn:microsoft.com/office/officeart/2005/8/layout/pyramid1"/>
    <dgm:cxn modelId="{CDF71CD1-1FC0-2349-8DEC-A2B879C093C4}" srcId="{EE01E7D0-0681-EF4B-A0B0-24CE160BEF9B}" destId="{1131641C-16E7-644A-B824-6631D28296E6}" srcOrd="1" destOrd="0" parTransId="{660EC576-DB83-4941-8F6F-E41EEDECC9EB}" sibTransId="{5B500346-2C85-5149-A49D-C6EE9EAEB4F2}"/>
    <dgm:cxn modelId="{3FE72DE1-6902-2F49-BFDF-002A5F617041}" type="presOf" srcId="{1131641C-16E7-644A-B824-6631D28296E6}" destId="{C1BFF96B-4D94-2D45-B378-8964E4489962}" srcOrd="0" destOrd="0" presId="urn:microsoft.com/office/officeart/2005/8/layout/pyramid1"/>
    <dgm:cxn modelId="{42A09DE5-B444-6547-8724-A23C3CB9D294}" srcId="{EE01E7D0-0681-EF4B-A0B0-24CE160BEF9B}" destId="{FCC56F4A-FB72-5A45-B189-EA9539CF2BED}" srcOrd="3" destOrd="0" parTransId="{DAAD3316-0ABB-3A4C-976A-39F221788848}" sibTransId="{18DA92FE-2C2C-C34A-9E0E-B457232A5FF5}"/>
    <dgm:cxn modelId="{7CA364F0-A2AF-F74F-8B48-530DA2F8C499}" type="presOf" srcId="{EE01E7D0-0681-EF4B-A0B0-24CE160BEF9B}" destId="{B83DD681-D0AA-7644-B158-066139D3EAA9}" srcOrd="0" destOrd="0" presId="urn:microsoft.com/office/officeart/2005/8/layout/pyramid1"/>
    <dgm:cxn modelId="{D5DB46F5-65D3-C148-BEAA-946B8950FFC6}" type="presOf" srcId="{590D456B-6A93-2745-AF11-F5EFD222D3E2}" destId="{4E013255-36E7-2F40-8A8D-2CC79AB95DBA}" srcOrd="0" destOrd="0" presId="urn:microsoft.com/office/officeart/2005/8/layout/pyramid1"/>
    <dgm:cxn modelId="{9FAB7A01-C579-3943-BD09-E34920A9B0A3}" type="presParOf" srcId="{B83DD681-D0AA-7644-B158-066139D3EAA9}" destId="{FF493337-F63A-8544-90FB-ECB0BC989099}" srcOrd="0" destOrd="0" presId="urn:microsoft.com/office/officeart/2005/8/layout/pyramid1"/>
    <dgm:cxn modelId="{2D9199BE-9EB7-294D-9AEC-6E55BABD2826}" type="presParOf" srcId="{FF493337-F63A-8544-90FB-ECB0BC989099}" destId="{88C3B8A0-5280-2C47-9438-B388A6990F41}" srcOrd="0" destOrd="0" presId="urn:microsoft.com/office/officeart/2005/8/layout/pyramid1"/>
    <dgm:cxn modelId="{43C04ADF-18C7-D246-B823-A3DAB9473B02}" type="presParOf" srcId="{FF493337-F63A-8544-90FB-ECB0BC989099}" destId="{928ADB8F-A4B6-F145-8247-A84D4130A102}" srcOrd="1" destOrd="0" presId="urn:microsoft.com/office/officeart/2005/8/layout/pyramid1"/>
    <dgm:cxn modelId="{8258959B-76E9-D043-AEF8-9AF988A6A226}" type="presParOf" srcId="{B83DD681-D0AA-7644-B158-066139D3EAA9}" destId="{62E705E3-93E8-354D-AFC6-79DD51056FA8}" srcOrd="1" destOrd="0" presId="urn:microsoft.com/office/officeart/2005/8/layout/pyramid1"/>
    <dgm:cxn modelId="{84D83F59-4302-CB47-8110-980B32361F87}" type="presParOf" srcId="{62E705E3-93E8-354D-AFC6-79DD51056FA8}" destId="{C1BFF96B-4D94-2D45-B378-8964E4489962}" srcOrd="0" destOrd="0" presId="urn:microsoft.com/office/officeart/2005/8/layout/pyramid1"/>
    <dgm:cxn modelId="{CAC67EA5-435D-B94B-B146-881991636527}" type="presParOf" srcId="{62E705E3-93E8-354D-AFC6-79DD51056FA8}" destId="{DC61288A-0D05-7D45-A284-AA7DD9C08F9A}" srcOrd="1" destOrd="0" presId="urn:microsoft.com/office/officeart/2005/8/layout/pyramid1"/>
    <dgm:cxn modelId="{C0007777-1C2B-CF4A-BF7B-0F6A3B6461FC}" type="presParOf" srcId="{B83DD681-D0AA-7644-B158-066139D3EAA9}" destId="{8221E009-1E2F-FC4C-9DE2-845A50BEC48E}" srcOrd="2" destOrd="0" presId="urn:microsoft.com/office/officeart/2005/8/layout/pyramid1"/>
    <dgm:cxn modelId="{9F14E1F5-0ED8-FB44-952D-89246556246D}" type="presParOf" srcId="{8221E009-1E2F-FC4C-9DE2-845A50BEC48E}" destId="{4E013255-36E7-2F40-8A8D-2CC79AB95DBA}" srcOrd="0" destOrd="0" presId="urn:microsoft.com/office/officeart/2005/8/layout/pyramid1"/>
    <dgm:cxn modelId="{1AF3EDEF-3491-BF4C-967D-41A6C13BBCBB}" type="presParOf" srcId="{8221E009-1E2F-FC4C-9DE2-845A50BEC48E}" destId="{838C002C-E61C-E44E-B709-559A621C5E7F}" srcOrd="1" destOrd="0" presId="urn:microsoft.com/office/officeart/2005/8/layout/pyramid1"/>
    <dgm:cxn modelId="{3830D95A-17D8-E144-87D3-11344879B373}" type="presParOf" srcId="{B83DD681-D0AA-7644-B158-066139D3EAA9}" destId="{03D4CBF1-DE87-9145-B566-FF4AF92DD61B}" srcOrd="3" destOrd="0" presId="urn:microsoft.com/office/officeart/2005/8/layout/pyramid1"/>
    <dgm:cxn modelId="{94A2C684-994F-AA48-A668-3C4CAF87B59C}" type="presParOf" srcId="{03D4CBF1-DE87-9145-B566-FF4AF92DD61B}" destId="{69FD6D95-8EA1-9E4F-A237-02E525914FA5}" srcOrd="0" destOrd="0" presId="urn:microsoft.com/office/officeart/2005/8/layout/pyramid1"/>
    <dgm:cxn modelId="{924A70A1-87E0-CF4F-AD61-0D2AE02E5DB3}" type="presParOf" srcId="{03D4CBF1-DE87-9145-B566-FF4AF92DD61B}" destId="{F4D977A0-8E80-2941-9556-BCDFDE0A06FC}" srcOrd="1" destOrd="0" presId="urn:microsoft.com/office/officeart/2005/8/layout/pyramid1"/>
    <dgm:cxn modelId="{49DBEC82-897E-A843-8640-4B0744DBDE1E}" type="presParOf" srcId="{B83DD681-D0AA-7644-B158-066139D3EAA9}" destId="{D3896C0F-819A-D24B-85DE-869A702CB585}" srcOrd="4" destOrd="0" presId="urn:microsoft.com/office/officeart/2005/8/layout/pyramid1"/>
    <dgm:cxn modelId="{5A06EE8F-54BB-724D-ADA4-A46516277DDD}" type="presParOf" srcId="{D3896C0F-819A-D24B-85DE-869A702CB585}" destId="{18B8B822-94FF-3E46-863C-937331CC64EF}" srcOrd="0" destOrd="0" presId="urn:microsoft.com/office/officeart/2005/8/layout/pyramid1"/>
    <dgm:cxn modelId="{51458186-9D2E-174D-8ED1-9E8040953958}" type="presParOf" srcId="{D3896C0F-819A-D24B-85DE-869A702CB585}" destId="{EBA88CF1-B37D-3140-8D0E-FC15FA9D6A95}"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58EF7-F576-4846-98B3-F1583F8B0CF4}">
      <dsp:nvSpPr>
        <dsp:cNvPr id="0" name=""/>
        <dsp:cNvSpPr/>
      </dsp:nvSpPr>
      <dsp:spPr>
        <a:xfrm>
          <a:off x="1545991" y="2760191"/>
          <a:ext cx="8280574" cy="8280574"/>
        </a:xfrm>
        <a:prstGeom prst="ellipse">
          <a:avLst/>
        </a:prstGeom>
        <a:solidFill>
          <a:schemeClr val="accent4">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4580195-FC45-D54C-91B5-58C425DCDA04}">
      <dsp:nvSpPr>
        <dsp:cNvPr id="0" name=""/>
        <dsp:cNvSpPr/>
      </dsp:nvSpPr>
      <dsp:spPr>
        <a:xfrm>
          <a:off x="2729423" y="3943623"/>
          <a:ext cx="5913710" cy="5913710"/>
        </a:xfrm>
        <a:prstGeom prst="ellipse">
          <a:avLst/>
        </a:prstGeom>
        <a:solidFill>
          <a:schemeClr val="accent4">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ED2987F-25FA-EC48-ABEB-9B6AE576BB74}">
      <dsp:nvSpPr>
        <dsp:cNvPr id="0" name=""/>
        <dsp:cNvSpPr/>
      </dsp:nvSpPr>
      <dsp:spPr>
        <a:xfrm>
          <a:off x="3912165" y="5126365"/>
          <a:ext cx="3548226" cy="3548226"/>
        </a:xfrm>
        <a:prstGeom prst="ellipse">
          <a:avLst/>
        </a:prstGeom>
        <a:solidFill>
          <a:schemeClr val="accent4">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A5BF276-D049-FE4E-8C31-FF7682104024}">
      <dsp:nvSpPr>
        <dsp:cNvPr id="0" name=""/>
        <dsp:cNvSpPr/>
      </dsp:nvSpPr>
      <dsp:spPr>
        <a:xfrm>
          <a:off x="5094907" y="6309107"/>
          <a:ext cx="1182742" cy="1182742"/>
        </a:xfrm>
        <a:prstGeom prst="ellipse">
          <a:avLst/>
        </a:prstGeom>
        <a:solidFill>
          <a:schemeClr val="accent4">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4880E1F-96AD-F648-979D-727299908F21}">
      <dsp:nvSpPr>
        <dsp:cNvPr id="0" name=""/>
        <dsp:cNvSpPr/>
      </dsp:nvSpPr>
      <dsp:spPr>
        <a:xfrm>
          <a:off x="11206661" y="0"/>
          <a:ext cx="4140287" cy="198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26720" tIns="76200" rIns="76200" bIns="76200" numCol="1" spcCol="1270" anchor="ctr" anchorCtr="0">
          <a:noAutofit/>
        </a:bodyPr>
        <a:lstStyle/>
        <a:p>
          <a:pPr marL="0" lvl="0" indent="0" algn="l" defTabSz="2667000">
            <a:lnSpc>
              <a:spcPct val="90000"/>
            </a:lnSpc>
            <a:spcBef>
              <a:spcPct val="0"/>
            </a:spcBef>
            <a:spcAft>
              <a:spcPct val="35000"/>
            </a:spcAft>
            <a:buNone/>
          </a:pPr>
          <a:r>
            <a:rPr kumimoji="1" lang="en-US" altLang="ja-JP" sz="6000" kern="1200" dirty="0"/>
            <a:t>Research Data</a:t>
          </a:r>
          <a:endParaRPr kumimoji="1" lang="ja-JP" altLang="en-US" sz="6000" kern="1200"/>
        </a:p>
      </dsp:txBody>
      <dsp:txXfrm>
        <a:off x="11206661" y="0"/>
        <a:ext cx="4140287" cy="1980437"/>
      </dsp:txXfrm>
    </dsp:sp>
    <dsp:sp modelId="{5EC1C749-7A03-4E44-91FE-192C8261845E}">
      <dsp:nvSpPr>
        <dsp:cNvPr id="0" name=""/>
        <dsp:cNvSpPr/>
      </dsp:nvSpPr>
      <dsp:spPr>
        <a:xfrm>
          <a:off x="10171589" y="990218"/>
          <a:ext cx="1035071"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FCEE2893-55CC-4E46-BD3F-AC7BA8F22843}">
      <dsp:nvSpPr>
        <dsp:cNvPr id="0" name=""/>
        <dsp:cNvSpPr/>
      </dsp:nvSpPr>
      <dsp:spPr>
        <a:xfrm rot="5400000">
          <a:off x="4968628" y="1642313"/>
          <a:ext cx="5851605" cy="4554315"/>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74922D78-BA0F-C94D-A211-7DC6E3780F38}">
      <dsp:nvSpPr>
        <dsp:cNvPr id="0" name=""/>
        <dsp:cNvSpPr/>
      </dsp:nvSpPr>
      <dsp:spPr>
        <a:xfrm>
          <a:off x="11206661" y="1980437"/>
          <a:ext cx="4140287" cy="198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82550" rIns="82550" bIns="82550" numCol="1" spcCol="1270" anchor="ctr" anchorCtr="0">
          <a:noAutofit/>
        </a:bodyPr>
        <a:lstStyle/>
        <a:p>
          <a:pPr marL="0" lvl="0" indent="0" algn="l" defTabSz="2889250">
            <a:lnSpc>
              <a:spcPct val="90000"/>
            </a:lnSpc>
            <a:spcBef>
              <a:spcPct val="0"/>
            </a:spcBef>
            <a:spcAft>
              <a:spcPct val="35000"/>
            </a:spcAft>
            <a:buNone/>
          </a:pPr>
          <a:r>
            <a:rPr kumimoji="1" lang="en-US" altLang="ja-JP" sz="6500" kern="1200" dirty="0"/>
            <a:t>Shared Evidences</a:t>
          </a:r>
          <a:endParaRPr kumimoji="1" lang="ja-JP" altLang="en-US" sz="6500" kern="1200"/>
        </a:p>
      </dsp:txBody>
      <dsp:txXfrm>
        <a:off x="11206661" y="1980437"/>
        <a:ext cx="4140287" cy="1980437"/>
      </dsp:txXfrm>
    </dsp:sp>
    <dsp:sp modelId="{1BBA95AD-5D41-F542-905F-CD7921EC7A4E}">
      <dsp:nvSpPr>
        <dsp:cNvPr id="0" name=""/>
        <dsp:cNvSpPr/>
      </dsp:nvSpPr>
      <dsp:spPr>
        <a:xfrm>
          <a:off x="10171589" y="2970656"/>
          <a:ext cx="1035071"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75143764-F031-3746-A314-D02D631198DB}">
      <dsp:nvSpPr>
        <dsp:cNvPr id="0" name=""/>
        <dsp:cNvSpPr/>
      </dsp:nvSpPr>
      <dsp:spPr>
        <a:xfrm rot="5400000">
          <a:off x="5981618" y="3590319"/>
          <a:ext cx="4805493" cy="3567547"/>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E35E36F6-6AD8-9443-BCFA-379331444B88}">
      <dsp:nvSpPr>
        <dsp:cNvPr id="0" name=""/>
        <dsp:cNvSpPr/>
      </dsp:nvSpPr>
      <dsp:spPr>
        <a:xfrm>
          <a:off x="11206661" y="3960874"/>
          <a:ext cx="4140287" cy="198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82550" rIns="82550" bIns="82550" numCol="1" spcCol="1270" anchor="ctr" anchorCtr="0">
          <a:noAutofit/>
        </a:bodyPr>
        <a:lstStyle/>
        <a:p>
          <a:pPr marL="0" lvl="0" indent="0" algn="l" defTabSz="2889250">
            <a:lnSpc>
              <a:spcPct val="90000"/>
            </a:lnSpc>
            <a:spcBef>
              <a:spcPct val="0"/>
            </a:spcBef>
            <a:spcAft>
              <a:spcPct val="35000"/>
            </a:spcAft>
            <a:buNone/>
          </a:pPr>
          <a:r>
            <a:rPr kumimoji="1" lang="en-US" altLang="ja-JP" sz="6500" kern="1200" dirty="0"/>
            <a:t>…</a:t>
          </a:r>
          <a:endParaRPr kumimoji="1" lang="ja-JP" altLang="en-US" sz="6500" kern="1200"/>
        </a:p>
      </dsp:txBody>
      <dsp:txXfrm>
        <a:off x="11206661" y="3960874"/>
        <a:ext cx="4140287" cy="1980437"/>
      </dsp:txXfrm>
    </dsp:sp>
    <dsp:sp modelId="{2CE558B9-19AA-DD47-A6DB-F63C87D227EF}">
      <dsp:nvSpPr>
        <dsp:cNvPr id="0" name=""/>
        <dsp:cNvSpPr/>
      </dsp:nvSpPr>
      <dsp:spPr>
        <a:xfrm>
          <a:off x="10171589" y="4951093"/>
          <a:ext cx="1035071"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16EE2F1A-2C3F-DB48-B072-B0C13C3121D3}">
      <dsp:nvSpPr>
        <dsp:cNvPr id="0" name=""/>
        <dsp:cNvSpPr/>
      </dsp:nvSpPr>
      <dsp:spPr>
        <a:xfrm rot="5400000">
          <a:off x="6962177" y="5405835"/>
          <a:ext cx="3665534" cy="2753291"/>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DF453AC8-B616-4F42-9EBD-1F41E068DA43}">
      <dsp:nvSpPr>
        <dsp:cNvPr id="0" name=""/>
        <dsp:cNvSpPr/>
      </dsp:nvSpPr>
      <dsp:spPr>
        <a:xfrm>
          <a:off x="11206661" y="5941312"/>
          <a:ext cx="4140287" cy="198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82550" rIns="82550" bIns="82550" numCol="1" spcCol="1270" anchor="ctr" anchorCtr="0">
          <a:noAutofit/>
        </a:bodyPr>
        <a:lstStyle/>
        <a:p>
          <a:pPr marL="0" lvl="0" indent="0" algn="l" defTabSz="2889250">
            <a:lnSpc>
              <a:spcPct val="90000"/>
            </a:lnSpc>
            <a:spcBef>
              <a:spcPct val="0"/>
            </a:spcBef>
            <a:spcAft>
              <a:spcPct val="35000"/>
            </a:spcAft>
            <a:buNone/>
          </a:pPr>
          <a:r>
            <a:rPr kumimoji="1" lang="en-US" altLang="ja-JP" sz="6500" kern="1200" dirty="0"/>
            <a:t>Research Guideline</a:t>
          </a:r>
          <a:endParaRPr kumimoji="1" lang="ja-JP" altLang="en-US" sz="6500" kern="1200"/>
        </a:p>
      </dsp:txBody>
      <dsp:txXfrm>
        <a:off x="11206661" y="5941312"/>
        <a:ext cx="4140287" cy="1980437"/>
      </dsp:txXfrm>
    </dsp:sp>
    <dsp:sp modelId="{20E8A508-F7B2-044A-8D0A-09C1E06698AE}">
      <dsp:nvSpPr>
        <dsp:cNvPr id="0" name=""/>
        <dsp:cNvSpPr/>
      </dsp:nvSpPr>
      <dsp:spPr>
        <a:xfrm>
          <a:off x="10171589" y="6931530"/>
          <a:ext cx="1035071" cy="0"/>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DD6E0605-BA65-4A4C-843F-09D6EA80F748}">
      <dsp:nvSpPr>
        <dsp:cNvPr id="0" name=""/>
        <dsp:cNvSpPr/>
      </dsp:nvSpPr>
      <dsp:spPr>
        <a:xfrm rot="5400000">
          <a:off x="7945081" y="7228527"/>
          <a:ext cx="2519502" cy="1923853"/>
        </a:xfrm>
        <a:prstGeom prst="line">
          <a:avLst/>
        </a:prstGeom>
        <a:solidFill>
          <a:schemeClr val="accent4">
            <a:hueOff val="0"/>
            <a:satOff val="0"/>
            <a:lumOff val="0"/>
            <a:alphaOff val="0"/>
          </a:schemeClr>
        </a:solidFill>
        <a:ln w="12700" cap="flat" cmpd="sng" algn="ctr">
          <a:solidFill>
            <a:schemeClr val="accent4">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3B8A0-5280-2C47-9438-B388A6990F41}">
      <dsp:nvSpPr>
        <dsp:cNvPr id="0" name=""/>
        <dsp:cNvSpPr/>
      </dsp:nvSpPr>
      <dsp:spPr>
        <a:xfrm>
          <a:off x="5287478" y="0"/>
          <a:ext cx="2643739" cy="1848050"/>
        </a:xfrm>
        <a:prstGeom prst="trapezoid">
          <a:avLst>
            <a:gd name="adj" fmla="val 71528"/>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r>
            <a:rPr kumimoji="1" lang="en-US" altLang="ja-JP" sz="5300" kern="1200" dirty="0"/>
            <a:t>Each Research</a:t>
          </a:r>
          <a:endParaRPr kumimoji="1" lang="ja-JP" altLang="en-US" sz="5300" kern="1200"/>
        </a:p>
      </dsp:txBody>
      <dsp:txXfrm>
        <a:off x="5287478" y="0"/>
        <a:ext cx="2643739" cy="1848050"/>
      </dsp:txXfrm>
    </dsp:sp>
    <dsp:sp modelId="{C1BFF96B-4D94-2D45-B378-8964E4489962}">
      <dsp:nvSpPr>
        <dsp:cNvPr id="0" name=""/>
        <dsp:cNvSpPr/>
      </dsp:nvSpPr>
      <dsp:spPr>
        <a:xfrm>
          <a:off x="3965608" y="1848050"/>
          <a:ext cx="5287478" cy="1848050"/>
        </a:xfrm>
        <a:prstGeom prst="trapezoid">
          <a:avLst>
            <a:gd name="adj" fmla="val 71528"/>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r>
            <a:rPr kumimoji="1" lang="en-US" altLang="ja-JP" sz="5300" kern="1200" dirty="0"/>
            <a:t>Research Project</a:t>
          </a:r>
          <a:endParaRPr kumimoji="1" lang="ja-JP" altLang="en-US" sz="5300" kern="1200"/>
        </a:p>
      </dsp:txBody>
      <dsp:txXfrm>
        <a:off x="4890917" y="1848050"/>
        <a:ext cx="3436860" cy="1848050"/>
      </dsp:txXfrm>
    </dsp:sp>
    <dsp:sp modelId="{4E013255-36E7-2F40-8A8D-2CC79AB95DBA}">
      <dsp:nvSpPr>
        <dsp:cNvPr id="0" name=""/>
        <dsp:cNvSpPr/>
      </dsp:nvSpPr>
      <dsp:spPr>
        <a:xfrm>
          <a:off x="2643739" y="3696101"/>
          <a:ext cx="7931217" cy="1848050"/>
        </a:xfrm>
        <a:prstGeom prst="trapezoid">
          <a:avLst>
            <a:gd name="adj" fmla="val 71528"/>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r>
            <a:rPr kumimoji="1" lang="en-US" altLang="ja-JP" sz="5300" kern="1200" dirty="0"/>
            <a:t>Institutes</a:t>
          </a:r>
          <a:endParaRPr kumimoji="1" lang="ja-JP" altLang="en-US" sz="5300" kern="1200"/>
        </a:p>
      </dsp:txBody>
      <dsp:txXfrm>
        <a:off x="4031701" y="3696101"/>
        <a:ext cx="5155291" cy="1848050"/>
      </dsp:txXfrm>
    </dsp:sp>
    <dsp:sp modelId="{69FD6D95-8EA1-9E4F-A237-02E525914FA5}">
      <dsp:nvSpPr>
        <dsp:cNvPr id="0" name=""/>
        <dsp:cNvSpPr/>
      </dsp:nvSpPr>
      <dsp:spPr>
        <a:xfrm>
          <a:off x="1321869" y="5544151"/>
          <a:ext cx="10574956" cy="1848050"/>
        </a:xfrm>
        <a:prstGeom prst="trapezoid">
          <a:avLst>
            <a:gd name="adj" fmla="val 71528"/>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r>
            <a:rPr kumimoji="1" lang="en-US" altLang="ja-JP" sz="5300" kern="1200" dirty="0"/>
            <a:t>National Association</a:t>
          </a:r>
          <a:endParaRPr kumimoji="1" lang="ja-JP" altLang="en-US" sz="5300" kern="1200"/>
        </a:p>
      </dsp:txBody>
      <dsp:txXfrm>
        <a:off x="3172486" y="5544151"/>
        <a:ext cx="6873721" cy="1848050"/>
      </dsp:txXfrm>
    </dsp:sp>
    <dsp:sp modelId="{18B8B822-94FF-3E46-863C-937331CC64EF}">
      <dsp:nvSpPr>
        <dsp:cNvPr id="0" name=""/>
        <dsp:cNvSpPr/>
      </dsp:nvSpPr>
      <dsp:spPr>
        <a:xfrm>
          <a:off x="0" y="7392202"/>
          <a:ext cx="13218695" cy="1848050"/>
        </a:xfrm>
        <a:prstGeom prst="trapezoid">
          <a:avLst>
            <a:gd name="adj" fmla="val 71528"/>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marL="0" lvl="0" indent="0" algn="ctr" defTabSz="2355850">
            <a:lnSpc>
              <a:spcPct val="90000"/>
            </a:lnSpc>
            <a:spcBef>
              <a:spcPct val="0"/>
            </a:spcBef>
            <a:spcAft>
              <a:spcPct val="35000"/>
            </a:spcAft>
            <a:buNone/>
          </a:pPr>
          <a:r>
            <a:rPr kumimoji="1" lang="en-US" altLang="ja-JP" sz="5300" kern="1200" dirty="0"/>
            <a:t>Worldwide Association</a:t>
          </a:r>
          <a:endParaRPr kumimoji="1" lang="ja-JP" altLang="en-US" sz="5300" kern="1200"/>
        </a:p>
      </dsp:txBody>
      <dsp:txXfrm>
        <a:off x="2313271" y="7392202"/>
        <a:ext cx="8592151" cy="1848050"/>
      </dsp:txXfrm>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6720840" y="10024325"/>
            <a:ext cx="37764720" cy="6912864"/>
          </a:xfrm>
          <a:solidFill>
            <a:srgbClr val="FFFFFF"/>
          </a:solidFill>
          <a:ln w="38100">
            <a:solidFill>
              <a:srgbClr val="404040"/>
            </a:solidFill>
          </a:ln>
        </p:spPr>
        <p:txBody>
          <a:bodyPr lIns="274320" rIns="274320" anchor="ctr" anchorCtr="1">
            <a:normAutofit/>
          </a:bodyPr>
          <a:lstStyle>
            <a:lvl1pPr algn="ctr">
              <a:defRPr sz="15960">
                <a:solidFill>
                  <a:srgbClr val="262626"/>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19815" y="18280685"/>
            <a:ext cx="28566770" cy="5207555"/>
          </a:xfrm>
          <a:noFill/>
        </p:spPr>
        <p:txBody>
          <a:bodyPr>
            <a:normAutofit/>
          </a:bodyPr>
          <a:lstStyle>
            <a:lvl1pPr marL="0" indent="0" algn="ctr">
              <a:buNone/>
              <a:defRPr sz="8400">
                <a:solidFill>
                  <a:schemeClr val="tx1">
                    <a:lumMod val="75000"/>
                    <a:lumOff val="25000"/>
                  </a:schemeClr>
                </a:solidFill>
              </a:defRPr>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ja-JP" altLang="en-US"/>
              <a:t>マスター サブタイトルの書式設定</a:t>
            </a:r>
            <a:endParaRPr lang="en-US" dirty="0"/>
          </a:p>
        </p:txBody>
      </p:sp>
      <p:sp>
        <p:nvSpPr>
          <p:cNvPr id="7" name="Date Placeholder 6"/>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352279665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1414281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343070" y="3936492"/>
            <a:ext cx="5454154" cy="20930616"/>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370773" y="3936492"/>
            <a:ext cx="26033654" cy="20930616"/>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132162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2563563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6720840" y="10024325"/>
            <a:ext cx="37764720" cy="6912864"/>
          </a:xfrm>
          <a:solidFill>
            <a:srgbClr val="FFFFFF"/>
          </a:solidFill>
          <a:ln w="38100">
            <a:solidFill>
              <a:srgbClr val="404040"/>
            </a:solidFill>
          </a:ln>
        </p:spPr>
        <p:txBody>
          <a:bodyPr lIns="274320" rIns="274320" anchor="ctr" anchorCtr="1">
            <a:normAutofit/>
          </a:bodyPr>
          <a:lstStyle>
            <a:lvl1pPr>
              <a:defRPr sz="15960">
                <a:solidFill>
                  <a:srgbClr val="262626"/>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319815" y="18280353"/>
            <a:ext cx="28566770" cy="5313344"/>
          </a:xfrm>
        </p:spPr>
        <p:txBody>
          <a:bodyPr anchor="t" anchorCtr="1">
            <a:normAutofit/>
          </a:bodyPr>
          <a:lstStyle>
            <a:lvl1pPr marL="0" indent="0">
              <a:buNone/>
              <a:defRPr sz="840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418208696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44033" y="11079785"/>
            <a:ext cx="17941438" cy="130283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26620925" y="11079785"/>
            <a:ext cx="17935037" cy="1302832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Date Placeholder 7"/>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52770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50431" y="9716421"/>
            <a:ext cx="17935042" cy="2957165"/>
          </a:xfrm>
        </p:spPr>
        <p:txBody>
          <a:bodyPr anchor="b" anchorCtr="1">
            <a:normAutofit/>
          </a:bodyPr>
          <a:lstStyle>
            <a:lvl1pPr marL="0" indent="0" algn="ctr">
              <a:buNone/>
              <a:defRPr sz="7980" b="0" cap="all" spc="420" baseline="0">
                <a:solidFill>
                  <a:schemeClr val="accent2">
                    <a:lumMod val="75000"/>
                  </a:schemeClr>
                </a:solidFill>
              </a:defRPr>
            </a:lvl1pPr>
            <a:lvl2pPr marL="1920240" indent="0">
              <a:buNone/>
              <a:defRPr sz="798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ja-JP" altLang="en-US"/>
              <a:t>マスター テキストの書式設定</a:t>
            </a:r>
          </a:p>
        </p:txBody>
      </p:sp>
      <p:sp>
        <p:nvSpPr>
          <p:cNvPr id="4" name="Content Placeholder 3"/>
          <p:cNvSpPr>
            <a:spLocks noGrp="1"/>
          </p:cNvSpPr>
          <p:nvPr>
            <p:ph sz="half" idx="2"/>
          </p:nvPr>
        </p:nvSpPr>
        <p:spPr>
          <a:xfrm>
            <a:off x="6650431" y="13201650"/>
            <a:ext cx="17935042" cy="109064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Content Placeholder 5"/>
          <p:cNvSpPr>
            <a:spLocks noGrp="1"/>
          </p:cNvSpPr>
          <p:nvPr>
            <p:ph sz="quarter" idx="4"/>
          </p:nvPr>
        </p:nvSpPr>
        <p:spPr>
          <a:xfrm>
            <a:off x="26620927" y="13201650"/>
            <a:ext cx="17864633" cy="10906459"/>
          </a:xfrm>
        </p:spPr>
        <p:txBody>
          <a:bodyPr/>
          <a:lstStyle>
            <a:lvl5pP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Text Placeholder 4"/>
          <p:cNvSpPr>
            <a:spLocks noGrp="1"/>
          </p:cNvSpPr>
          <p:nvPr>
            <p:ph type="body" sz="quarter" idx="13"/>
          </p:nvPr>
        </p:nvSpPr>
        <p:spPr>
          <a:xfrm>
            <a:off x="26620927" y="9716421"/>
            <a:ext cx="17935042" cy="2957165"/>
          </a:xfrm>
        </p:spPr>
        <p:txBody>
          <a:bodyPr anchor="b" anchorCtr="1">
            <a:normAutofit/>
          </a:bodyPr>
          <a:lstStyle>
            <a:lvl1pPr marL="0" indent="0" algn="ctr">
              <a:buNone/>
              <a:defRPr sz="7980" b="0" cap="all" spc="420" baseline="0">
                <a:solidFill>
                  <a:schemeClr val="accent2">
                    <a:lumMod val="75000"/>
                  </a:schemeClr>
                </a:solidFill>
              </a:defRPr>
            </a:lvl1pPr>
            <a:lvl2pPr marL="1920240" indent="0">
              <a:buNone/>
              <a:defRPr sz="798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329310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1677034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1347962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6" name="Rectangle 25"/>
          <p:cNvSpPr/>
          <p:nvPr/>
        </p:nvSpPr>
        <p:spPr>
          <a:xfrm>
            <a:off x="0" y="0"/>
            <a:ext cx="25603200" cy="2880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3379623" y="9424080"/>
            <a:ext cx="18843955" cy="4794287"/>
          </a:xfrm>
          <a:solidFill>
            <a:srgbClr val="FFFFFF"/>
          </a:solidFill>
          <a:ln>
            <a:solidFill>
              <a:srgbClr val="404040"/>
            </a:solidFill>
          </a:ln>
        </p:spPr>
        <p:txBody>
          <a:bodyPr anchor="ctr" anchorCtr="1">
            <a:normAutofit/>
          </a:bodyPr>
          <a:lstStyle>
            <a:lvl1pPr>
              <a:defRPr sz="9240">
                <a:solidFill>
                  <a:srgbClr val="262626"/>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28291536" y="3379623"/>
            <a:ext cx="20226528" cy="22044355"/>
          </a:xfrm>
        </p:spPr>
        <p:txBody>
          <a:bodyPr>
            <a:normAutofit/>
          </a:bodyPr>
          <a:lstStyle>
            <a:lvl1pPr>
              <a:defRPr sz="7980">
                <a:solidFill>
                  <a:schemeClr val="tx1"/>
                </a:solidFill>
              </a:defRPr>
            </a:lvl1pPr>
            <a:lvl2pPr>
              <a:defRPr sz="6720">
                <a:solidFill>
                  <a:schemeClr val="tx1"/>
                </a:solidFill>
              </a:defRPr>
            </a:lvl2pPr>
            <a:lvl3pPr>
              <a:defRPr sz="6720">
                <a:solidFill>
                  <a:schemeClr val="tx1"/>
                </a:solidFill>
              </a:defRPr>
            </a:lvl3pPr>
            <a:lvl4pPr>
              <a:defRPr sz="6720">
                <a:solidFill>
                  <a:schemeClr val="tx1"/>
                </a:solidFill>
              </a:defRPr>
            </a:lvl4pPr>
            <a:lvl5pPr>
              <a:defRPr sz="6720">
                <a:solidFill>
                  <a:schemeClr val="tx1"/>
                </a:solidFill>
              </a:defRPr>
            </a:lvl5pPr>
            <a:lvl6pPr>
              <a:defRPr sz="6720"/>
            </a:lvl6pPr>
            <a:lvl7pPr>
              <a:defRPr sz="6720"/>
            </a:lvl7pPr>
            <a:lvl8pPr>
              <a:defRPr sz="6720"/>
            </a:lvl8pPr>
            <a:lvl9pPr>
              <a:defRPr sz="672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685386" y="14909656"/>
            <a:ext cx="15937992" cy="9214951"/>
          </a:xfrm>
        </p:spPr>
        <p:txBody>
          <a:bodyPr anchor="t" anchorCtr="1">
            <a:normAutofit/>
          </a:bodyPr>
          <a:lstStyle>
            <a:lvl1pPr marL="0" indent="0" algn="ctr">
              <a:buNone/>
              <a:defRPr sz="6300">
                <a:solidFill>
                  <a:srgbClr val="FFFFFF"/>
                </a:solidFill>
              </a:defRPr>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ja-JP" altLang="en-US"/>
              <a:t>マスター テキストの書式設定</a:t>
            </a:r>
          </a:p>
        </p:txBody>
      </p:sp>
      <p:sp>
        <p:nvSpPr>
          <p:cNvPr id="9" name="Date Placeholder 8"/>
          <p:cNvSpPr>
            <a:spLocks noGrp="1"/>
          </p:cNvSpPr>
          <p:nvPr>
            <p:ph type="dt" sz="half" idx="10"/>
          </p:nvPr>
        </p:nvSpPr>
        <p:spPr/>
        <p:txBody>
          <a:bodyPr/>
          <a:lstStyle/>
          <a:p>
            <a:fld id="{ABF29323-3B32-384C-835C-143D67A9FE78}" type="datetimeFigureOut">
              <a:rPr kumimoji="1" lang="ja-JP" altLang="en-US" smtClean="0"/>
              <a:t>2024/9/13</a:t>
            </a:fld>
            <a:endParaRPr kumimoji="1" lang="ja-JP" altLang="en-US"/>
          </a:p>
        </p:txBody>
      </p:sp>
      <p:sp>
        <p:nvSpPr>
          <p:cNvPr id="10" name="Footer Placeholder 9"/>
          <p:cNvSpPr>
            <a:spLocks noGrp="1"/>
          </p:cNvSpPr>
          <p:nvPr>
            <p:ph type="ftr" sz="quarter" idx="11"/>
          </p:nvPr>
        </p:nvSpPr>
        <p:spPr>
          <a:xfrm>
            <a:off x="3379625" y="26192074"/>
            <a:ext cx="21524147" cy="1344168"/>
          </a:xfrm>
        </p:spPr>
        <p:txBody>
          <a:bodyPr/>
          <a:lstStyle>
            <a:lvl1pPr>
              <a:defRPr>
                <a:solidFill>
                  <a:srgbClr val="FFFFFF">
                    <a:alpha val="70000"/>
                  </a:srgbClr>
                </a:solidFill>
              </a:defRPr>
            </a:lvl1pPr>
          </a:lstStyle>
          <a:p>
            <a:endParaRPr kumimoji="1" lang="ja-JP" altLang="en-US"/>
          </a:p>
        </p:txBody>
      </p:sp>
      <p:sp>
        <p:nvSpPr>
          <p:cNvPr id="11" name="Slide Number Placeholder 10"/>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3895915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8" name="Rectangle 17"/>
          <p:cNvSpPr/>
          <p:nvPr/>
        </p:nvSpPr>
        <p:spPr>
          <a:xfrm>
            <a:off x="2" y="0"/>
            <a:ext cx="25603196" cy="2880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3395796" y="9424078"/>
            <a:ext cx="18878992" cy="4765488"/>
          </a:xfrm>
          <a:solidFill>
            <a:srgbClr val="FFFFFF"/>
          </a:solidFill>
          <a:ln>
            <a:solidFill>
              <a:srgbClr val="404040"/>
            </a:solidFill>
          </a:ln>
        </p:spPr>
        <p:txBody>
          <a:bodyPr anchor="ctr" anchorCtr="1">
            <a:noAutofit/>
          </a:bodyPr>
          <a:lstStyle>
            <a:lvl1pPr>
              <a:defRPr sz="9240">
                <a:solidFill>
                  <a:srgbClr val="262626"/>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603198" y="0"/>
            <a:ext cx="25628807" cy="28803600"/>
          </a:xfrm>
          <a:solidFill>
            <a:schemeClr val="bg1">
              <a:lumMod val="75000"/>
            </a:schemeClr>
          </a:solidFill>
        </p:spPr>
        <p:txBody>
          <a:bodyPr anchor="t"/>
          <a:lstStyle>
            <a:lvl1pPr marL="0" indent="0">
              <a:buNone/>
              <a:defRPr sz="13440">
                <a:solidFill>
                  <a:schemeClr val="bg1">
                    <a:lumMod val="85000"/>
                    <a:lumOff val="15000"/>
                  </a:schemeClr>
                </a:solidFill>
              </a:defRPr>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685386" y="14909658"/>
            <a:ext cx="15937992" cy="9214955"/>
          </a:xfrm>
        </p:spPr>
        <p:txBody>
          <a:bodyPr anchor="t" anchorCtr="1">
            <a:normAutofit/>
          </a:bodyPr>
          <a:lstStyle>
            <a:lvl1pPr marL="0" indent="0" algn="ctr">
              <a:buNone/>
              <a:defRPr sz="6300">
                <a:solidFill>
                  <a:srgbClr val="FFFFFF"/>
                </a:solidFill>
              </a:defRPr>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ABF29323-3B32-384C-835C-143D67A9FE78}" type="datetimeFigureOut">
              <a:rPr kumimoji="1" lang="ja-JP" altLang="en-US" smtClean="0"/>
              <a:t>2024/9/13</a:t>
            </a:fld>
            <a:endParaRPr kumimoji="1" lang="ja-JP" altLang="en-US"/>
          </a:p>
        </p:txBody>
      </p:sp>
      <p:sp>
        <p:nvSpPr>
          <p:cNvPr id="9" name="Footer Placeholder 8"/>
          <p:cNvSpPr>
            <a:spLocks noGrp="1"/>
          </p:cNvSpPr>
          <p:nvPr>
            <p:ph type="ftr" sz="quarter" idx="11"/>
          </p:nvPr>
        </p:nvSpPr>
        <p:spPr>
          <a:xfrm>
            <a:off x="3379625" y="26192074"/>
            <a:ext cx="21524147" cy="1344168"/>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3757829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9370771" y="4051706"/>
            <a:ext cx="32464858" cy="4992624"/>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370771" y="11079787"/>
            <a:ext cx="32464858" cy="13028329"/>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32850002" y="26203027"/>
            <a:ext cx="11565733" cy="1360666"/>
          </a:xfrm>
          <a:prstGeom prst="rect">
            <a:avLst/>
          </a:prstGeom>
        </p:spPr>
        <p:txBody>
          <a:bodyPr vert="horz" lIns="91440" tIns="45720" rIns="91440" bIns="45720" rtlCol="0" anchor="ctr"/>
          <a:lstStyle>
            <a:lvl1pPr algn="r">
              <a:defRPr sz="4410">
                <a:solidFill>
                  <a:schemeClr val="tx1">
                    <a:alpha val="70000"/>
                  </a:schemeClr>
                </a:solidFill>
              </a:defRPr>
            </a:lvl1pPr>
          </a:lstStyle>
          <a:p>
            <a:fld id="{ABF29323-3B32-384C-835C-143D67A9FE78}" type="datetimeFigureOut">
              <a:rPr kumimoji="1" lang="ja-JP" altLang="en-US" smtClean="0"/>
              <a:t>2024/9/13</a:t>
            </a:fld>
            <a:endParaRPr kumimoji="1" lang="ja-JP" altLang="en-US"/>
          </a:p>
        </p:txBody>
      </p:sp>
      <p:sp>
        <p:nvSpPr>
          <p:cNvPr id="5" name="Footer Placeholder 4"/>
          <p:cNvSpPr>
            <a:spLocks noGrp="1"/>
          </p:cNvSpPr>
          <p:nvPr>
            <p:ph type="ftr" sz="quarter" idx="3"/>
          </p:nvPr>
        </p:nvSpPr>
        <p:spPr>
          <a:xfrm>
            <a:off x="6720842" y="26192074"/>
            <a:ext cx="24784994" cy="1344168"/>
          </a:xfrm>
          <a:prstGeom prst="rect">
            <a:avLst/>
          </a:prstGeom>
        </p:spPr>
        <p:txBody>
          <a:bodyPr vert="horz" lIns="91440" tIns="45720" rIns="91440" bIns="45720" rtlCol="0" anchor="ctr"/>
          <a:lstStyle>
            <a:lvl1pPr algn="l">
              <a:defRPr sz="4410">
                <a:solidFill>
                  <a:schemeClr val="tx1">
                    <a:alpha val="70000"/>
                  </a:schemeClr>
                </a:solidFill>
              </a:defRPr>
            </a:lvl1pPr>
          </a:lstStyle>
          <a:p>
            <a:endParaRPr kumimoji="1" lang="ja-JP" altLang="en-US"/>
          </a:p>
        </p:txBody>
      </p:sp>
      <p:sp>
        <p:nvSpPr>
          <p:cNvPr id="6" name="Slide Number Placeholder 5"/>
          <p:cNvSpPr>
            <a:spLocks noGrp="1"/>
          </p:cNvSpPr>
          <p:nvPr>
            <p:ph type="sldNum" sz="quarter" idx="4"/>
          </p:nvPr>
        </p:nvSpPr>
        <p:spPr>
          <a:xfrm>
            <a:off x="45187472" y="26115264"/>
            <a:ext cx="1536192" cy="1536192"/>
          </a:xfrm>
          <a:prstGeom prst="ellipse">
            <a:avLst/>
          </a:prstGeom>
          <a:solidFill>
            <a:srgbClr val="1D1D1D">
              <a:alpha val="70000"/>
            </a:srgbClr>
          </a:solidFill>
        </p:spPr>
        <p:txBody>
          <a:bodyPr vert="horz" lIns="18288" tIns="45720" rIns="18288" bIns="45720" rtlCol="0" anchor="ctr">
            <a:noAutofit/>
          </a:bodyPr>
          <a:lstStyle>
            <a:lvl1pPr algn="ctr">
              <a:defRPr sz="4620" spc="0" baseline="0">
                <a:solidFill>
                  <a:srgbClr val="FFFFFF"/>
                </a:solidFill>
              </a:defRPr>
            </a:lvl1pPr>
          </a:lstStyle>
          <a:p>
            <a:fld id="{2C46E33B-E761-C042-9A59-9FD8B99898DC}" type="slidenum">
              <a:rPr kumimoji="1" lang="ja-JP" altLang="en-US" smtClean="0"/>
              <a:t>‹#›</a:t>
            </a:fld>
            <a:endParaRPr kumimoji="1" lang="ja-JP" altLang="en-US"/>
          </a:p>
        </p:txBody>
      </p:sp>
    </p:spTree>
    <p:extLst>
      <p:ext uri="{BB962C8B-B14F-4D97-AF65-F5344CB8AC3E}">
        <p14:creationId xmlns:p14="http://schemas.microsoft.com/office/powerpoint/2010/main" val="123663021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defTabSz="3840480" rtl="0" eaLnBrk="1" latinLnBrk="0" hangingPunct="1">
        <a:lnSpc>
          <a:spcPct val="90000"/>
        </a:lnSpc>
        <a:spcBef>
          <a:spcPct val="0"/>
        </a:spcBef>
        <a:buNone/>
        <a:defRPr kumimoji="1" sz="11760" kern="1200" cap="all" spc="840" baseline="0">
          <a:solidFill>
            <a:srgbClr val="262626"/>
          </a:solidFill>
          <a:latin typeface="+mj-lt"/>
          <a:ea typeface="+mj-ea"/>
          <a:cs typeface="+mj-cs"/>
        </a:defRPr>
      </a:lvl1pPr>
    </p:titleStyle>
    <p:bodyStyle>
      <a:lvl1pPr marL="96012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7560" kern="1200">
          <a:solidFill>
            <a:schemeClr val="tx1">
              <a:lumMod val="85000"/>
              <a:lumOff val="15000"/>
            </a:schemeClr>
          </a:solidFill>
          <a:latin typeface="+mn-lt"/>
          <a:ea typeface="+mn-ea"/>
          <a:cs typeface="+mn-cs"/>
        </a:defRPr>
      </a:lvl1pPr>
      <a:lvl2pPr marL="192024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lumMod val="85000"/>
              <a:lumOff val="15000"/>
            </a:schemeClr>
          </a:solidFill>
          <a:latin typeface="+mn-lt"/>
          <a:ea typeface="+mn-ea"/>
          <a:cs typeface="+mn-cs"/>
        </a:defRPr>
      </a:lvl2pPr>
      <a:lvl3pPr marL="288036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lumMod val="85000"/>
              <a:lumOff val="15000"/>
            </a:schemeClr>
          </a:solidFill>
          <a:latin typeface="+mn-lt"/>
          <a:ea typeface="+mn-ea"/>
          <a:cs typeface="+mn-cs"/>
        </a:defRPr>
      </a:lvl3pPr>
      <a:lvl4pPr marL="384048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lumMod val="85000"/>
              <a:lumOff val="15000"/>
            </a:schemeClr>
          </a:solidFill>
          <a:latin typeface="+mn-lt"/>
          <a:ea typeface="+mn-ea"/>
          <a:cs typeface="+mn-cs"/>
        </a:defRPr>
      </a:lvl4pPr>
      <a:lvl5pPr marL="480060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lumMod val="85000"/>
              <a:lumOff val="15000"/>
            </a:schemeClr>
          </a:solidFill>
          <a:latin typeface="+mn-lt"/>
          <a:ea typeface="+mn-ea"/>
          <a:cs typeface="+mn-cs"/>
        </a:defRPr>
      </a:lvl5pPr>
      <a:lvl6pPr marL="5514025"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solidFill>
          <a:latin typeface="+mn-lt"/>
          <a:ea typeface="+mn-ea"/>
          <a:cs typeface="+mn-cs"/>
        </a:defRPr>
      </a:lvl6pPr>
      <a:lvl7pPr marL="6234115"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a:solidFill>
            <a:schemeClr val="tx1"/>
          </a:solidFill>
          <a:latin typeface="+mn-lt"/>
          <a:ea typeface="+mn-ea"/>
          <a:cs typeface="+mn-cs"/>
        </a:defRPr>
      </a:lvl7pPr>
      <a:lvl8pPr marL="6960870"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baseline="0">
          <a:solidFill>
            <a:schemeClr val="tx1"/>
          </a:solidFill>
          <a:latin typeface="+mn-lt"/>
          <a:ea typeface="+mn-ea"/>
          <a:cs typeface="+mn-cs"/>
        </a:defRPr>
      </a:lvl8pPr>
      <a:lvl9pPr marL="7907655" indent="-960120" algn="l" defTabSz="3840480" rtl="0" eaLnBrk="1" latinLnBrk="0" hangingPunct="1">
        <a:lnSpc>
          <a:spcPct val="100000"/>
        </a:lnSpc>
        <a:spcBef>
          <a:spcPts val="4200"/>
        </a:spcBef>
        <a:buClr>
          <a:schemeClr val="accent2"/>
        </a:buClr>
        <a:buFont typeface="Arial" panose="020B0604020202020204" pitchFamily="34" charset="0"/>
        <a:buChar char="•"/>
        <a:defRPr kumimoji="1" sz="6720" kern="1200" baseline="0">
          <a:solidFill>
            <a:schemeClr val="tx1"/>
          </a:solidFill>
          <a:latin typeface="+mn-lt"/>
          <a:ea typeface="+mn-ea"/>
          <a:cs typeface="+mn-cs"/>
        </a:defRPr>
      </a:lvl9pPr>
    </p:bodyStyle>
    <p:otherStyle>
      <a:defPPr>
        <a:defRPr lang="en-US"/>
      </a:defPPr>
      <a:lvl1pPr marL="0" algn="l" defTabSz="3840480" rtl="0" eaLnBrk="1" latinLnBrk="0" hangingPunct="1">
        <a:defRPr kumimoji="1" sz="7560" kern="1200">
          <a:solidFill>
            <a:schemeClr val="tx1"/>
          </a:solidFill>
          <a:latin typeface="+mn-lt"/>
          <a:ea typeface="+mn-ea"/>
          <a:cs typeface="+mn-cs"/>
        </a:defRPr>
      </a:lvl1pPr>
      <a:lvl2pPr marL="1920240" algn="l" defTabSz="3840480" rtl="0" eaLnBrk="1" latinLnBrk="0" hangingPunct="1">
        <a:defRPr kumimoji="1" sz="7560" kern="1200">
          <a:solidFill>
            <a:schemeClr val="tx1"/>
          </a:solidFill>
          <a:latin typeface="+mn-lt"/>
          <a:ea typeface="+mn-ea"/>
          <a:cs typeface="+mn-cs"/>
        </a:defRPr>
      </a:lvl2pPr>
      <a:lvl3pPr marL="3840480" algn="l" defTabSz="3840480" rtl="0" eaLnBrk="1" latinLnBrk="0" hangingPunct="1">
        <a:defRPr kumimoji="1" sz="7560" kern="1200">
          <a:solidFill>
            <a:schemeClr val="tx1"/>
          </a:solidFill>
          <a:latin typeface="+mn-lt"/>
          <a:ea typeface="+mn-ea"/>
          <a:cs typeface="+mn-cs"/>
        </a:defRPr>
      </a:lvl3pPr>
      <a:lvl4pPr marL="5760720" algn="l" defTabSz="3840480" rtl="0" eaLnBrk="1" latinLnBrk="0" hangingPunct="1">
        <a:defRPr kumimoji="1" sz="7560" kern="1200">
          <a:solidFill>
            <a:schemeClr val="tx1"/>
          </a:solidFill>
          <a:latin typeface="+mn-lt"/>
          <a:ea typeface="+mn-ea"/>
          <a:cs typeface="+mn-cs"/>
        </a:defRPr>
      </a:lvl4pPr>
      <a:lvl5pPr marL="7680960" algn="l" defTabSz="3840480" rtl="0" eaLnBrk="1" latinLnBrk="0" hangingPunct="1">
        <a:defRPr kumimoji="1" sz="7560" kern="1200">
          <a:solidFill>
            <a:schemeClr val="tx1"/>
          </a:solidFill>
          <a:latin typeface="+mn-lt"/>
          <a:ea typeface="+mn-ea"/>
          <a:cs typeface="+mn-cs"/>
        </a:defRPr>
      </a:lvl5pPr>
      <a:lvl6pPr marL="9601200" algn="l" defTabSz="3840480" rtl="0" eaLnBrk="1" latinLnBrk="0" hangingPunct="1">
        <a:defRPr kumimoji="1" sz="7560" kern="1200">
          <a:solidFill>
            <a:schemeClr val="tx1"/>
          </a:solidFill>
          <a:latin typeface="+mn-lt"/>
          <a:ea typeface="+mn-ea"/>
          <a:cs typeface="+mn-cs"/>
        </a:defRPr>
      </a:lvl6pPr>
      <a:lvl7pPr marL="11521440" algn="l" defTabSz="3840480" rtl="0" eaLnBrk="1" latinLnBrk="0" hangingPunct="1">
        <a:defRPr kumimoji="1" sz="7560" kern="1200">
          <a:solidFill>
            <a:schemeClr val="tx1"/>
          </a:solidFill>
          <a:latin typeface="+mn-lt"/>
          <a:ea typeface="+mn-ea"/>
          <a:cs typeface="+mn-cs"/>
        </a:defRPr>
      </a:lvl7pPr>
      <a:lvl8pPr marL="13441680" algn="l" defTabSz="3840480" rtl="0" eaLnBrk="1" latinLnBrk="0" hangingPunct="1">
        <a:defRPr kumimoji="1" sz="7560" kern="1200">
          <a:solidFill>
            <a:schemeClr val="tx1"/>
          </a:solidFill>
          <a:latin typeface="+mn-lt"/>
          <a:ea typeface="+mn-ea"/>
          <a:cs typeface="+mn-cs"/>
        </a:defRPr>
      </a:lvl8pPr>
      <a:lvl9pPr marL="15361920" algn="l" defTabSz="3840480" rtl="0" eaLnBrk="1" latinLnBrk="0" hangingPunct="1">
        <a:defRPr kumimoji="1"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png"/><Relationship Id="rId17" Type="http://schemas.openxmlformats.org/officeDocument/2006/relationships/image" Target="../media/image6.png"/><Relationship Id="rId2" Type="http://schemas.openxmlformats.org/officeDocument/2006/relationships/diagramData" Target="../diagrams/data1.xml"/><Relationship Id="rId16" Type="http://schemas.openxmlformats.org/officeDocument/2006/relationships/image" Target="../media/image5.png"/><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image" Target="../media/image4.png"/><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a:extLst>
              <a:ext uri="{FF2B5EF4-FFF2-40B4-BE49-F238E27FC236}">
                <a16:creationId xmlns:a16="http://schemas.microsoft.com/office/drawing/2014/main" id="{D24EA8A0-A296-CE7A-0065-0D253BAE23D8}"/>
              </a:ext>
            </a:extLst>
          </p:cNvPr>
          <p:cNvSpPr/>
          <p:nvPr/>
        </p:nvSpPr>
        <p:spPr>
          <a:xfrm>
            <a:off x="18971248" y="6740615"/>
            <a:ext cx="10211498" cy="820502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600" dirty="0">
                <a:solidFill>
                  <a:schemeClr val="bg1"/>
                </a:solidFill>
              </a:rPr>
              <a:t>Two cases</a:t>
            </a:r>
          </a:p>
          <a:p>
            <a:pPr algn="ctr"/>
            <a:endParaRPr kumimoji="1" lang="en-US" altLang="ja-JP" sz="6600" dirty="0">
              <a:solidFill>
                <a:schemeClr val="bg1"/>
              </a:solidFill>
            </a:endParaRPr>
          </a:p>
          <a:p>
            <a:pPr algn="ctr"/>
            <a:endParaRPr kumimoji="1" lang="en-US" altLang="ja-JP" sz="6600" dirty="0">
              <a:solidFill>
                <a:schemeClr val="bg1"/>
              </a:solidFill>
            </a:endParaRPr>
          </a:p>
          <a:p>
            <a:pPr algn="ctr"/>
            <a:endParaRPr kumimoji="1" lang="en-US" altLang="ja-JP" sz="6600" dirty="0">
              <a:solidFill>
                <a:schemeClr val="bg1"/>
              </a:solidFill>
            </a:endParaRPr>
          </a:p>
          <a:p>
            <a:pPr algn="ctr"/>
            <a:endParaRPr kumimoji="1" lang="en-US" altLang="ja-JP" sz="6600" dirty="0">
              <a:solidFill>
                <a:schemeClr val="bg1"/>
              </a:solidFill>
            </a:endParaRPr>
          </a:p>
          <a:p>
            <a:pPr algn="ctr"/>
            <a:endParaRPr kumimoji="1" lang="en-US" altLang="ja-JP" sz="6600" dirty="0">
              <a:solidFill>
                <a:schemeClr val="bg1"/>
              </a:solidFill>
            </a:endParaRPr>
          </a:p>
          <a:p>
            <a:pPr algn="ctr"/>
            <a:endParaRPr kumimoji="1" lang="ja-JP" altLang="en-US" sz="6600">
              <a:solidFill>
                <a:schemeClr val="bg1"/>
              </a:solidFill>
            </a:endParaRPr>
          </a:p>
        </p:txBody>
      </p:sp>
      <p:graphicFrame>
        <p:nvGraphicFramePr>
          <p:cNvPr id="9" name="図表 8">
            <a:extLst>
              <a:ext uri="{FF2B5EF4-FFF2-40B4-BE49-F238E27FC236}">
                <a16:creationId xmlns:a16="http://schemas.microsoft.com/office/drawing/2014/main" id="{32D267DB-249E-EB3F-1856-6EE36AA56BD9}"/>
              </a:ext>
            </a:extLst>
          </p:cNvPr>
          <p:cNvGraphicFramePr/>
          <p:nvPr>
            <p:extLst>
              <p:ext uri="{D42A27DB-BD31-4B8C-83A1-F6EECF244321}">
                <p14:modId xmlns:p14="http://schemas.microsoft.com/office/powerpoint/2010/main" val="731565338"/>
              </p:ext>
            </p:extLst>
          </p:nvPr>
        </p:nvGraphicFramePr>
        <p:xfrm>
          <a:off x="6142723" y="4889928"/>
          <a:ext cx="16892940" cy="11040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a:extLst>
              <a:ext uri="{FF2B5EF4-FFF2-40B4-BE49-F238E27FC236}">
                <a16:creationId xmlns:a16="http://schemas.microsoft.com/office/drawing/2014/main" id="{B00ECFF8-D047-8B00-3DEB-B88F7192AF25}"/>
              </a:ext>
            </a:extLst>
          </p:cNvPr>
          <p:cNvSpPr>
            <a:spLocks noGrp="1"/>
          </p:cNvSpPr>
          <p:nvPr>
            <p:ph type="ctrTitle"/>
          </p:nvPr>
        </p:nvSpPr>
        <p:spPr>
          <a:xfrm>
            <a:off x="705051" y="784072"/>
            <a:ext cx="23839370" cy="5616728"/>
          </a:xfrm>
        </p:spPr>
        <p:txBody>
          <a:bodyPr>
            <a:normAutofit fontScale="90000"/>
          </a:bodyPr>
          <a:lstStyle/>
          <a:p>
            <a:pPr algn="l"/>
            <a:r>
              <a:rPr kumimoji="1" lang="en" altLang="ja-JP" sz="13000" cap="none" dirty="0"/>
              <a:t>Exploring Preservation of </a:t>
            </a:r>
            <a:br>
              <a:rPr kumimoji="1" lang="en" altLang="ja-JP" sz="13000" cap="none" dirty="0"/>
            </a:br>
            <a:r>
              <a:rPr kumimoji="1" lang="en" altLang="ja-JP" sz="13000" cap="none" dirty="0">
                <a:solidFill>
                  <a:schemeClr val="accent1"/>
                </a:solidFill>
                <a:effectLst>
                  <a:outerShdw blurRad="50800" dist="50800" dir="5400000" algn="ctr" rotWithShape="0">
                    <a:schemeClr val="bg1"/>
                  </a:outerShdw>
                </a:effectLst>
              </a:rPr>
              <a:t>Research Data </a:t>
            </a:r>
            <a:r>
              <a:rPr kumimoji="1" lang="en" altLang="ja-JP" sz="13000" cap="none" dirty="0">
                <a:solidFill>
                  <a:schemeClr val="bg1"/>
                </a:solidFill>
              </a:rPr>
              <a:t>and</a:t>
            </a:r>
            <a:r>
              <a:rPr kumimoji="1" lang="en" altLang="ja-JP" sz="13000" cap="none" dirty="0">
                <a:solidFill>
                  <a:srgbClr val="FF0000"/>
                </a:solidFill>
              </a:rPr>
              <a:t> </a:t>
            </a:r>
            <a:r>
              <a:rPr kumimoji="1" lang="en" altLang="ja-JP" sz="13000" cap="none" dirty="0">
                <a:solidFill>
                  <a:schemeClr val="accent4"/>
                </a:solidFill>
                <a:effectLst>
                  <a:outerShdw blurRad="50800" dist="50800" dir="5400000" algn="ctr" rotWithShape="0">
                    <a:schemeClr val="bg1"/>
                  </a:outerShdw>
                </a:effectLst>
              </a:rPr>
              <a:t>its Context </a:t>
            </a:r>
            <a:br>
              <a:rPr kumimoji="1" lang="en" altLang="ja-JP" sz="13000" cap="none" dirty="0">
                <a:solidFill>
                  <a:srgbClr val="FF0000"/>
                </a:solidFill>
              </a:rPr>
            </a:br>
            <a:r>
              <a:rPr kumimoji="1" lang="en" altLang="ja-JP" sz="13000" cap="none" dirty="0"/>
              <a:t>through Case Studies</a:t>
            </a:r>
            <a:endParaRPr kumimoji="1" lang="ja-JP" altLang="en-US" sz="13000" cap="none"/>
          </a:p>
        </p:txBody>
      </p:sp>
      <p:sp>
        <p:nvSpPr>
          <p:cNvPr id="4" name="タイトル 1">
            <a:extLst>
              <a:ext uri="{FF2B5EF4-FFF2-40B4-BE49-F238E27FC236}">
                <a16:creationId xmlns:a16="http://schemas.microsoft.com/office/drawing/2014/main" id="{BE3A2AC8-05F3-6056-ADF1-FD711CA090CA}"/>
              </a:ext>
            </a:extLst>
          </p:cNvPr>
          <p:cNvSpPr txBox="1">
            <a:spLocks/>
          </p:cNvSpPr>
          <p:nvPr/>
        </p:nvSpPr>
        <p:spPr bwMode="blackWhite">
          <a:xfrm>
            <a:off x="24544421" y="784072"/>
            <a:ext cx="11726779" cy="3391688"/>
          </a:xfrm>
          <a:prstGeom prst="rect">
            <a:avLst/>
          </a:prstGeom>
          <a:solidFill>
            <a:srgbClr val="FFFFFF"/>
          </a:solidFill>
          <a:ln w="38100" cap="sq">
            <a:solidFill>
              <a:srgbClr val="404040"/>
            </a:solidFill>
            <a:miter lim="800000"/>
          </a:ln>
        </p:spPr>
        <p:txBody>
          <a:bodyPr vert="horz" lIns="274320" tIns="182880" rIns="274320" bIns="182880" rtlCol="0" anchor="ctr" anchorCtr="1">
            <a:normAutofit fontScale="67500" lnSpcReduction="20000"/>
          </a:bodyPr>
          <a:lstStyle>
            <a:lvl1pPr algn="ctr" defTabSz="3840480" rtl="0" eaLnBrk="1" latinLnBrk="0" hangingPunct="1">
              <a:lnSpc>
                <a:spcPct val="90000"/>
              </a:lnSpc>
              <a:spcBef>
                <a:spcPct val="0"/>
              </a:spcBef>
              <a:buNone/>
              <a:defRPr kumimoji="1" sz="15960" kern="1200" cap="all" spc="840" baseline="0">
                <a:solidFill>
                  <a:srgbClr val="262626"/>
                </a:solidFill>
                <a:latin typeface="+mj-lt"/>
                <a:ea typeface="+mj-ea"/>
                <a:cs typeface="+mj-cs"/>
              </a:defRPr>
            </a:lvl1pPr>
          </a:lstStyle>
          <a:p>
            <a:pPr algn="l"/>
            <a:r>
              <a:rPr lang="en-US" altLang="ja-JP" sz="13000" cap="none" dirty="0"/>
              <a:t>Akihiro Kameda</a:t>
            </a:r>
            <a:r>
              <a:rPr lang="en-US" altLang="ja-JP" sz="13000" cap="none" baseline="30000" dirty="0"/>
              <a:t>*1</a:t>
            </a:r>
            <a:br>
              <a:rPr lang="en-US" altLang="ja-JP" sz="13000" cap="none" dirty="0"/>
            </a:br>
            <a:r>
              <a:rPr lang="en-US" altLang="ja-JP" sz="13000" cap="none" dirty="0"/>
              <a:t>Tamako </a:t>
            </a:r>
            <a:r>
              <a:rPr lang="en-US" altLang="ja-JP" sz="13000" cap="none" dirty="0" err="1"/>
              <a:t>Kitaoka</a:t>
            </a:r>
            <a:r>
              <a:rPr lang="en-US" altLang="ja-JP" sz="13000" cap="none" baseline="30000" dirty="0"/>
              <a:t>*1</a:t>
            </a:r>
            <a:br>
              <a:rPr lang="en-US" altLang="ja-JP" sz="13000" cap="none" dirty="0"/>
            </a:br>
            <a:r>
              <a:rPr lang="en-US" altLang="ja-JP" sz="13000" cap="none" dirty="0"/>
              <a:t>Makoto Goto</a:t>
            </a:r>
            <a:r>
              <a:rPr lang="en-US" altLang="ja-JP" sz="13000" cap="none" baseline="30000" dirty="0"/>
              <a:t>*1,2</a:t>
            </a:r>
            <a:endParaRPr lang="ja-JP" altLang="en-US" sz="13000" cap="none" baseline="30000"/>
          </a:p>
        </p:txBody>
      </p:sp>
      <p:sp>
        <p:nvSpPr>
          <p:cNvPr id="5" name="タイトル 1">
            <a:extLst>
              <a:ext uri="{FF2B5EF4-FFF2-40B4-BE49-F238E27FC236}">
                <a16:creationId xmlns:a16="http://schemas.microsoft.com/office/drawing/2014/main" id="{4D1C7C88-E183-A6DD-9E25-CB0CEA1914D2}"/>
              </a:ext>
            </a:extLst>
          </p:cNvPr>
          <p:cNvSpPr txBox="1">
            <a:spLocks/>
          </p:cNvSpPr>
          <p:nvPr/>
        </p:nvSpPr>
        <p:spPr bwMode="blackWhite">
          <a:xfrm>
            <a:off x="36271200" y="784072"/>
            <a:ext cx="14230149" cy="2324888"/>
          </a:xfrm>
          <a:prstGeom prst="rect">
            <a:avLst/>
          </a:prstGeom>
          <a:solidFill>
            <a:srgbClr val="FFFFFF"/>
          </a:solidFill>
          <a:ln w="38100" cap="sq">
            <a:solidFill>
              <a:srgbClr val="404040"/>
            </a:solidFill>
            <a:miter lim="800000"/>
          </a:ln>
        </p:spPr>
        <p:txBody>
          <a:bodyPr vert="horz" lIns="274320" tIns="182880" rIns="274320" bIns="182880" rtlCol="0" anchor="ctr" anchorCtr="1">
            <a:noAutofit/>
          </a:bodyPr>
          <a:lstStyle>
            <a:lvl1pPr algn="ctr" defTabSz="3840480" rtl="0" eaLnBrk="1" latinLnBrk="0" hangingPunct="1">
              <a:lnSpc>
                <a:spcPct val="90000"/>
              </a:lnSpc>
              <a:spcBef>
                <a:spcPct val="0"/>
              </a:spcBef>
              <a:buNone/>
              <a:defRPr kumimoji="1" sz="15960" kern="1200" cap="all" spc="840" baseline="0">
                <a:solidFill>
                  <a:srgbClr val="262626"/>
                </a:solidFill>
                <a:latin typeface="+mj-lt"/>
                <a:ea typeface="+mj-ea"/>
                <a:cs typeface="+mj-cs"/>
              </a:defRPr>
            </a:lvl1pPr>
          </a:lstStyle>
          <a:p>
            <a:pPr algn="l"/>
            <a:r>
              <a:rPr lang="en-US" altLang="ja-JP" sz="4000" cap="none" dirty="0"/>
              <a:t>*1: National Institutes for the Humanities, Head Office, Japan</a:t>
            </a:r>
            <a:br>
              <a:rPr lang="en-US" altLang="ja-JP" sz="4000" cap="none" dirty="0"/>
            </a:br>
            <a:r>
              <a:rPr lang="en-US" altLang="ja-JP" sz="4000" cap="none" dirty="0"/>
              <a:t>*2: National Museum of Japanese History, Japan</a:t>
            </a:r>
            <a:endParaRPr lang="ja-JP" altLang="en-US" sz="4000" cap="none"/>
          </a:p>
        </p:txBody>
      </p:sp>
      <p:graphicFrame>
        <p:nvGraphicFramePr>
          <p:cNvPr id="6" name="図表 5">
            <a:extLst>
              <a:ext uri="{FF2B5EF4-FFF2-40B4-BE49-F238E27FC236}">
                <a16:creationId xmlns:a16="http://schemas.microsoft.com/office/drawing/2014/main" id="{0BBB26DB-7EBA-3866-22A5-92BC63029CC8}"/>
              </a:ext>
            </a:extLst>
          </p:cNvPr>
          <p:cNvGraphicFramePr/>
          <p:nvPr>
            <p:extLst>
              <p:ext uri="{D42A27DB-BD31-4B8C-83A1-F6EECF244321}">
                <p14:modId xmlns:p14="http://schemas.microsoft.com/office/powerpoint/2010/main" val="1577805399"/>
              </p:ext>
            </p:extLst>
          </p:nvPr>
        </p:nvGraphicFramePr>
        <p:xfrm>
          <a:off x="705051" y="7363326"/>
          <a:ext cx="13218695" cy="924025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右矢印 6">
            <a:extLst>
              <a:ext uri="{FF2B5EF4-FFF2-40B4-BE49-F238E27FC236}">
                <a16:creationId xmlns:a16="http://schemas.microsoft.com/office/drawing/2014/main" id="{B5383D79-CD03-A584-7F44-DD4D268F48F2}"/>
              </a:ext>
            </a:extLst>
          </p:cNvPr>
          <p:cNvSpPr/>
          <p:nvPr/>
        </p:nvSpPr>
        <p:spPr>
          <a:xfrm rot="16200000" flipH="1">
            <a:off x="-1780366" y="10890076"/>
            <a:ext cx="9255283" cy="220177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53C19223-7CEC-0C8B-6E55-673E8E149B57}"/>
              </a:ext>
            </a:extLst>
          </p:cNvPr>
          <p:cNvSpPr txBox="1"/>
          <p:nvPr/>
        </p:nvSpPr>
        <p:spPr>
          <a:xfrm>
            <a:off x="567444" y="9766368"/>
            <a:ext cx="3946357" cy="5262979"/>
          </a:xfrm>
          <a:prstGeom prst="rect">
            <a:avLst/>
          </a:prstGeom>
          <a:noFill/>
        </p:spPr>
        <p:txBody>
          <a:bodyPr wrap="square" rtlCol="0">
            <a:spAutoFit/>
          </a:bodyPr>
          <a:lstStyle/>
          <a:p>
            <a:r>
              <a:rPr kumimoji="1" lang="en-US" altLang="ja-JP" sz="4800" dirty="0"/>
              <a:t>Becomes shared by many research datasets (in a broader sense) as contextual infrastructure.</a:t>
            </a:r>
            <a:endParaRPr kumimoji="1" lang="ja-JP" altLang="en-US" sz="4800"/>
          </a:p>
        </p:txBody>
      </p:sp>
      <p:sp>
        <p:nvSpPr>
          <p:cNvPr id="10" name="テキスト ボックス 9">
            <a:extLst>
              <a:ext uri="{FF2B5EF4-FFF2-40B4-BE49-F238E27FC236}">
                <a16:creationId xmlns:a16="http://schemas.microsoft.com/office/drawing/2014/main" id="{C88B8DA7-3E51-639D-946A-F0748155A2F4}"/>
              </a:ext>
            </a:extLst>
          </p:cNvPr>
          <p:cNvSpPr txBox="1"/>
          <p:nvPr/>
        </p:nvSpPr>
        <p:spPr>
          <a:xfrm>
            <a:off x="1940288" y="17058273"/>
            <a:ext cx="13654035" cy="1015663"/>
          </a:xfrm>
          <a:prstGeom prst="rect">
            <a:avLst/>
          </a:prstGeom>
          <a:noFill/>
        </p:spPr>
        <p:txBody>
          <a:bodyPr wrap="square" rtlCol="0">
            <a:spAutoFit/>
          </a:bodyPr>
          <a:lstStyle/>
          <a:p>
            <a:r>
              <a:rPr kumimoji="1" lang="en-US" altLang="ja-JP" sz="6000" dirty="0">
                <a:solidFill>
                  <a:srgbClr val="FFFF00"/>
                </a:solidFill>
              </a:rPr>
              <a:t>Simplified View of Research Data Context</a:t>
            </a:r>
            <a:endParaRPr kumimoji="1" lang="ja-JP" altLang="en-US" sz="6000">
              <a:solidFill>
                <a:srgbClr val="FFFF00"/>
              </a:solidFill>
            </a:endParaRPr>
          </a:p>
        </p:txBody>
      </p:sp>
      <p:sp>
        <p:nvSpPr>
          <p:cNvPr id="11" name="タイトル 1">
            <a:extLst>
              <a:ext uri="{FF2B5EF4-FFF2-40B4-BE49-F238E27FC236}">
                <a16:creationId xmlns:a16="http://schemas.microsoft.com/office/drawing/2014/main" id="{C9836CA4-5245-24D8-B0D5-B28059DED2C1}"/>
              </a:ext>
            </a:extLst>
          </p:cNvPr>
          <p:cNvSpPr txBox="1">
            <a:spLocks/>
          </p:cNvSpPr>
          <p:nvPr/>
        </p:nvSpPr>
        <p:spPr bwMode="blackWhite">
          <a:xfrm>
            <a:off x="36657012" y="3592436"/>
            <a:ext cx="13844337" cy="1297492"/>
          </a:xfrm>
          <a:prstGeom prst="rect">
            <a:avLst/>
          </a:prstGeom>
          <a:solidFill>
            <a:srgbClr val="FFFFFF"/>
          </a:solidFill>
          <a:ln w="38100" cap="sq">
            <a:solidFill>
              <a:srgbClr val="404040"/>
            </a:solidFill>
            <a:miter lim="800000"/>
          </a:ln>
        </p:spPr>
        <p:txBody>
          <a:bodyPr vert="horz" lIns="274320" tIns="182880" rIns="274320" bIns="182880" rtlCol="0" anchor="ctr" anchorCtr="1">
            <a:normAutofit fontScale="97500"/>
          </a:bodyPr>
          <a:lstStyle>
            <a:lvl1pPr algn="ctr" defTabSz="3840480" rtl="0" eaLnBrk="1" latinLnBrk="0" hangingPunct="1">
              <a:lnSpc>
                <a:spcPct val="90000"/>
              </a:lnSpc>
              <a:spcBef>
                <a:spcPct val="0"/>
              </a:spcBef>
              <a:buNone/>
              <a:defRPr kumimoji="1" sz="15960" kern="1200" cap="all" spc="840" baseline="0">
                <a:solidFill>
                  <a:srgbClr val="262626"/>
                </a:solidFill>
                <a:latin typeface="+mj-lt"/>
                <a:ea typeface="+mj-ea"/>
                <a:cs typeface="+mj-cs"/>
              </a:defRPr>
            </a:lvl1pPr>
          </a:lstStyle>
          <a:p>
            <a:pPr algn="l"/>
            <a:r>
              <a:rPr lang="en-US" altLang="ja-JP" sz="4000" cap="none" dirty="0" err="1"/>
              <a:t>Contact:kameda@nihu.jp</a:t>
            </a:r>
            <a:endParaRPr lang="ja-JP" altLang="en-US" sz="4000" cap="none" baseline="30000"/>
          </a:p>
        </p:txBody>
      </p:sp>
      <p:pic>
        <p:nvPicPr>
          <p:cNvPr id="12" name="図 11">
            <a:extLst>
              <a:ext uri="{FF2B5EF4-FFF2-40B4-BE49-F238E27FC236}">
                <a16:creationId xmlns:a16="http://schemas.microsoft.com/office/drawing/2014/main" id="{E33E701F-CB46-9A50-F10E-5A21264EB9BC}"/>
              </a:ext>
            </a:extLst>
          </p:cNvPr>
          <p:cNvPicPr>
            <a:picLocks noChangeAspect="1"/>
          </p:cNvPicPr>
          <p:nvPr/>
        </p:nvPicPr>
        <p:blipFill>
          <a:blip r:embed="rId12"/>
          <a:stretch>
            <a:fillRect/>
          </a:stretch>
        </p:blipFill>
        <p:spPr>
          <a:xfrm>
            <a:off x="19961791" y="23224431"/>
            <a:ext cx="10231712" cy="5256229"/>
          </a:xfrm>
          <a:prstGeom prst="rect">
            <a:avLst/>
          </a:prstGeom>
        </p:spPr>
      </p:pic>
      <p:sp>
        <p:nvSpPr>
          <p:cNvPr id="16" name="角丸四角形 15">
            <a:extLst>
              <a:ext uri="{FF2B5EF4-FFF2-40B4-BE49-F238E27FC236}">
                <a16:creationId xmlns:a16="http://schemas.microsoft.com/office/drawing/2014/main" id="{0E4F8514-714B-6D72-CB48-48189DBFC353}"/>
              </a:ext>
            </a:extLst>
          </p:cNvPr>
          <p:cNvSpPr/>
          <p:nvPr/>
        </p:nvSpPr>
        <p:spPr>
          <a:xfrm>
            <a:off x="19361417" y="8659698"/>
            <a:ext cx="9362375" cy="282614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1. Research Data </a:t>
            </a:r>
            <a:br>
              <a:rPr kumimoji="1" lang="en-US" altLang="ja-JP" sz="4800" dirty="0"/>
            </a:br>
            <a:r>
              <a:rPr kumimoji="1" lang="en-US" altLang="ja-JP" sz="4800" dirty="0"/>
              <a:t>of Digital Humanities</a:t>
            </a:r>
            <a:br>
              <a:rPr kumimoji="1" lang="en-US" altLang="ja-JP" sz="4800" dirty="0"/>
            </a:br>
            <a:r>
              <a:rPr kumimoji="1" lang="en-US" altLang="ja-JP" sz="3600" dirty="0"/>
              <a:t>Analysis of Wittgenstein’s work</a:t>
            </a:r>
            <a:endParaRPr kumimoji="1" lang="ja-JP" altLang="en-US" sz="3600"/>
          </a:p>
        </p:txBody>
      </p:sp>
      <p:pic>
        <p:nvPicPr>
          <p:cNvPr id="17" name="図 16">
            <a:extLst>
              <a:ext uri="{FF2B5EF4-FFF2-40B4-BE49-F238E27FC236}">
                <a16:creationId xmlns:a16="http://schemas.microsoft.com/office/drawing/2014/main" id="{8442B6F3-B574-8EAC-E5DB-1D3EA7DC0FD3}"/>
              </a:ext>
            </a:extLst>
          </p:cNvPr>
          <p:cNvPicPr>
            <a:picLocks noChangeAspect="1"/>
          </p:cNvPicPr>
          <p:nvPr/>
        </p:nvPicPr>
        <p:blipFill>
          <a:blip r:embed="rId13"/>
          <a:stretch>
            <a:fillRect/>
          </a:stretch>
        </p:blipFill>
        <p:spPr>
          <a:xfrm>
            <a:off x="40190415" y="12372519"/>
            <a:ext cx="13779994" cy="11763796"/>
          </a:xfrm>
          <a:prstGeom prst="rect">
            <a:avLst/>
          </a:prstGeom>
        </p:spPr>
      </p:pic>
      <p:sp>
        <p:nvSpPr>
          <p:cNvPr id="18" name="角丸四角形 17">
            <a:extLst>
              <a:ext uri="{FF2B5EF4-FFF2-40B4-BE49-F238E27FC236}">
                <a16:creationId xmlns:a16="http://schemas.microsoft.com/office/drawing/2014/main" id="{602A3486-9A32-5171-CD5D-3FF770A53D9D}"/>
              </a:ext>
            </a:extLst>
          </p:cNvPr>
          <p:cNvSpPr/>
          <p:nvPr/>
        </p:nvSpPr>
        <p:spPr>
          <a:xfrm>
            <a:off x="19361417" y="11659189"/>
            <a:ext cx="9362375" cy="282614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2. Digital Library </a:t>
            </a:r>
            <a:br>
              <a:rPr kumimoji="1" lang="en-US" altLang="ja-JP" sz="4800" dirty="0"/>
            </a:br>
            <a:r>
              <a:rPr kumimoji="1" lang="en-US" altLang="ja-JP" sz="4800" dirty="0"/>
              <a:t>of Historical Materials</a:t>
            </a:r>
            <a:br>
              <a:rPr kumimoji="1" lang="en-US" altLang="ja-JP" sz="4800" dirty="0"/>
            </a:br>
            <a:r>
              <a:rPr kumimoji="1" lang="en-US" altLang="ja-JP" sz="4000" dirty="0"/>
              <a:t>Curated Linked Data and IIIF Images</a:t>
            </a:r>
            <a:endParaRPr kumimoji="1" lang="ja-JP" altLang="en-US" sz="4000"/>
          </a:p>
        </p:txBody>
      </p:sp>
      <p:sp>
        <p:nvSpPr>
          <p:cNvPr id="20" name="角丸四角形 19">
            <a:extLst>
              <a:ext uri="{FF2B5EF4-FFF2-40B4-BE49-F238E27FC236}">
                <a16:creationId xmlns:a16="http://schemas.microsoft.com/office/drawing/2014/main" id="{9ECE6D83-52ED-9BA2-E8DD-7C1284F11DC6}"/>
              </a:ext>
            </a:extLst>
          </p:cNvPr>
          <p:cNvSpPr/>
          <p:nvPr/>
        </p:nvSpPr>
        <p:spPr>
          <a:xfrm>
            <a:off x="29407317" y="5199488"/>
            <a:ext cx="9647022" cy="5021673"/>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kumimoji="1" lang="en-US" altLang="ja-JP" sz="4800" dirty="0"/>
              <a:t>Lesson Learnt 1: Divide to Conquer</a:t>
            </a:r>
            <a:br>
              <a:rPr kumimoji="1" lang="en-US" altLang="ja-JP" sz="4800" dirty="0"/>
            </a:br>
            <a:r>
              <a:rPr kumimoji="1" lang="en-US" altLang="ja-JP" sz="4800" dirty="0"/>
              <a:t>One research project benefits from splitting data into multiple repositories, each addressing different themes or functionalities.</a:t>
            </a:r>
          </a:p>
        </p:txBody>
      </p:sp>
      <p:sp>
        <p:nvSpPr>
          <p:cNvPr id="21" name="角丸四角形 20">
            <a:extLst>
              <a:ext uri="{FF2B5EF4-FFF2-40B4-BE49-F238E27FC236}">
                <a16:creationId xmlns:a16="http://schemas.microsoft.com/office/drawing/2014/main" id="{B50206F0-D1EB-1834-3AE0-770BDC589F04}"/>
              </a:ext>
            </a:extLst>
          </p:cNvPr>
          <p:cNvSpPr/>
          <p:nvPr/>
        </p:nvSpPr>
        <p:spPr>
          <a:xfrm>
            <a:off x="29407317" y="10425017"/>
            <a:ext cx="11403320" cy="8175172"/>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Lesson Learnt 2: Preservation Starts Here</a:t>
            </a:r>
            <a:br>
              <a:rPr kumimoji="1" lang="en-US" altLang="ja-JP" sz="4800" dirty="0"/>
            </a:br>
            <a:r>
              <a:rPr kumimoji="1" lang="en-US" altLang="ja-JP" sz="4800" dirty="0"/>
              <a:t>Version control systems are essential for managing the changes in data, code, and project plans throughout the research lifecycle. By documenting every revision, they ensure that preservation is embedded directly into the research process, making long-term archiving and future reproducibility seamless.</a:t>
            </a:r>
          </a:p>
          <a:p>
            <a:pPr algn="ctr"/>
            <a:endParaRPr kumimoji="1" lang="ja-JP" altLang="en-US" sz="4800"/>
          </a:p>
        </p:txBody>
      </p:sp>
      <p:pic>
        <p:nvPicPr>
          <p:cNvPr id="1026" name="Picture 2" descr="Why use Gitlab?. This post is about my personal… | by Irtiza | Medium">
            <a:extLst>
              <a:ext uri="{FF2B5EF4-FFF2-40B4-BE49-F238E27FC236}">
                <a16:creationId xmlns:a16="http://schemas.microsoft.com/office/drawing/2014/main" id="{2DB8FE20-352F-8269-CF62-34DD93BEEDD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271200" y="17262625"/>
            <a:ext cx="3675843" cy="1622622"/>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吹き出し 2">
            <a:extLst>
              <a:ext uri="{FF2B5EF4-FFF2-40B4-BE49-F238E27FC236}">
                <a16:creationId xmlns:a16="http://schemas.microsoft.com/office/drawing/2014/main" id="{C0347350-6A89-C3CB-9B5D-D668ADAB8945}"/>
              </a:ext>
            </a:extLst>
          </p:cNvPr>
          <p:cNvSpPr/>
          <p:nvPr/>
        </p:nvSpPr>
        <p:spPr>
          <a:xfrm>
            <a:off x="40458136" y="5373404"/>
            <a:ext cx="10452390" cy="6404713"/>
          </a:xfrm>
          <a:prstGeom prst="wedgeRoundRectCallout">
            <a:avLst>
              <a:gd name="adj1" fmla="val -64267"/>
              <a:gd name="adj2" fmla="val -20307"/>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4800" dirty="0">
                <a:solidFill>
                  <a:schemeClr val="bg1">
                    <a:lumMod val="85000"/>
                    <a:lumOff val="15000"/>
                  </a:schemeClr>
                </a:solidFill>
              </a:rPr>
              <a:t>Question:</a:t>
            </a:r>
          </a:p>
          <a:p>
            <a:r>
              <a:rPr kumimoji="1" lang="en-US" altLang="ja-JP" sz="4800" dirty="0">
                <a:solidFill>
                  <a:schemeClr val="bg1">
                    <a:lumMod val="85000"/>
                    <a:lumOff val="15000"/>
                  </a:schemeClr>
                </a:solidFill>
              </a:rPr>
              <a:t>How should we handle the appearance of the same file across multiple repositories? If certain data becomes central to multiple repositories, should it be extracted into a dedicated repository with reference links between repositories?</a:t>
            </a:r>
            <a:endParaRPr kumimoji="1" lang="ja-JP" altLang="en-US" sz="4800">
              <a:solidFill>
                <a:schemeClr val="bg1">
                  <a:lumMod val="85000"/>
                  <a:lumOff val="15000"/>
                </a:schemeClr>
              </a:solidFill>
            </a:endParaRPr>
          </a:p>
        </p:txBody>
      </p:sp>
      <p:sp>
        <p:nvSpPr>
          <p:cNvPr id="13" name="角丸四角形吹き出し 12">
            <a:extLst>
              <a:ext uri="{FF2B5EF4-FFF2-40B4-BE49-F238E27FC236}">
                <a16:creationId xmlns:a16="http://schemas.microsoft.com/office/drawing/2014/main" id="{7BAFD82B-8A8F-4930-1B47-7A4117930B57}"/>
              </a:ext>
            </a:extLst>
          </p:cNvPr>
          <p:cNvSpPr/>
          <p:nvPr/>
        </p:nvSpPr>
        <p:spPr>
          <a:xfrm>
            <a:off x="30644104" y="19194591"/>
            <a:ext cx="9814032" cy="8314489"/>
          </a:xfrm>
          <a:prstGeom prst="wedgeRoundRectCallout">
            <a:avLst>
              <a:gd name="adj1" fmla="val -14059"/>
              <a:gd name="adj2" fmla="val -56533"/>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4400" dirty="0">
                <a:solidFill>
                  <a:schemeClr val="bg1">
                    <a:lumMod val="85000"/>
                    <a:lumOff val="15000"/>
                  </a:schemeClr>
                </a:solidFill>
              </a:rPr>
              <a:t>Question:</a:t>
            </a:r>
          </a:p>
          <a:p>
            <a:r>
              <a:rPr kumimoji="1" lang="en-US" altLang="ja-JP" sz="4400" dirty="0">
                <a:solidFill>
                  <a:schemeClr val="bg1">
                    <a:lumMod val="85000"/>
                    <a:lumOff val="15000"/>
                  </a:schemeClr>
                </a:solidFill>
              </a:rPr>
              <a:t>How should continuous research data management align with OAIS when considering both AIP for long-term preservation and DIP for dissemination? Would creating OAIS-compliant AIPs with </a:t>
            </a:r>
            <a:r>
              <a:rPr kumimoji="1" lang="en-US" altLang="ja-JP" sz="4400" dirty="0" err="1">
                <a:solidFill>
                  <a:schemeClr val="bg1">
                    <a:lumMod val="85000"/>
                    <a:lumOff val="15000"/>
                  </a:schemeClr>
                </a:solidFill>
              </a:rPr>
              <a:t>BagIt</a:t>
            </a:r>
            <a:r>
              <a:rPr kumimoji="1" lang="en-US" altLang="ja-JP" sz="4400" dirty="0">
                <a:solidFill>
                  <a:schemeClr val="bg1">
                    <a:lumMod val="85000"/>
                    <a:lumOff val="15000"/>
                  </a:schemeClr>
                </a:solidFill>
              </a:rPr>
              <a:t> for archiving and separate DIPs for dissemination to repositories like </a:t>
            </a:r>
            <a:r>
              <a:rPr kumimoji="1" lang="en-US" altLang="ja-JP" sz="4400" dirty="0" err="1">
                <a:solidFill>
                  <a:schemeClr val="bg1">
                    <a:lumMod val="85000"/>
                    <a:lumOff val="15000"/>
                  </a:schemeClr>
                </a:solidFill>
              </a:rPr>
              <a:t>Zenodo</a:t>
            </a:r>
            <a:r>
              <a:rPr kumimoji="1" lang="en-US" altLang="ja-JP" sz="4400" dirty="0">
                <a:solidFill>
                  <a:schemeClr val="bg1">
                    <a:lumMod val="85000"/>
                    <a:lumOff val="15000"/>
                  </a:schemeClr>
                </a:solidFill>
              </a:rPr>
              <a:t> provide a structured and sustainable approach?</a:t>
            </a:r>
          </a:p>
          <a:p>
            <a:endParaRPr kumimoji="1" lang="ja-JP" altLang="en-US" sz="4400">
              <a:solidFill>
                <a:schemeClr val="bg1">
                  <a:lumMod val="85000"/>
                  <a:lumOff val="15000"/>
                </a:schemeClr>
              </a:solidFill>
            </a:endParaRPr>
          </a:p>
        </p:txBody>
      </p:sp>
      <p:sp>
        <p:nvSpPr>
          <p:cNvPr id="15" name="角丸四角形 14">
            <a:extLst>
              <a:ext uri="{FF2B5EF4-FFF2-40B4-BE49-F238E27FC236}">
                <a16:creationId xmlns:a16="http://schemas.microsoft.com/office/drawing/2014/main" id="{4D09EAC9-799C-F595-4904-FF8613DE33BD}"/>
              </a:ext>
            </a:extLst>
          </p:cNvPr>
          <p:cNvSpPr/>
          <p:nvPr/>
        </p:nvSpPr>
        <p:spPr>
          <a:xfrm>
            <a:off x="40121404" y="23316147"/>
            <a:ext cx="10608746" cy="1414570"/>
          </a:xfrm>
          <a:prstGeom prst="round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Migration Through Enhancement</a:t>
            </a:r>
            <a:endParaRPr kumimoji="1" lang="ja-JP" altLang="en-US" sz="4800"/>
          </a:p>
        </p:txBody>
      </p:sp>
      <p:sp>
        <p:nvSpPr>
          <p:cNvPr id="19" name="角丸四角形 18">
            <a:extLst>
              <a:ext uri="{FF2B5EF4-FFF2-40B4-BE49-F238E27FC236}">
                <a16:creationId xmlns:a16="http://schemas.microsoft.com/office/drawing/2014/main" id="{5156DF42-4364-3817-01D1-17C9831E7BA2}"/>
              </a:ext>
            </a:extLst>
          </p:cNvPr>
          <p:cNvSpPr/>
          <p:nvPr/>
        </p:nvSpPr>
        <p:spPr>
          <a:xfrm>
            <a:off x="40121404" y="24952305"/>
            <a:ext cx="10608746" cy="2167688"/>
          </a:xfrm>
          <a:prstGeom prst="round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The request for data to remain private arose due to copyright issues.</a:t>
            </a:r>
            <a:endParaRPr kumimoji="1" lang="ja-JP" altLang="en-US" sz="4800"/>
          </a:p>
        </p:txBody>
      </p:sp>
      <p:sp>
        <p:nvSpPr>
          <p:cNvPr id="22" name="タイトル 1">
            <a:extLst>
              <a:ext uri="{FF2B5EF4-FFF2-40B4-BE49-F238E27FC236}">
                <a16:creationId xmlns:a16="http://schemas.microsoft.com/office/drawing/2014/main" id="{370381A7-27D6-2B20-BF94-48F63E1BE507}"/>
              </a:ext>
            </a:extLst>
          </p:cNvPr>
          <p:cNvSpPr txBox="1">
            <a:spLocks/>
          </p:cNvSpPr>
          <p:nvPr/>
        </p:nvSpPr>
        <p:spPr bwMode="blackWhite">
          <a:xfrm>
            <a:off x="28346401" y="27615027"/>
            <a:ext cx="22501352" cy="1002794"/>
          </a:xfrm>
          <a:prstGeom prst="rect">
            <a:avLst/>
          </a:prstGeom>
          <a:noFill/>
          <a:ln w="38100" cap="sq">
            <a:noFill/>
            <a:miter lim="800000"/>
          </a:ln>
        </p:spPr>
        <p:txBody>
          <a:bodyPr vert="horz" lIns="274320" tIns="182880" rIns="274320" bIns="182880" rtlCol="0" anchor="ctr" anchorCtr="1">
            <a:normAutofit fontScale="75000" lnSpcReduction="20000"/>
          </a:bodyPr>
          <a:lstStyle>
            <a:lvl1pPr algn="ctr" defTabSz="3840480" rtl="0" eaLnBrk="1" latinLnBrk="0" hangingPunct="1">
              <a:lnSpc>
                <a:spcPct val="90000"/>
              </a:lnSpc>
              <a:spcBef>
                <a:spcPct val="0"/>
              </a:spcBef>
              <a:buNone/>
              <a:defRPr kumimoji="1" sz="15960" kern="1200" cap="all" spc="840" baseline="0">
                <a:solidFill>
                  <a:srgbClr val="262626"/>
                </a:solidFill>
                <a:latin typeface="+mj-lt"/>
                <a:ea typeface="+mj-ea"/>
                <a:cs typeface="+mj-cs"/>
              </a:defRPr>
            </a:lvl1pPr>
          </a:lstStyle>
          <a:p>
            <a:pPr algn="l"/>
            <a:r>
              <a:rPr lang="en-US" altLang="ja-JP" sz="4000" cap="none" dirty="0"/>
              <a:t>This work was supported by JSPS KAKENHI Grant Numbers JP22K12741, JP19H05457</a:t>
            </a:r>
            <a:endParaRPr lang="ja-JP" altLang="en-US" sz="4000" cap="none" baseline="30000"/>
          </a:p>
        </p:txBody>
      </p:sp>
      <p:sp>
        <p:nvSpPr>
          <p:cNvPr id="23" name="角丸四角形 22">
            <a:extLst>
              <a:ext uri="{FF2B5EF4-FFF2-40B4-BE49-F238E27FC236}">
                <a16:creationId xmlns:a16="http://schemas.microsoft.com/office/drawing/2014/main" id="{91293422-92A8-F8EE-FB38-B793E1D2DB4E}"/>
              </a:ext>
            </a:extLst>
          </p:cNvPr>
          <p:cNvSpPr/>
          <p:nvPr/>
        </p:nvSpPr>
        <p:spPr>
          <a:xfrm>
            <a:off x="7164778" y="18528630"/>
            <a:ext cx="8123071" cy="2827005"/>
          </a:xfrm>
          <a:prstGeom prst="round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The request for data to remain private arose due to privacy and security concerns.</a:t>
            </a:r>
            <a:endParaRPr kumimoji="1" lang="ja-JP" altLang="en-US" sz="4800"/>
          </a:p>
        </p:txBody>
      </p:sp>
      <p:sp>
        <p:nvSpPr>
          <p:cNvPr id="24" name="角丸四角形 23">
            <a:extLst>
              <a:ext uri="{FF2B5EF4-FFF2-40B4-BE49-F238E27FC236}">
                <a16:creationId xmlns:a16="http://schemas.microsoft.com/office/drawing/2014/main" id="{397FBE0C-23BF-D804-0F7F-85671C3071BC}"/>
              </a:ext>
            </a:extLst>
          </p:cNvPr>
          <p:cNvSpPr/>
          <p:nvPr/>
        </p:nvSpPr>
        <p:spPr>
          <a:xfrm>
            <a:off x="19161892" y="16697579"/>
            <a:ext cx="11031612" cy="6288606"/>
          </a:xfrm>
          <a:prstGeom prst="round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600" dirty="0"/>
              <a:t>The Edifice </a:t>
            </a:r>
            <a:br>
              <a:rPr kumimoji="1" lang="en-US" altLang="ja-JP" sz="6600" dirty="0"/>
            </a:br>
            <a:r>
              <a:rPr kumimoji="1" lang="en-US" altLang="ja-JP" sz="6600" dirty="0"/>
              <a:t>Sustains the Foundation</a:t>
            </a:r>
            <a:br>
              <a:rPr kumimoji="1" lang="en-US" altLang="ja-JP" sz="4000" dirty="0"/>
            </a:br>
            <a:r>
              <a:rPr kumimoji="1" lang="en-US" altLang="ja-JP" sz="4000" dirty="0"/>
              <a:t>The true value of infrastructure is realized through its active use, which not only embodies the infrastructure but also preserves its meaning. The practices built upon the infrastructure create essential context, ensuring that the infrastructure remains relevant and meaningful over time.</a:t>
            </a:r>
            <a:endParaRPr kumimoji="1" lang="ja-JP" altLang="en-US" sz="4000"/>
          </a:p>
        </p:txBody>
      </p:sp>
      <p:sp>
        <p:nvSpPr>
          <p:cNvPr id="26" name="AutoShape 6" descr="Zenodo home">
            <a:extLst>
              <a:ext uri="{FF2B5EF4-FFF2-40B4-BE49-F238E27FC236}">
                <a16:creationId xmlns:a16="http://schemas.microsoft.com/office/drawing/2014/main" id="{8FD98EC3-418F-E96B-FAE8-53E5B9C17DA6}"/>
              </a:ext>
            </a:extLst>
          </p:cNvPr>
          <p:cNvSpPr>
            <a:spLocks noChangeAspect="1" noChangeArrowheads="1"/>
          </p:cNvSpPr>
          <p:nvPr/>
        </p:nvSpPr>
        <p:spPr bwMode="auto">
          <a:xfrm>
            <a:off x="25450800" y="14249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27" name="図 26">
            <a:extLst>
              <a:ext uri="{FF2B5EF4-FFF2-40B4-BE49-F238E27FC236}">
                <a16:creationId xmlns:a16="http://schemas.microsoft.com/office/drawing/2014/main" id="{7E19EB97-7E1D-ED20-EBB1-1807D0C9FCC9}"/>
              </a:ext>
            </a:extLst>
          </p:cNvPr>
          <p:cNvPicPr>
            <a:picLocks noChangeAspect="1"/>
          </p:cNvPicPr>
          <p:nvPr/>
        </p:nvPicPr>
        <p:blipFill>
          <a:blip r:embed="rId15"/>
          <a:stretch>
            <a:fillRect/>
          </a:stretch>
        </p:blipFill>
        <p:spPr>
          <a:xfrm>
            <a:off x="36006107" y="26597220"/>
            <a:ext cx="2387600" cy="850900"/>
          </a:xfrm>
          <a:prstGeom prst="rect">
            <a:avLst/>
          </a:prstGeom>
        </p:spPr>
      </p:pic>
      <p:pic>
        <p:nvPicPr>
          <p:cNvPr id="31" name="図 30">
            <a:extLst>
              <a:ext uri="{FF2B5EF4-FFF2-40B4-BE49-F238E27FC236}">
                <a16:creationId xmlns:a16="http://schemas.microsoft.com/office/drawing/2014/main" id="{6974A00B-5F56-0B88-621F-70AFA4A51C5D}"/>
              </a:ext>
            </a:extLst>
          </p:cNvPr>
          <p:cNvPicPr>
            <a:picLocks noChangeAspect="1"/>
          </p:cNvPicPr>
          <p:nvPr/>
        </p:nvPicPr>
        <p:blipFill>
          <a:blip r:embed="rId16"/>
          <a:stretch>
            <a:fillRect/>
          </a:stretch>
        </p:blipFill>
        <p:spPr>
          <a:xfrm>
            <a:off x="777088" y="18513602"/>
            <a:ext cx="6035791" cy="3390182"/>
          </a:xfrm>
          <a:prstGeom prst="rect">
            <a:avLst/>
          </a:prstGeom>
        </p:spPr>
      </p:pic>
      <p:pic>
        <p:nvPicPr>
          <p:cNvPr id="32" name="図 31">
            <a:extLst>
              <a:ext uri="{FF2B5EF4-FFF2-40B4-BE49-F238E27FC236}">
                <a16:creationId xmlns:a16="http://schemas.microsoft.com/office/drawing/2014/main" id="{51677C79-6A99-DA75-1455-73CEC1FDE014}"/>
              </a:ext>
            </a:extLst>
          </p:cNvPr>
          <p:cNvPicPr>
            <a:picLocks noChangeAspect="1"/>
          </p:cNvPicPr>
          <p:nvPr/>
        </p:nvPicPr>
        <p:blipFill>
          <a:blip r:embed="rId17"/>
          <a:stretch>
            <a:fillRect/>
          </a:stretch>
        </p:blipFill>
        <p:spPr>
          <a:xfrm>
            <a:off x="705050" y="21730922"/>
            <a:ext cx="9259829" cy="6288606"/>
          </a:xfrm>
          <a:prstGeom prst="rect">
            <a:avLst/>
          </a:prstGeom>
        </p:spPr>
      </p:pic>
      <p:sp>
        <p:nvSpPr>
          <p:cNvPr id="33" name="角丸四角形 32">
            <a:extLst>
              <a:ext uri="{FF2B5EF4-FFF2-40B4-BE49-F238E27FC236}">
                <a16:creationId xmlns:a16="http://schemas.microsoft.com/office/drawing/2014/main" id="{F1F33F46-BBA3-23BD-2B17-1025067A422C}"/>
              </a:ext>
            </a:extLst>
          </p:cNvPr>
          <p:cNvSpPr/>
          <p:nvPr/>
        </p:nvSpPr>
        <p:spPr>
          <a:xfrm>
            <a:off x="8358051" y="22175039"/>
            <a:ext cx="10898110" cy="5850373"/>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4800" dirty="0"/>
              <a:t>Lesson Learnt 3:  Overlap Isn't Waste</a:t>
            </a:r>
            <a:br>
              <a:rPr kumimoji="1" lang="en-US" altLang="ja-JP" sz="4800" dirty="0"/>
            </a:br>
            <a:r>
              <a:rPr kumimoji="1" lang="en-US" altLang="ja-JP" sz="4800" dirty="0"/>
              <a:t>When datasets reference each other as </a:t>
            </a:r>
            <a:r>
              <a:rPr kumimoji="1" lang="en-US" altLang="ja-JP" sz="4800" u="sng" dirty="0"/>
              <a:t>Context</a:t>
            </a:r>
            <a:r>
              <a:rPr kumimoji="1" lang="en-US" altLang="ja-JP" sz="4800" dirty="0"/>
              <a:t> or </a:t>
            </a:r>
            <a:r>
              <a:rPr kumimoji="1" lang="en-US" altLang="ja-JP" sz="4800" u="sng" dirty="0"/>
              <a:t>Representation Information</a:t>
            </a:r>
            <a:r>
              <a:rPr kumimoji="1" lang="en-US" altLang="ja-JP" sz="4800" dirty="0"/>
              <a:t>, maintaining a small overlap in shared data helps ensure that each dataset is more independently understandable.</a:t>
            </a:r>
            <a:endParaRPr kumimoji="1" lang="ja-JP" altLang="en-US" sz="4800"/>
          </a:p>
        </p:txBody>
      </p:sp>
      <p:sp>
        <p:nvSpPr>
          <p:cNvPr id="34" name="角丸四角形吹き出し 33">
            <a:extLst>
              <a:ext uri="{FF2B5EF4-FFF2-40B4-BE49-F238E27FC236}">
                <a16:creationId xmlns:a16="http://schemas.microsoft.com/office/drawing/2014/main" id="{2F5D777C-A0C9-5E00-25EA-D7C24B926EB4}"/>
              </a:ext>
            </a:extLst>
          </p:cNvPr>
          <p:cNvSpPr/>
          <p:nvPr/>
        </p:nvSpPr>
        <p:spPr>
          <a:xfrm>
            <a:off x="15425456" y="16603578"/>
            <a:ext cx="3462296" cy="5300205"/>
          </a:xfrm>
          <a:prstGeom prst="wedgeRoundRectCallout">
            <a:avLst>
              <a:gd name="adj1" fmla="val -63358"/>
              <a:gd name="adj2" fmla="val -52429"/>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4800" dirty="0">
                <a:solidFill>
                  <a:schemeClr val="bg1">
                    <a:lumMod val="85000"/>
                    <a:lumOff val="15000"/>
                  </a:schemeClr>
                </a:solidFill>
              </a:rPr>
              <a:t>Question:</a:t>
            </a:r>
          </a:p>
          <a:p>
            <a:r>
              <a:rPr kumimoji="1" lang="en-US" altLang="ja-JP" sz="4800" dirty="0">
                <a:solidFill>
                  <a:schemeClr val="bg1">
                    <a:lumMod val="85000"/>
                    <a:lumOff val="15000"/>
                  </a:schemeClr>
                </a:solidFill>
              </a:rPr>
              <a:t>How should we record and refer the project?</a:t>
            </a:r>
            <a:endParaRPr kumimoji="1" lang="ja-JP" altLang="en-US" sz="4800">
              <a:solidFill>
                <a:schemeClr val="bg1">
                  <a:lumMod val="85000"/>
                  <a:lumOff val="15000"/>
                </a:schemeClr>
              </a:solidFill>
            </a:endParaRPr>
          </a:p>
        </p:txBody>
      </p:sp>
      <p:sp>
        <p:nvSpPr>
          <p:cNvPr id="36" name="角丸四角形吹き出し 35">
            <a:extLst>
              <a:ext uri="{FF2B5EF4-FFF2-40B4-BE49-F238E27FC236}">
                <a16:creationId xmlns:a16="http://schemas.microsoft.com/office/drawing/2014/main" id="{608C4967-5B4E-6D24-B48D-24977F1C2B0C}"/>
              </a:ext>
            </a:extLst>
          </p:cNvPr>
          <p:cNvSpPr/>
          <p:nvPr/>
        </p:nvSpPr>
        <p:spPr>
          <a:xfrm>
            <a:off x="15289615" y="14825457"/>
            <a:ext cx="13434177" cy="1633876"/>
          </a:xfrm>
          <a:prstGeom prst="wedgeRoundRectCallout">
            <a:avLst>
              <a:gd name="adj1" fmla="val -15668"/>
              <a:gd name="adj2" fmla="val -87150"/>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 altLang="ja-JP" sz="4000" dirty="0"/>
              <a:t>Incorporating the translation of Standards of Professional Conduct as part of the broader contextual framework.</a:t>
            </a:r>
            <a:endParaRPr kumimoji="1" lang="ja-JP" altLang="en-US" sz="4000"/>
          </a:p>
        </p:txBody>
      </p:sp>
      <p:cxnSp>
        <p:nvCxnSpPr>
          <p:cNvPr id="38" name="直線コネクタ 37">
            <a:extLst>
              <a:ext uri="{FF2B5EF4-FFF2-40B4-BE49-F238E27FC236}">
                <a16:creationId xmlns:a16="http://schemas.microsoft.com/office/drawing/2014/main" id="{CA35DD3A-D8C7-C56B-2702-B1C7B84D2783}"/>
              </a:ext>
            </a:extLst>
          </p:cNvPr>
          <p:cNvCxnSpPr/>
          <p:nvPr/>
        </p:nvCxnSpPr>
        <p:spPr>
          <a:xfrm>
            <a:off x="18409920" y="24952305"/>
            <a:ext cx="2194560" cy="21676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30086"/>
      </p:ext>
    </p:extLst>
  </p:cSld>
  <p:clrMapOvr>
    <a:masterClrMapping/>
  </p:clrMapOvr>
</p:sld>
</file>

<file path=ppt/theme/theme1.xml><?xml version="1.0" encoding="utf-8"?>
<a:theme xmlns:a="http://schemas.openxmlformats.org/drawingml/2006/main" name="パーセル">
  <a:themeElements>
    <a:clrScheme name="パーセル">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パーセル">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パーセル">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{C4F19654-7F16-0445-A687-40CCEC28C7C6}tf10001120</Template>
  <TotalTime>2393</TotalTime>
  <Words>451</Words>
  <Application>Microsoft Macintosh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vt:lpstr>
      <vt:lpstr>Gill Sans MT</vt:lpstr>
      <vt:lpstr>パーセル</vt:lpstr>
      <vt:lpstr>Exploring Preservation of  Research Data and its Context  through Case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亀田 尭宙</dc:creator>
  <cp:lastModifiedBy>亀田 尭宙</cp:lastModifiedBy>
  <cp:revision>8</cp:revision>
  <dcterms:created xsi:type="dcterms:W3CDTF">2024-09-09T21:20:57Z</dcterms:created>
  <dcterms:modified xsi:type="dcterms:W3CDTF">2024-09-13T03:49:03Z</dcterms:modified>
</cp:coreProperties>
</file>