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JP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metascape.org/gp/index.html#/menu/manua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Sep 10, 2024</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414 identifiers, 414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2434404"/>
            <a:ext cx="10911535" cy="3582763"/>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640080" y="2438130"/>
            <a:ext cx="10911535" cy="357531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640080" y="1784696"/>
            <a:ext cx="10911535" cy="4882178"/>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975207" y="1665465"/>
            <a:ext cx="10241280"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1646767" y="1665465"/>
            <a:ext cx="8898161" cy="512064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658360"/>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640080">
                <a:tc>
                  <a:txBody>
                    <a:bodyPr/>
                    <a:lstStyle/>
                    <a:p>
                      <a:r>
                        <a:t>MyList</a:t>
                      </a:r>
                    </a:p>
                  </a:txBody>
                  <a:tcPr/>
                </a:tc>
                <a:tc>
                  <a:txBody>
                    <a:bodyPr/>
                    <a:lstStyle/>
                    <a:p>
                      <a:r>
                        <a:t>GO:0007167|enzyme-linked receptor protein signaling pathway|-22.0;GO:0007507|heart development|-21.2;GO:0001568|blood vessel development|-20.4</a:t>
                      </a:r>
                    </a:p>
                  </a:txBody>
                  <a:tcPr/>
                </a:tc>
              </a:tr>
              <a:tr h="640080">
                <a:tc>
                  <a:txBody>
                    <a:bodyPr/>
                    <a:lstStyle/>
                    <a:p>
                      <a:r>
                        <a:t>MyList_MCODE_ALL</a:t>
                      </a:r>
                    </a:p>
                  </a:txBody>
                  <a:tcPr/>
                </a:tc>
                <a:tc>
                  <a:txBody>
                    <a:bodyPr/>
                    <a:lstStyle/>
                    <a:p>
                      <a:r>
                        <a:t>hsa04820|Cytoskeleton in muscle cells|-17.8;GO:0048729|tissue morphogenesis|-14.5;WP4172|PI3K Akt signaling|-13.9</a:t>
                      </a:r>
                    </a:p>
                  </a:txBody>
                  <a:tcPr/>
                </a:tc>
              </a:tr>
              <a:tr h="640080">
                <a:tc>
                  <a:txBody>
                    <a:bodyPr/>
                    <a:lstStyle/>
                    <a:p>
                      <a:r>
                        <a:t>MyList_SUB1_MCODE_1</a:t>
                      </a:r>
                    </a:p>
                  </a:txBody>
                  <a:tcPr/>
                </a:tc>
                <a:tc>
                  <a:txBody>
                    <a:bodyPr/>
                    <a:lstStyle/>
                    <a:p>
                      <a:r>
                        <a:t>GO:0007507|heart development|-13.3;GO:0048738|cardiac muscle tissue development|-11.8;GO:0014706|striated muscle tissue development|-11.7</a:t>
                      </a:r>
                    </a:p>
                  </a:txBody>
                  <a:tcPr/>
                </a:tc>
              </a:tr>
              <a:tr h="640080">
                <a:tc>
                  <a:txBody>
                    <a:bodyPr/>
                    <a:lstStyle/>
                    <a:p>
                      <a:r>
                        <a:t>MyList_SUB1_MCODE_2</a:t>
                      </a:r>
                    </a:p>
                  </a:txBody>
                  <a:tcPr/>
                </a:tc>
                <a:tc>
                  <a:txBody>
                    <a:bodyPr/>
                    <a:lstStyle/>
                    <a:p>
                      <a:r>
                        <a:t>R-HSA-216083|Integrin cell surface interactions|-20.6;hsa04820|Cytoskeleton in muscle cells|-17.0;hsa04512|ECM-receptor interaction|-16.9</a:t>
                      </a:r>
                    </a:p>
                  </a:txBody>
                  <a:tcPr/>
                </a:tc>
              </a:tr>
              <a:tr h="640080">
                <a:tc>
                  <a:txBody>
                    <a:bodyPr/>
                    <a:lstStyle/>
                    <a:p>
                      <a:r>
                        <a:t>MyList_SUB1_MCODE_3</a:t>
                      </a:r>
                    </a:p>
                  </a:txBody>
                  <a:tcPr/>
                </a:tc>
                <a:tc>
                  <a:txBody>
                    <a:bodyPr/>
                    <a:lstStyle/>
                    <a:p>
                      <a:r>
                        <a:t>WP4659|Gastrin signaling|-7.9;WP3414|Initiation of transcription and translation elongation at the HIV 1 LTR|-7.2;WP4754|IL18 signaling|-6.5</a:t>
                      </a:r>
                    </a:p>
                  </a:txBody>
                  <a:tcPr/>
                </a:tc>
              </a:tr>
              <a:tr h="640080">
                <a:tc>
                  <a:txBody>
                    <a:bodyPr/>
                    <a:lstStyle/>
                    <a:p>
                      <a:r>
                        <a:t>MyList_SUB1_MCODE_4</a:t>
                      </a:r>
                    </a:p>
                  </a:txBody>
                  <a:tcPr/>
                </a:tc>
                <a:tc>
                  <a:txBody>
                    <a:bodyPr/>
                    <a:lstStyle/>
                    <a:p>
                      <a:r>
                        <a:t>R-HSA-381426|Regulation of Insulin-like Growth Factor (IGF) transport and uptake by Insulin-like Growth Factor Binding Proteins (IGFBPs)|-8.9;R-HSA-8957275|Post-translational protein phosphorylation|-6.4;GO:0051897|positive regulation of phosphatidylinositol 3-kinase/protein kinase B signal transduction|-5.6</a:t>
                      </a:r>
                    </a:p>
                  </a:txBody>
                  <a:tcPr/>
                </a:tc>
              </a:tr>
              <a:tr h="640080">
                <a:tc>
                  <a:txBody>
                    <a:bodyPr/>
                    <a:lstStyle/>
                    <a:p>
                      <a:r>
                        <a:t>MyList_SUB1_MCODE_5</a:t>
                      </a:r>
                    </a:p>
                  </a:txBody>
                  <a:tcPr/>
                </a:tc>
                <a:tc>
                  <a:txBody>
                    <a:bodyPr/>
                    <a:lstStyle/>
                    <a:p>
                      <a:r>
                        <a:t>hsa04630|JAK-STAT signaling pathway|-11.3;M50|PID PTP1B PATHWAY|-7.3;GO:1904892|regulation of receptor signaling pathway via STAT|-6.6</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