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146_3E44EB69.xml" ContentType="application/vnd.ms-powerpoint.comments+xml"/>
  <Override PartName="/ppt/comments/modernComment_147_E60BC63C.xml" ContentType="application/vnd.ms-powerpoint.comments+xml"/>
  <Override PartName="/ppt/notesSlides/notesSlide2.xml" ContentType="application/vnd.openxmlformats-officedocument.presentationml.notesSlide+xml"/>
  <Override PartName="/ppt/comments/modernComment_14A_8CA686F6.xml" ContentType="application/vnd.ms-powerpoint.comments+xml"/>
  <Override PartName="/ppt/comments/modernComment_149_41A6E989.xml" ContentType="application/vnd.ms-powerpoint.comments+xml"/>
  <Override PartName="/ppt/comments/modernComment_14B_5DFF33E7.xml" ContentType="application/vnd.ms-powerpoint.comments+xml"/>
  <Override PartName="/ppt/notesSlides/notesSlide3.xml" ContentType="application/vnd.openxmlformats-officedocument.presentationml.notesSlide+xml"/>
  <Override PartName="/ppt/comments/modernComment_14C_982504AE.xml" ContentType="application/vnd.ms-powerpoint.comments+xml"/>
  <Override PartName="/ppt/comments/modernComment_14D_65493A38.xml" ContentType="application/vnd.ms-powerpoint.comments+xml"/>
  <Override PartName="/ppt/notesSlides/notesSlide4.xml" ContentType="application/vnd.openxmlformats-officedocument.presentationml.notesSlide+xml"/>
  <Override PartName="/ppt/comments/modernComment_14E_9821A5CB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93462" r:id="rId4"/>
    <p:sldMasterId id="2147493509" r:id="rId5"/>
    <p:sldMasterId id="2147493510" r:id="rId6"/>
  </p:sldMasterIdLst>
  <p:notesMasterIdLst>
    <p:notesMasterId r:id="rId25"/>
  </p:notesMasterIdLst>
  <p:sldIdLst>
    <p:sldId id="256" r:id="rId7"/>
    <p:sldId id="258" r:id="rId8"/>
    <p:sldId id="305" r:id="rId9"/>
    <p:sldId id="287" r:id="rId10"/>
    <p:sldId id="326" r:id="rId11"/>
    <p:sldId id="327" r:id="rId12"/>
    <p:sldId id="311" r:id="rId13"/>
    <p:sldId id="312" r:id="rId14"/>
    <p:sldId id="328" r:id="rId15"/>
    <p:sldId id="330" r:id="rId16"/>
    <p:sldId id="329" r:id="rId17"/>
    <p:sldId id="331" r:id="rId18"/>
    <p:sldId id="335" r:id="rId19"/>
    <p:sldId id="332" r:id="rId20"/>
    <p:sldId id="316" r:id="rId21"/>
    <p:sldId id="333" r:id="rId22"/>
    <p:sldId id="334" r:id="rId23"/>
    <p:sldId id="32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FAEC75E-D2A2-DFC0-4D81-1FC0870B1B93}" name="Richard Smith" initials="RS" userId="S::smir@preservica.com::abcc378e-cfbf-43ab-b92d-004d6cca764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78BA"/>
    <a:srgbClr val="1861AB"/>
    <a:srgbClr val="5E3C90"/>
    <a:srgbClr val="6BC4B0"/>
    <a:srgbClr val="191446"/>
    <a:srgbClr val="0197C1"/>
    <a:srgbClr val="2159A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8BEF75-2E20-48E8-B4B4-D4A33F5E2848}" v="146" dt="2024-09-12T13:09:16.661"/>
    <p1510:client id="{6470AC78-C662-4987-A540-36B9090A99A7}" v="179" dt="2024-09-12T13:24:04.3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Smith" userId="abcc378e-cfbf-43ab-b92d-004d6cca7645" providerId="ADAL" clId="{6470AC78-C662-4987-A540-36B9090A99A7}"/>
    <pc:docChg chg="undo redo custSel addSld delSld modSld">
      <pc:chgData name="Richard Smith" userId="abcc378e-cfbf-43ab-b92d-004d6cca7645" providerId="ADAL" clId="{6470AC78-C662-4987-A540-36B9090A99A7}" dt="2024-09-12T10:58:53.531" v="4219"/>
      <pc:docMkLst>
        <pc:docMk/>
      </pc:docMkLst>
      <pc:sldChg chg="addSp delSp modSp mod">
        <pc:chgData name="Richard Smith" userId="abcc378e-cfbf-43ab-b92d-004d6cca7645" providerId="ADAL" clId="{6470AC78-C662-4987-A540-36B9090A99A7}" dt="2024-09-11T15:39:07.704" v="143" actId="6549"/>
        <pc:sldMkLst>
          <pc:docMk/>
          <pc:sldMk cId="3541294974" sldId="256"/>
        </pc:sldMkLst>
        <pc:spChg chg="add mod">
          <ac:chgData name="Richard Smith" userId="abcc378e-cfbf-43ab-b92d-004d6cca7645" providerId="ADAL" clId="{6470AC78-C662-4987-A540-36B9090A99A7}" dt="2024-09-11T15:39:07.704" v="143" actId="6549"/>
          <ac:spMkLst>
            <pc:docMk/>
            <pc:sldMk cId="3541294974" sldId="256"/>
            <ac:spMk id="2" creationId="{25A7DE68-9C8E-D39F-16EC-DE62D11989F0}"/>
          </ac:spMkLst>
        </pc:spChg>
        <pc:spChg chg="mod">
          <ac:chgData name="Richard Smith" userId="abcc378e-cfbf-43ab-b92d-004d6cca7645" providerId="ADAL" clId="{6470AC78-C662-4987-A540-36B9090A99A7}" dt="2024-09-11T15:35:17.626" v="10" actId="6549"/>
          <ac:spMkLst>
            <pc:docMk/>
            <pc:sldMk cId="3541294974" sldId="256"/>
            <ac:spMk id="4" creationId="{89EBA4D5-30D9-4829-85F5-FC914DB4DE68}"/>
          </ac:spMkLst>
        </pc:spChg>
        <pc:spChg chg="mod">
          <ac:chgData name="Richard Smith" userId="abcc378e-cfbf-43ab-b92d-004d6cca7645" providerId="ADAL" clId="{6470AC78-C662-4987-A540-36B9090A99A7}" dt="2024-09-11T15:38:50.980" v="126" actId="20577"/>
          <ac:spMkLst>
            <pc:docMk/>
            <pc:sldMk cId="3541294974" sldId="256"/>
            <ac:spMk id="10" creationId="{A382BDC0-CDCF-FDA6-A381-4A02E39D70A5}"/>
          </ac:spMkLst>
        </pc:spChg>
        <pc:picChg chg="del">
          <ac:chgData name="Richard Smith" userId="abcc378e-cfbf-43ab-b92d-004d6cca7645" providerId="ADAL" clId="{6470AC78-C662-4987-A540-36B9090A99A7}" dt="2024-09-11T15:36:47.764" v="72" actId="478"/>
          <ac:picMkLst>
            <pc:docMk/>
            <pc:sldMk cId="3541294974" sldId="256"/>
            <ac:picMk id="6" creationId="{41E6F75D-625F-8101-F86D-79831793E365}"/>
          </ac:picMkLst>
        </pc:picChg>
      </pc:sldChg>
      <pc:sldChg chg="delSp modSp mod">
        <pc:chgData name="Richard Smith" userId="abcc378e-cfbf-43ab-b92d-004d6cca7645" providerId="ADAL" clId="{6470AC78-C662-4987-A540-36B9090A99A7}" dt="2024-09-12T10:47:38.059" v="3919" actId="20577"/>
        <pc:sldMkLst>
          <pc:docMk/>
          <pc:sldMk cId="3521449200" sldId="258"/>
        </pc:sldMkLst>
        <pc:spChg chg="mod">
          <ac:chgData name="Richard Smith" userId="abcc378e-cfbf-43ab-b92d-004d6cca7645" providerId="ADAL" clId="{6470AC78-C662-4987-A540-36B9090A99A7}" dt="2024-09-12T10:47:38.059" v="3919" actId="20577"/>
          <ac:spMkLst>
            <pc:docMk/>
            <pc:sldMk cId="3521449200" sldId="258"/>
            <ac:spMk id="8" creationId="{103873B7-77D7-E9FD-40B3-26E011D47830}"/>
          </ac:spMkLst>
        </pc:spChg>
        <pc:spChg chg="del">
          <ac:chgData name="Richard Smith" userId="abcc378e-cfbf-43ab-b92d-004d6cca7645" providerId="ADAL" clId="{6470AC78-C662-4987-A540-36B9090A99A7}" dt="2024-09-11T16:31:54.364" v="422" actId="478"/>
          <ac:spMkLst>
            <pc:docMk/>
            <pc:sldMk cId="3521449200" sldId="258"/>
            <ac:spMk id="18" creationId="{FA7F9117-694D-91AC-43BE-539A175365D1}"/>
          </ac:spMkLst>
        </pc:spChg>
      </pc:sldChg>
      <pc:sldChg chg="addSp delSp modSp mod">
        <pc:chgData name="Richard Smith" userId="abcc378e-cfbf-43ab-b92d-004d6cca7645" providerId="ADAL" clId="{6470AC78-C662-4987-A540-36B9090A99A7}" dt="2024-09-12T08:38:55.712" v="683" actId="6549"/>
        <pc:sldMkLst>
          <pc:docMk/>
          <pc:sldMk cId="3594288460" sldId="287"/>
        </pc:sldMkLst>
        <pc:spChg chg="add del mod">
          <ac:chgData name="Richard Smith" userId="abcc378e-cfbf-43ab-b92d-004d6cca7645" providerId="ADAL" clId="{6470AC78-C662-4987-A540-36B9090A99A7}" dt="2024-09-12T08:38:00.730" v="600" actId="478"/>
          <ac:spMkLst>
            <pc:docMk/>
            <pc:sldMk cId="3594288460" sldId="287"/>
            <ac:spMk id="2" creationId="{ECE2287E-01AF-FC5D-BC1B-AA63B1F96259}"/>
          </ac:spMkLst>
        </pc:spChg>
        <pc:spChg chg="add del mod">
          <ac:chgData name="Richard Smith" userId="abcc378e-cfbf-43ab-b92d-004d6cca7645" providerId="ADAL" clId="{6470AC78-C662-4987-A540-36B9090A99A7}" dt="2024-09-12T08:37:57.914" v="599" actId="478"/>
          <ac:spMkLst>
            <pc:docMk/>
            <pc:sldMk cId="3594288460" sldId="287"/>
            <ac:spMk id="3" creationId="{86EAE4A0-9D69-7AED-5ECC-676E4E98EF3D}"/>
          </ac:spMkLst>
        </pc:spChg>
        <pc:spChg chg="add mod">
          <ac:chgData name="Richard Smith" userId="abcc378e-cfbf-43ab-b92d-004d6cca7645" providerId="ADAL" clId="{6470AC78-C662-4987-A540-36B9090A99A7}" dt="2024-09-12T08:38:24.505" v="630" actId="1035"/>
          <ac:spMkLst>
            <pc:docMk/>
            <pc:sldMk cId="3594288460" sldId="287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1T16:40:14.961" v="461" actId="5793"/>
          <ac:spMkLst>
            <pc:docMk/>
            <pc:sldMk cId="3594288460" sldId="287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08:38:55.712" v="683" actId="6549"/>
          <ac:spMkLst>
            <pc:docMk/>
            <pc:sldMk cId="3594288460" sldId="287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08:37:13.731" v="596" actId="1036"/>
          <ac:spMkLst>
            <pc:docMk/>
            <pc:sldMk cId="3594288460" sldId="287"/>
            <ac:spMk id="8" creationId="{EC3A03EA-880C-73BF-B0B7-045EC9DE2E43}"/>
          </ac:spMkLst>
        </pc:spChg>
        <pc:spChg chg="mod">
          <ac:chgData name="Richard Smith" userId="abcc378e-cfbf-43ab-b92d-004d6cca7645" providerId="ADAL" clId="{6470AC78-C662-4987-A540-36B9090A99A7}" dt="2024-09-12T08:38:07.855" v="620" actId="1036"/>
          <ac:spMkLst>
            <pc:docMk/>
            <pc:sldMk cId="3594288460" sldId="287"/>
            <ac:spMk id="11" creationId="{3D0DE16C-9681-F09A-23F1-7E9035E6EEF3}"/>
          </ac:spMkLst>
        </pc:spChg>
        <pc:spChg chg="mod">
          <ac:chgData name="Richard Smith" userId="abcc378e-cfbf-43ab-b92d-004d6cca7645" providerId="ADAL" clId="{6470AC78-C662-4987-A540-36B9090A99A7}" dt="2024-09-12T08:38:05.056" v="614" actId="1036"/>
          <ac:spMkLst>
            <pc:docMk/>
            <pc:sldMk cId="3594288460" sldId="287"/>
            <ac:spMk id="12" creationId="{A98003DE-7666-D07C-BF8A-9479B4F1EF9B}"/>
          </ac:spMkLst>
        </pc:spChg>
      </pc:sldChg>
      <pc:sldChg chg="modSp mod">
        <pc:chgData name="Richard Smith" userId="abcc378e-cfbf-43ab-b92d-004d6cca7645" providerId="ADAL" clId="{6470AC78-C662-4987-A540-36B9090A99A7}" dt="2024-09-11T16:33:46.011" v="441" actId="14100"/>
        <pc:sldMkLst>
          <pc:docMk/>
          <pc:sldMk cId="3911950458" sldId="305"/>
        </pc:sldMkLst>
        <pc:spChg chg="mod">
          <ac:chgData name="Richard Smith" userId="abcc378e-cfbf-43ab-b92d-004d6cca7645" providerId="ADAL" clId="{6470AC78-C662-4987-A540-36B9090A99A7}" dt="2024-09-11T16:33:46.011" v="441" actId="14100"/>
          <ac:spMkLst>
            <pc:docMk/>
            <pc:sldMk cId="3911950458" sldId="305"/>
            <ac:spMk id="3" creationId="{ED59F453-7414-030B-4384-9580D05B1FBC}"/>
          </ac:spMkLst>
        </pc:spChg>
      </pc:sldChg>
      <pc:sldChg chg="del">
        <pc:chgData name="Richard Smith" userId="abcc378e-cfbf-43ab-b92d-004d6cca7645" providerId="ADAL" clId="{6470AC78-C662-4987-A540-36B9090A99A7}" dt="2024-09-12T09:07:05.591" v="1412" actId="47"/>
        <pc:sldMkLst>
          <pc:docMk/>
          <pc:sldMk cId="1078666936" sldId="306"/>
        </pc:sldMkLst>
      </pc:sldChg>
      <pc:sldChg chg="del">
        <pc:chgData name="Richard Smith" userId="abcc378e-cfbf-43ab-b92d-004d6cca7645" providerId="ADAL" clId="{6470AC78-C662-4987-A540-36B9090A99A7}" dt="2024-09-12T09:07:05.591" v="1412" actId="47"/>
        <pc:sldMkLst>
          <pc:docMk/>
          <pc:sldMk cId="1578784912" sldId="307"/>
        </pc:sldMkLst>
      </pc:sldChg>
      <pc:sldChg chg="del">
        <pc:chgData name="Richard Smith" userId="abcc378e-cfbf-43ab-b92d-004d6cca7645" providerId="ADAL" clId="{6470AC78-C662-4987-A540-36B9090A99A7}" dt="2024-09-12T09:07:05.591" v="1412" actId="47"/>
        <pc:sldMkLst>
          <pc:docMk/>
          <pc:sldMk cId="3485006857" sldId="308"/>
        </pc:sldMkLst>
      </pc:sldChg>
      <pc:sldChg chg="del">
        <pc:chgData name="Richard Smith" userId="abcc378e-cfbf-43ab-b92d-004d6cca7645" providerId="ADAL" clId="{6470AC78-C662-4987-A540-36B9090A99A7}" dt="2024-09-12T09:07:05.591" v="1412" actId="47"/>
        <pc:sldMkLst>
          <pc:docMk/>
          <pc:sldMk cId="1944589029" sldId="309"/>
        </pc:sldMkLst>
      </pc:sldChg>
      <pc:sldChg chg="del">
        <pc:chgData name="Richard Smith" userId="abcc378e-cfbf-43ab-b92d-004d6cca7645" providerId="ADAL" clId="{6470AC78-C662-4987-A540-36B9090A99A7}" dt="2024-09-12T09:07:05.591" v="1412" actId="47"/>
        <pc:sldMkLst>
          <pc:docMk/>
          <pc:sldMk cId="2056043306" sldId="310"/>
        </pc:sldMkLst>
      </pc:sldChg>
      <pc:sldChg chg="modSp mod">
        <pc:chgData name="Richard Smith" userId="abcc378e-cfbf-43ab-b92d-004d6cca7645" providerId="ADAL" clId="{6470AC78-C662-4987-A540-36B9090A99A7}" dt="2024-09-12T09:07:12.665" v="1422" actId="20577"/>
        <pc:sldMkLst>
          <pc:docMk/>
          <pc:sldMk cId="1707991714" sldId="311"/>
        </pc:sldMkLst>
        <pc:spChg chg="mod">
          <ac:chgData name="Richard Smith" userId="abcc378e-cfbf-43ab-b92d-004d6cca7645" providerId="ADAL" clId="{6470AC78-C662-4987-A540-36B9090A99A7}" dt="2024-09-12T09:07:12.665" v="1422" actId="20577"/>
          <ac:spMkLst>
            <pc:docMk/>
            <pc:sldMk cId="1707991714" sldId="311"/>
            <ac:spMk id="3" creationId="{ED59F453-7414-030B-4384-9580D05B1FBC}"/>
          </ac:spMkLst>
        </pc:spChg>
      </pc:sldChg>
      <pc:sldChg chg="addSp delSp modSp mod modAnim">
        <pc:chgData name="Richard Smith" userId="abcc378e-cfbf-43ab-b92d-004d6cca7645" providerId="ADAL" clId="{6470AC78-C662-4987-A540-36B9090A99A7}" dt="2024-09-12T10:10:17.472" v="2008"/>
        <pc:sldMkLst>
          <pc:docMk/>
          <pc:sldMk cId="265428252" sldId="312"/>
        </pc:sldMkLst>
        <pc:spChg chg="add mod topLvl">
          <ac:chgData name="Richard Smith" userId="abcc378e-cfbf-43ab-b92d-004d6cca7645" providerId="ADAL" clId="{6470AC78-C662-4987-A540-36B9090A99A7}" dt="2024-09-12T09:50:56.371" v="1826" actId="20577"/>
          <ac:spMkLst>
            <pc:docMk/>
            <pc:sldMk cId="265428252" sldId="312"/>
            <ac:spMk id="2" creationId="{85E97BC3-4039-D414-C5D4-84350AC9248C}"/>
          </ac:spMkLst>
        </pc:spChg>
        <pc:spChg chg="add mod">
          <ac:chgData name="Richard Smith" userId="abcc378e-cfbf-43ab-b92d-004d6cca7645" providerId="ADAL" clId="{6470AC78-C662-4987-A540-36B9090A99A7}" dt="2024-09-12T09:49:51.142" v="1809" actId="14100"/>
          <ac:spMkLst>
            <pc:docMk/>
            <pc:sldMk cId="265428252" sldId="312"/>
            <ac:spMk id="4" creationId="{59D822FB-40BE-966B-D60B-3A76E17C737D}"/>
          </ac:spMkLst>
        </pc:spChg>
        <pc:spChg chg="add mod">
          <ac:chgData name="Richard Smith" userId="abcc378e-cfbf-43ab-b92d-004d6cca7645" providerId="ADAL" clId="{6470AC78-C662-4987-A540-36B9090A99A7}" dt="2024-09-12T09:49:36.022" v="1808" actId="2711"/>
          <ac:spMkLst>
            <pc:docMk/>
            <pc:sldMk cId="265428252" sldId="312"/>
            <ac:spMk id="7" creationId="{81FB9381-36A6-3EA2-189D-9CE224467657}"/>
          </ac:spMkLst>
        </pc:spChg>
        <pc:spChg chg="del">
          <ac:chgData name="Richard Smith" userId="abcc378e-cfbf-43ab-b92d-004d6cca7645" providerId="ADAL" clId="{6470AC78-C662-4987-A540-36B9090A99A7}" dt="2024-09-12T09:07:43.979" v="1424" actId="478"/>
          <ac:spMkLst>
            <pc:docMk/>
            <pc:sldMk cId="265428252" sldId="312"/>
            <ac:spMk id="9" creationId="{766FF72D-B335-FD52-B165-CFEB716C7173}"/>
          </ac:spMkLst>
        </pc:spChg>
        <pc:spChg chg="add del">
          <ac:chgData name="Richard Smith" userId="abcc378e-cfbf-43ab-b92d-004d6cca7645" providerId="ADAL" clId="{6470AC78-C662-4987-A540-36B9090A99A7}" dt="2024-09-12T09:40:34.171" v="1536" actId="478"/>
          <ac:spMkLst>
            <pc:docMk/>
            <pc:sldMk cId="265428252" sldId="312"/>
            <ac:spMk id="12" creationId="{711F1852-1FD7-E3EF-B04A-B8C4AFE1A192}"/>
          </ac:spMkLst>
        </pc:spChg>
        <pc:spChg chg="add del">
          <ac:chgData name="Richard Smith" userId="abcc378e-cfbf-43ab-b92d-004d6cca7645" providerId="ADAL" clId="{6470AC78-C662-4987-A540-36B9090A99A7}" dt="2024-09-12T09:40:47.348" v="1538" actId="478"/>
          <ac:spMkLst>
            <pc:docMk/>
            <pc:sldMk cId="265428252" sldId="312"/>
            <ac:spMk id="13" creationId="{AC31DB2E-50B7-096F-14E6-2559E7EDAF8E}"/>
          </ac:spMkLst>
        </pc:spChg>
        <pc:spChg chg="add del mod">
          <ac:chgData name="Richard Smith" userId="abcc378e-cfbf-43ab-b92d-004d6cca7645" providerId="ADAL" clId="{6470AC78-C662-4987-A540-36B9090A99A7}" dt="2024-09-12T09:43:37.232" v="1658" actId="478"/>
          <ac:spMkLst>
            <pc:docMk/>
            <pc:sldMk cId="265428252" sldId="312"/>
            <ac:spMk id="14" creationId="{A90E81B1-2685-FE6B-AE46-738380C26982}"/>
          </ac:spMkLst>
        </pc:spChg>
        <pc:spChg chg="add del">
          <ac:chgData name="Richard Smith" userId="abcc378e-cfbf-43ab-b92d-004d6cca7645" providerId="ADAL" clId="{6470AC78-C662-4987-A540-36B9090A99A7}" dt="2024-09-12T09:45:14.872" v="1669" actId="478"/>
          <ac:spMkLst>
            <pc:docMk/>
            <pc:sldMk cId="265428252" sldId="312"/>
            <ac:spMk id="24" creationId="{E17FA178-BE89-2853-73A2-C5AB70501E45}"/>
          </ac:spMkLst>
        </pc:spChg>
        <pc:spChg chg="add del">
          <ac:chgData name="Richard Smith" userId="abcc378e-cfbf-43ab-b92d-004d6cca7645" providerId="ADAL" clId="{6470AC78-C662-4987-A540-36B9090A99A7}" dt="2024-09-12T09:45:39.170" v="1671" actId="11529"/>
          <ac:spMkLst>
            <pc:docMk/>
            <pc:sldMk cId="265428252" sldId="312"/>
            <ac:spMk id="25" creationId="{05731FE1-BEB3-855D-1AE2-D3C48C265A52}"/>
          </ac:spMkLst>
        </pc:spChg>
        <pc:spChg chg="add del mod">
          <ac:chgData name="Richard Smith" userId="abcc378e-cfbf-43ab-b92d-004d6cca7645" providerId="ADAL" clId="{6470AC78-C662-4987-A540-36B9090A99A7}" dt="2024-09-12T09:47:59.540" v="1755"/>
          <ac:spMkLst>
            <pc:docMk/>
            <pc:sldMk cId="265428252" sldId="312"/>
            <ac:spMk id="37" creationId="{9DB8A9DF-B964-749A-ECE5-B54F24896911}"/>
          </ac:spMkLst>
        </pc:spChg>
        <pc:spChg chg="add mod">
          <ac:chgData name="Richard Smith" userId="abcc378e-cfbf-43ab-b92d-004d6cca7645" providerId="ADAL" clId="{6470AC78-C662-4987-A540-36B9090A99A7}" dt="2024-09-12T09:50:01.859" v="1812" actId="1076"/>
          <ac:spMkLst>
            <pc:docMk/>
            <pc:sldMk cId="265428252" sldId="312"/>
            <ac:spMk id="38" creationId="{89E84BC2-6862-8949-8491-3422521C0C36}"/>
          </ac:spMkLst>
        </pc:spChg>
        <pc:spChg chg="add mod">
          <ac:chgData name="Richard Smith" userId="abcc378e-cfbf-43ab-b92d-004d6cca7645" providerId="ADAL" clId="{6470AC78-C662-4987-A540-36B9090A99A7}" dt="2024-09-12T09:50:07.004" v="1813" actId="1076"/>
          <ac:spMkLst>
            <pc:docMk/>
            <pc:sldMk cId="265428252" sldId="312"/>
            <ac:spMk id="39" creationId="{38DCB126-C4DD-624B-06E8-14A0C6499D1B}"/>
          </ac:spMkLst>
        </pc:spChg>
        <pc:spChg chg="add mod">
          <ac:chgData name="Richard Smith" userId="abcc378e-cfbf-43ab-b92d-004d6cca7645" providerId="ADAL" clId="{6470AC78-C662-4987-A540-36B9090A99A7}" dt="2024-09-12T09:51:44.489" v="1872" actId="1076"/>
          <ac:spMkLst>
            <pc:docMk/>
            <pc:sldMk cId="265428252" sldId="312"/>
            <ac:spMk id="45" creationId="{F163ABFE-EF91-A204-15C2-9A8EADC8FB35}"/>
          </ac:spMkLst>
        </pc:spChg>
        <pc:spChg chg="add mod">
          <ac:chgData name="Richard Smith" userId="abcc378e-cfbf-43ab-b92d-004d6cca7645" providerId="ADAL" clId="{6470AC78-C662-4987-A540-36B9090A99A7}" dt="2024-09-12T09:51:58.073" v="1905" actId="1076"/>
          <ac:spMkLst>
            <pc:docMk/>
            <pc:sldMk cId="265428252" sldId="312"/>
            <ac:spMk id="46" creationId="{631EA7D9-9EC9-407C-D28C-8E2C65A6254A}"/>
          </ac:spMkLst>
        </pc:spChg>
        <pc:spChg chg="add mod">
          <ac:chgData name="Richard Smith" userId="abcc378e-cfbf-43ab-b92d-004d6cca7645" providerId="ADAL" clId="{6470AC78-C662-4987-A540-36B9090A99A7}" dt="2024-09-12T09:52:37.490" v="1951" actId="20577"/>
          <ac:spMkLst>
            <pc:docMk/>
            <pc:sldMk cId="265428252" sldId="312"/>
            <ac:spMk id="47" creationId="{A4665E21-C156-D9AC-E833-5AF27F591A5E}"/>
          </ac:spMkLst>
        </pc:spChg>
        <pc:grpChg chg="add del mod">
          <ac:chgData name="Richard Smith" userId="abcc378e-cfbf-43ab-b92d-004d6cca7645" providerId="ADAL" clId="{6470AC78-C662-4987-A540-36B9090A99A7}" dt="2024-09-12T09:50:20.505" v="1817" actId="165"/>
          <ac:grpSpMkLst>
            <pc:docMk/>
            <pc:sldMk cId="265428252" sldId="312"/>
            <ac:grpSpMk id="8" creationId="{1AF746B4-EFA1-BCF2-37D8-3283233773F7}"/>
          </ac:grpSpMkLst>
        </pc:grpChg>
        <pc:grpChg chg="add mod">
          <ac:chgData name="Richard Smith" userId="abcc378e-cfbf-43ab-b92d-004d6cca7645" providerId="ADAL" clId="{6470AC78-C662-4987-A540-36B9090A99A7}" dt="2024-09-12T10:00:27.273" v="1982" actId="164"/>
          <ac:grpSpMkLst>
            <pc:docMk/>
            <pc:sldMk cId="265428252" sldId="312"/>
            <ac:grpSpMk id="52" creationId="{6D378481-F846-E092-901D-23C59607E181}"/>
          </ac:grpSpMkLst>
        </pc:grpChg>
        <pc:grpChg chg="add mod">
          <ac:chgData name="Richard Smith" userId="abcc378e-cfbf-43ab-b92d-004d6cca7645" providerId="ADAL" clId="{6470AC78-C662-4987-A540-36B9090A99A7}" dt="2024-09-12T10:02:33.131" v="2005" actId="164"/>
          <ac:grpSpMkLst>
            <pc:docMk/>
            <pc:sldMk cId="265428252" sldId="312"/>
            <ac:grpSpMk id="55" creationId="{5B0A756C-ACE3-A7C4-71D7-DC55BDC7BC09}"/>
          </ac:grpSpMkLst>
        </pc:grpChg>
        <pc:picChg chg="del">
          <ac:chgData name="Richard Smith" userId="abcc378e-cfbf-43ab-b92d-004d6cca7645" providerId="ADAL" clId="{6470AC78-C662-4987-A540-36B9090A99A7}" dt="2024-09-12T09:07:41.027" v="1423" actId="478"/>
          <ac:picMkLst>
            <pc:docMk/>
            <pc:sldMk cId="265428252" sldId="312"/>
            <ac:picMk id="3" creationId="{3690562F-4348-0F77-3952-D5AEB73CDB1D}"/>
          </ac:picMkLst>
        </pc:picChg>
        <pc:picChg chg="add mod topLvl">
          <ac:chgData name="Richard Smith" userId="abcc378e-cfbf-43ab-b92d-004d6cca7645" providerId="ADAL" clId="{6470AC78-C662-4987-A540-36B9090A99A7}" dt="2024-09-12T09:50:59.914" v="1827" actId="1076"/>
          <ac:picMkLst>
            <pc:docMk/>
            <pc:sldMk cId="265428252" sldId="312"/>
            <ac:picMk id="6" creationId="{91A670C0-21D6-F7E6-2839-327273A382E7}"/>
          </ac:picMkLst>
        </pc:picChg>
        <pc:picChg chg="add mod">
          <ac:chgData name="Richard Smith" userId="abcc378e-cfbf-43ab-b92d-004d6cca7645" providerId="ADAL" clId="{6470AC78-C662-4987-A540-36B9090A99A7}" dt="2024-09-12T10:00:27.273" v="1982" actId="164"/>
          <ac:picMkLst>
            <pc:docMk/>
            <pc:sldMk cId="265428252" sldId="312"/>
            <ac:picMk id="1026" creationId="{F9FB73B9-FD14-354A-B7CE-8ADF27AE0A2D}"/>
          </ac:picMkLst>
        </pc:picChg>
        <pc:picChg chg="add mod">
          <ac:chgData name="Richard Smith" userId="abcc378e-cfbf-43ab-b92d-004d6cca7645" providerId="ADAL" clId="{6470AC78-C662-4987-A540-36B9090A99A7}" dt="2024-09-12T10:02:33.131" v="2005" actId="164"/>
          <ac:picMkLst>
            <pc:docMk/>
            <pc:sldMk cId="265428252" sldId="312"/>
            <ac:picMk id="1028" creationId="{60FFD26B-6FE2-7C81-E4C6-68A17CDEEF20}"/>
          </ac:picMkLst>
        </pc:picChg>
        <pc:cxnChg chg="add del mod">
          <ac:chgData name="Richard Smith" userId="abcc378e-cfbf-43ab-b92d-004d6cca7645" providerId="ADAL" clId="{6470AC78-C662-4987-A540-36B9090A99A7}" dt="2024-09-12T09:40:15.436" v="1534" actId="478"/>
          <ac:cxnSpMkLst>
            <pc:docMk/>
            <pc:sldMk cId="265428252" sldId="312"/>
            <ac:cxnSpMk id="11" creationId="{9B377202-4803-FE33-D174-065ECDF5A895}"/>
          </ac:cxnSpMkLst>
        </pc:cxnChg>
        <pc:cxnChg chg="add del mod">
          <ac:chgData name="Richard Smith" userId="abcc378e-cfbf-43ab-b92d-004d6cca7645" providerId="ADAL" clId="{6470AC78-C662-4987-A540-36B9090A99A7}" dt="2024-09-12T09:44:16.152" v="1664" actId="478"/>
          <ac:cxnSpMkLst>
            <pc:docMk/>
            <pc:sldMk cId="265428252" sldId="312"/>
            <ac:cxnSpMk id="16" creationId="{8EB2F2E1-543F-9D9A-D973-B950E50F50EA}"/>
          </ac:cxnSpMkLst>
        </pc:cxnChg>
        <pc:cxnChg chg="add del mod">
          <ac:chgData name="Richard Smith" userId="abcc378e-cfbf-43ab-b92d-004d6cca7645" providerId="ADAL" clId="{6470AC78-C662-4987-A540-36B9090A99A7}" dt="2024-09-12T09:44:48.345" v="1667" actId="478"/>
          <ac:cxnSpMkLst>
            <pc:docMk/>
            <pc:sldMk cId="265428252" sldId="312"/>
            <ac:cxnSpMk id="22" creationId="{8CA89F97-2232-75E4-F198-990A4271ECD4}"/>
          </ac:cxnSpMkLst>
        </pc:cxnChg>
        <pc:cxnChg chg="add mod">
          <ac:chgData name="Richard Smith" userId="abcc378e-cfbf-43ab-b92d-004d6cca7645" providerId="ADAL" clId="{6470AC78-C662-4987-A540-36B9090A99A7}" dt="2024-09-12T09:51:20.720" v="1831" actId="692"/>
          <ac:cxnSpMkLst>
            <pc:docMk/>
            <pc:sldMk cId="265428252" sldId="312"/>
            <ac:cxnSpMk id="27" creationId="{5D9C50A6-AF89-9492-C6B2-906DF0B556BF}"/>
          </ac:cxnSpMkLst>
        </pc:cxnChg>
        <pc:cxnChg chg="add mod">
          <ac:chgData name="Richard Smith" userId="abcc378e-cfbf-43ab-b92d-004d6cca7645" providerId="ADAL" clId="{6470AC78-C662-4987-A540-36B9090A99A7}" dt="2024-09-12T09:51:20.720" v="1831" actId="692"/>
          <ac:cxnSpMkLst>
            <pc:docMk/>
            <pc:sldMk cId="265428252" sldId="312"/>
            <ac:cxnSpMk id="28" creationId="{D8979598-97BE-E23D-EE07-BD5E25850837}"/>
          </ac:cxnSpMkLst>
        </pc:cxnChg>
        <pc:cxnChg chg="add mod">
          <ac:chgData name="Richard Smith" userId="abcc378e-cfbf-43ab-b92d-004d6cca7645" providerId="ADAL" clId="{6470AC78-C662-4987-A540-36B9090A99A7}" dt="2024-09-12T09:51:20.720" v="1831" actId="692"/>
          <ac:cxnSpMkLst>
            <pc:docMk/>
            <pc:sldMk cId="265428252" sldId="312"/>
            <ac:cxnSpMk id="31" creationId="{2665148C-A8AC-8DD3-F0BD-45EF82615E3E}"/>
          </ac:cxnSpMkLst>
        </pc:cxnChg>
        <pc:cxnChg chg="add mod">
          <ac:chgData name="Richard Smith" userId="abcc378e-cfbf-43ab-b92d-004d6cca7645" providerId="ADAL" clId="{6470AC78-C662-4987-A540-36B9090A99A7}" dt="2024-09-12T09:51:20.720" v="1831" actId="692"/>
          <ac:cxnSpMkLst>
            <pc:docMk/>
            <pc:sldMk cId="265428252" sldId="312"/>
            <ac:cxnSpMk id="34" creationId="{647E2F25-438F-0D9F-376F-6666E702BF42}"/>
          </ac:cxnSpMkLst>
        </pc:cxnChg>
        <pc:cxnChg chg="add mod">
          <ac:chgData name="Richard Smith" userId="abcc378e-cfbf-43ab-b92d-004d6cca7645" providerId="ADAL" clId="{6470AC78-C662-4987-A540-36B9090A99A7}" dt="2024-09-12T10:00:27.273" v="1982" actId="164"/>
          <ac:cxnSpMkLst>
            <pc:docMk/>
            <pc:sldMk cId="265428252" sldId="312"/>
            <ac:cxnSpMk id="49" creationId="{FD8418D5-9B70-F4CC-9E32-B44780C95EA0}"/>
          </ac:cxnSpMkLst>
        </pc:cxnChg>
        <pc:cxnChg chg="add mod">
          <ac:chgData name="Richard Smith" userId="abcc378e-cfbf-43ab-b92d-004d6cca7645" providerId="ADAL" clId="{6470AC78-C662-4987-A540-36B9090A99A7}" dt="2024-09-12T10:02:33.131" v="2005" actId="164"/>
          <ac:cxnSpMkLst>
            <pc:docMk/>
            <pc:sldMk cId="265428252" sldId="312"/>
            <ac:cxnSpMk id="54" creationId="{FB14C19C-D933-0693-B50B-C78CFD11F0AC}"/>
          </ac:cxnSpMkLst>
        </pc:cxnChg>
      </pc:sldChg>
      <pc:sldChg chg="del">
        <pc:chgData name="Richard Smith" userId="abcc378e-cfbf-43ab-b92d-004d6cca7645" providerId="ADAL" clId="{6470AC78-C662-4987-A540-36B9090A99A7}" dt="2024-09-12T10:14:08.603" v="2009" actId="47"/>
        <pc:sldMkLst>
          <pc:docMk/>
          <pc:sldMk cId="3886991139" sldId="313"/>
        </pc:sldMkLst>
      </pc:sldChg>
      <pc:sldChg chg="modSp del mod">
        <pc:chgData name="Richard Smith" userId="abcc378e-cfbf-43ab-b92d-004d6cca7645" providerId="ADAL" clId="{6470AC78-C662-4987-A540-36B9090A99A7}" dt="2024-09-12T10:15:22.920" v="2102" actId="47"/>
        <pc:sldMkLst>
          <pc:docMk/>
          <pc:sldMk cId="1220259391" sldId="314"/>
        </pc:sldMkLst>
        <pc:spChg chg="mod">
          <ac:chgData name="Richard Smith" userId="abcc378e-cfbf-43ab-b92d-004d6cca7645" providerId="ADAL" clId="{6470AC78-C662-4987-A540-36B9090A99A7}" dt="2024-09-12T10:14:42.305" v="2033" actId="20577"/>
          <ac:spMkLst>
            <pc:docMk/>
            <pc:sldMk cId="1220259391" sldId="314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10:15:11.849" v="2100" actId="20577"/>
          <ac:spMkLst>
            <pc:docMk/>
            <pc:sldMk cId="1220259391" sldId="314"/>
            <ac:spMk id="6" creationId="{4C339F98-8931-C12C-3D52-B3D7A320241F}"/>
          </ac:spMkLst>
        </pc:spChg>
      </pc:sldChg>
      <pc:sldChg chg="del">
        <pc:chgData name="Richard Smith" userId="abcc378e-cfbf-43ab-b92d-004d6cca7645" providerId="ADAL" clId="{6470AC78-C662-4987-A540-36B9090A99A7}" dt="2024-09-12T10:24:02.054" v="2955" actId="47"/>
        <pc:sldMkLst>
          <pc:docMk/>
          <pc:sldMk cId="2427442824" sldId="315"/>
        </pc:sldMkLst>
      </pc:sldChg>
      <pc:sldChg chg="modSp mod">
        <pc:chgData name="Richard Smith" userId="abcc378e-cfbf-43ab-b92d-004d6cca7645" providerId="ADAL" clId="{6470AC78-C662-4987-A540-36B9090A99A7}" dt="2024-09-12T10:29:02.836" v="3202" actId="20577"/>
        <pc:sldMkLst>
          <pc:docMk/>
          <pc:sldMk cId="1865930828" sldId="316"/>
        </pc:sldMkLst>
        <pc:spChg chg="mod">
          <ac:chgData name="Richard Smith" userId="abcc378e-cfbf-43ab-b92d-004d6cca7645" providerId="ADAL" clId="{6470AC78-C662-4987-A540-36B9090A99A7}" dt="2024-09-12T10:29:02.836" v="3202" actId="20577"/>
          <ac:spMkLst>
            <pc:docMk/>
            <pc:sldMk cId="1865930828" sldId="316"/>
            <ac:spMk id="3" creationId="{ED59F453-7414-030B-4384-9580D05B1FBC}"/>
          </ac:spMkLst>
        </pc:spChg>
      </pc:sldChg>
      <pc:sldChg chg="del">
        <pc:chgData name="Richard Smith" userId="abcc378e-cfbf-43ab-b92d-004d6cca7645" providerId="ADAL" clId="{6470AC78-C662-4987-A540-36B9090A99A7}" dt="2024-09-12T10:29:27.468" v="3218" actId="47"/>
        <pc:sldMkLst>
          <pc:docMk/>
          <pc:sldMk cId="159526832" sldId="317"/>
        </pc:sldMkLst>
      </pc:sldChg>
      <pc:sldChg chg="modSp del mod">
        <pc:chgData name="Richard Smith" userId="abcc378e-cfbf-43ab-b92d-004d6cca7645" providerId="ADAL" clId="{6470AC78-C662-4987-A540-36B9090A99A7}" dt="2024-09-12T10:36:55.873" v="3862" actId="47"/>
        <pc:sldMkLst>
          <pc:docMk/>
          <pc:sldMk cId="941946495" sldId="318"/>
        </pc:sldMkLst>
        <pc:spChg chg="mod">
          <ac:chgData name="Richard Smith" userId="abcc378e-cfbf-43ab-b92d-004d6cca7645" providerId="ADAL" clId="{6470AC78-C662-4987-A540-36B9090A99A7}" dt="2024-09-12T10:29:19.542" v="3216" actId="20577"/>
          <ac:spMkLst>
            <pc:docMk/>
            <pc:sldMk cId="941946495" sldId="318"/>
            <ac:spMk id="5" creationId="{8FA150D0-D637-1F4D-BB64-101F65F496F7}"/>
          </ac:spMkLst>
        </pc:spChg>
      </pc:sldChg>
      <pc:sldChg chg="del">
        <pc:chgData name="Richard Smith" userId="abcc378e-cfbf-43ab-b92d-004d6cca7645" providerId="ADAL" clId="{6470AC78-C662-4987-A540-36B9090A99A7}" dt="2024-09-12T10:36:55.873" v="3862" actId="47"/>
        <pc:sldMkLst>
          <pc:docMk/>
          <pc:sldMk cId="2090939319" sldId="319"/>
        </pc:sldMkLst>
      </pc:sldChg>
      <pc:sldChg chg="del">
        <pc:chgData name="Richard Smith" userId="abcc378e-cfbf-43ab-b92d-004d6cca7645" providerId="ADAL" clId="{6470AC78-C662-4987-A540-36B9090A99A7}" dt="2024-09-12T10:36:55.873" v="3862" actId="47"/>
        <pc:sldMkLst>
          <pc:docMk/>
          <pc:sldMk cId="1547408656" sldId="320"/>
        </pc:sldMkLst>
      </pc:sldChg>
      <pc:sldChg chg="del">
        <pc:chgData name="Richard Smith" userId="abcc378e-cfbf-43ab-b92d-004d6cca7645" providerId="ADAL" clId="{6470AC78-C662-4987-A540-36B9090A99A7}" dt="2024-09-12T10:36:55.873" v="3862" actId="47"/>
        <pc:sldMkLst>
          <pc:docMk/>
          <pc:sldMk cId="73689432" sldId="321"/>
        </pc:sldMkLst>
      </pc:sldChg>
      <pc:sldChg chg="del">
        <pc:chgData name="Richard Smith" userId="abcc378e-cfbf-43ab-b92d-004d6cca7645" providerId="ADAL" clId="{6470AC78-C662-4987-A540-36B9090A99A7}" dt="2024-09-12T10:36:55.873" v="3862" actId="47"/>
        <pc:sldMkLst>
          <pc:docMk/>
          <pc:sldMk cId="2957294006" sldId="322"/>
        </pc:sldMkLst>
      </pc:sldChg>
      <pc:sldChg chg="del">
        <pc:chgData name="Richard Smith" userId="abcc378e-cfbf-43ab-b92d-004d6cca7645" providerId="ADAL" clId="{6470AC78-C662-4987-A540-36B9090A99A7}" dt="2024-09-12T10:36:55.873" v="3862" actId="47"/>
        <pc:sldMkLst>
          <pc:docMk/>
          <pc:sldMk cId="868556647" sldId="323"/>
        </pc:sldMkLst>
      </pc:sldChg>
      <pc:sldChg chg="del">
        <pc:chgData name="Richard Smith" userId="abcc378e-cfbf-43ab-b92d-004d6cca7645" providerId="ADAL" clId="{6470AC78-C662-4987-A540-36B9090A99A7}" dt="2024-09-12T10:36:57.013" v="3863" actId="47"/>
        <pc:sldMkLst>
          <pc:docMk/>
          <pc:sldMk cId="2273182222" sldId="325"/>
        </pc:sldMkLst>
      </pc:sldChg>
      <pc:sldChg chg="delSp modSp add mod">
        <pc:chgData name="Richard Smith" userId="abcc378e-cfbf-43ab-b92d-004d6cca7645" providerId="ADAL" clId="{6470AC78-C662-4987-A540-36B9090A99A7}" dt="2024-09-12T08:45:29.804" v="1148" actId="14100"/>
        <pc:sldMkLst>
          <pc:docMk/>
          <pc:sldMk cId="1044704105" sldId="326"/>
        </pc:sldMkLst>
        <pc:spChg chg="del">
          <ac:chgData name="Richard Smith" userId="abcc378e-cfbf-43ab-b92d-004d6cca7645" providerId="ADAL" clId="{6470AC78-C662-4987-A540-36B9090A99A7}" dt="2024-09-12T08:45:02.873" v="1125" actId="478"/>
          <ac:spMkLst>
            <pc:docMk/>
            <pc:sldMk cId="1044704105" sldId="326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2T08:39:10.119" v="692" actId="20577"/>
          <ac:spMkLst>
            <pc:docMk/>
            <pc:sldMk cId="1044704105" sldId="326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08:44:47.482" v="1082" actId="6549"/>
          <ac:spMkLst>
            <pc:docMk/>
            <pc:sldMk cId="1044704105" sldId="326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08:45:29.804" v="1148" actId="14100"/>
          <ac:spMkLst>
            <pc:docMk/>
            <pc:sldMk cId="1044704105" sldId="326"/>
            <ac:spMk id="7" creationId="{E65719FA-713B-6A2A-D9B1-61EE47B1CE86}"/>
          </ac:spMkLst>
        </pc:spChg>
        <pc:spChg chg="mod">
          <ac:chgData name="Richard Smith" userId="abcc378e-cfbf-43ab-b92d-004d6cca7645" providerId="ADAL" clId="{6470AC78-C662-4987-A540-36B9090A99A7}" dt="2024-09-12T08:45:25.564" v="1147" actId="14100"/>
          <ac:spMkLst>
            <pc:docMk/>
            <pc:sldMk cId="1044704105" sldId="326"/>
            <ac:spMk id="8" creationId="{EC3A03EA-880C-73BF-B0B7-045EC9DE2E43}"/>
          </ac:spMkLst>
        </pc:spChg>
        <pc:spChg chg="mod">
          <ac:chgData name="Richard Smith" userId="abcc378e-cfbf-43ab-b92d-004d6cca7645" providerId="ADAL" clId="{6470AC78-C662-4987-A540-36B9090A99A7}" dt="2024-09-12T08:44:58.245" v="1124" actId="1035"/>
          <ac:spMkLst>
            <pc:docMk/>
            <pc:sldMk cId="1044704105" sldId="326"/>
            <ac:spMk id="11" creationId="{3D0DE16C-9681-F09A-23F1-7E9035E6EEF3}"/>
          </ac:spMkLst>
        </pc:spChg>
        <pc:spChg chg="mod">
          <ac:chgData name="Richard Smith" userId="abcc378e-cfbf-43ab-b92d-004d6cca7645" providerId="ADAL" clId="{6470AC78-C662-4987-A540-36B9090A99A7}" dt="2024-09-12T08:44:51.405" v="1103" actId="1035"/>
          <ac:spMkLst>
            <pc:docMk/>
            <pc:sldMk cId="1044704105" sldId="326"/>
            <ac:spMk id="12" creationId="{A98003DE-7666-D07C-BF8A-9479B4F1EF9B}"/>
          </ac:spMkLst>
        </pc:spChg>
      </pc:sldChg>
      <pc:sldChg chg="addSp delSp modSp add mod">
        <pc:chgData name="Richard Smith" userId="abcc378e-cfbf-43ab-b92d-004d6cca7645" providerId="ADAL" clId="{6470AC78-C662-4987-A540-36B9090A99A7}" dt="2024-09-12T08:56:09.085" v="1411"/>
        <pc:sldMkLst>
          <pc:docMk/>
          <pc:sldMk cId="3859531324" sldId="327"/>
        </pc:sldMkLst>
        <pc:spChg chg="add mod">
          <ac:chgData name="Richard Smith" userId="abcc378e-cfbf-43ab-b92d-004d6cca7645" providerId="ADAL" clId="{6470AC78-C662-4987-A540-36B9090A99A7}" dt="2024-09-12T08:56:09.085" v="1411"/>
          <ac:spMkLst>
            <pc:docMk/>
            <pc:sldMk cId="3859531324" sldId="327"/>
            <ac:spMk id="2" creationId="{C63DC002-BF79-92D8-F0BB-F6C44784D3CA}"/>
          </ac:spMkLst>
        </pc:spChg>
        <pc:spChg chg="add mod">
          <ac:chgData name="Richard Smith" userId="abcc378e-cfbf-43ab-b92d-004d6cca7645" providerId="ADAL" clId="{6470AC78-C662-4987-A540-36B9090A99A7}" dt="2024-09-12T08:56:09.085" v="1411"/>
          <ac:spMkLst>
            <pc:docMk/>
            <pc:sldMk cId="3859531324" sldId="327"/>
            <ac:spMk id="3" creationId="{C960CC1F-319A-8C77-0797-C322D2908F37}"/>
          </ac:spMkLst>
        </pc:spChg>
        <pc:spChg chg="add mod">
          <ac:chgData name="Richard Smith" userId="abcc378e-cfbf-43ab-b92d-004d6cca7645" providerId="ADAL" clId="{6470AC78-C662-4987-A540-36B9090A99A7}" dt="2024-09-12T08:56:09.085" v="1411"/>
          <ac:spMkLst>
            <pc:docMk/>
            <pc:sldMk cId="3859531324" sldId="327"/>
            <ac:spMk id="4" creationId="{14F51588-3CC2-7C8F-9220-94991E9F76A5}"/>
          </ac:spMkLst>
        </pc:spChg>
        <pc:spChg chg="mod">
          <ac:chgData name="Richard Smith" userId="abcc378e-cfbf-43ab-b92d-004d6cca7645" providerId="ADAL" clId="{6470AC78-C662-4987-A540-36B9090A99A7}" dt="2024-09-12T08:49:16.024" v="1157" actId="20577"/>
          <ac:spMkLst>
            <pc:docMk/>
            <pc:sldMk cId="3859531324" sldId="327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08:55:11.910" v="1407" actId="20577"/>
          <ac:spMkLst>
            <pc:docMk/>
            <pc:sldMk cId="3859531324" sldId="327"/>
            <ac:spMk id="6" creationId="{4C339F98-8931-C12C-3D52-B3D7A320241F}"/>
          </ac:spMkLst>
        </pc:spChg>
        <pc:spChg chg="del mod">
          <ac:chgData name="Richard Smith" userId="abcc378e-cfbf-43ab-b92d-004d6cca7645" providerId="ADAL" clId="{6470AC78-C662-4987-A540-36B9090A99A7}" dt="2024-09-12T08:55:38.130" v="1409" actId="478"/>
          <ac:spMkLst>
            <pc:docMk/>
            <pc:sldMk cId="3859531324" sldId="327"/>
            <ac:spMk id="7" creationId="{E65719FA-713B-6A2A-D9B1-61EE47B1CE86}"/>
          </ac:spMkLst>
        </pc:spChg>
        <pc:spChg chg="del">
          <ac:chgData name="Richard Smith" userId="abcc378e-cfbf-43ab-b92d-004d6cca7645" providerId="ADAL" clId="{6470AC78-C662-4987-A540-36B9090A99A7}" dt="2024-09-12T08:55:38.130" v="1409" actId="478"/>
          <ac:spMkLst>
            <pc:docMk/>
            <pc:sldMk cId="3859531324" sldId="327"/>
            <ac:spMk id="8" creationId="{EC3A03EA-880C-73BF-B0B7-045EC9DE2E43}"/>
          </ac:spMkLst>
        </pc:spChg>
        <pc:spChg chg="add mod">
          <ac:chgData name="Richard Smith" userId="abcc378e-cfbf-43ab-b92d-004d6cca7645" providerId="ADAL" clId="{6470AC78-C662-4987-A540-36B9090A99A7}" dt="2024-09-12T08:56:09.085" v="1411"/>
          <ac:spMkLst>
            <pc:docMk/>
            <pc:sldMk cId="3859531324" sldId="327"/>
            <ac:spMk id="9" creationId="{2F48C071-D88F-C123-AFFE-8F622F97C3AC}"/>
          </ac:spMkLst>
        </pc:spChg>
        <pc:spChg chg="del">
          <ac:chgData name="Richard Smith" userId="abcc378e-cfbf-43ab-b92d-004d6cca7645" providerId="ADAL" clId="{6470AC78-C662-4987-A540-36B9090A99A7}" dt="2024-09-12T08:55:40.754" v="1410" actId="478"/>
          <ac:spMkLst>
            <pc:docMk/>
            <pc:sldMk cId="3859531324" sldId="327"/>
            <ac:spMk id="11" creationId="{3D0DE16C-9681-F09A-23F1-7E9035E6EEF3}"/>
          </ac:spMkLst>
        </pc:spChg>
        <pc:spChg chg="del">
          <ac:chgData name="Richard Smith" userId="abcc378e-cfbf-43ab-b92d-004d6cca7645" providerId="ADAL" clId="{6470AC78-C662-4987-A540-36B9090A99A7}" dt="2024-09-12T08:55:40.754" v="1410" actId="478"/>
          <ac:spMkLst>
            <pc:docMk/>
            <pc:sldMk cId="3859531324" sldId="327"/>
            <ac:spMk id="12" creationId="{A98003DE-7666-D07C-BF8A-9479B4F1EF9B}"/>
          </ac:spMkLst>
        </pc:spChg>
      </pc:sldChg>
      <pc:sldChg chg="delSp modSp add mod">
        <pc:chgData name="Richard Smith" userId="abcc378e-cfbf-43ab-b92d-004d6cca7645" providerId="ADAL" clId="{6470AC78-C662-4987-A540-36B9090A99A7}" dt="2024-09-12T10:17:40.052" v="2408" actId="478"/>
        <pc:sldMkLst>
          <pc:docMk/>
          <pc:sldMk cId="1855537483" sldId="328"/>
        </pc:sldMkLst>
        <pc:spChg chg="mod">
          <ac:chgData name="Richard Smith" userId="abcc378e-cfbf-43ab-b92d-004d6cca7645" providerId="ADAL" clId="{6470AC78-C662-4987-A540-36B9090A99A7}" dt="2024-09-12T10:15:29.342" v="2130" actId="20577"/>
          <ac:spMkLst>
            <pc:docMk/>
            <pc:sldMk cId="1855537483" sldId="328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10:17:37.693" v="2407" actId="6549"/>
          <ac:spMkLst>
            <pc:docMk/>
            <pc:sldMk cId="1855537483" sldId="328"/>
            <ac:spMk id="6" creationId="{4C339F98-8931-C12C-3D52-B3D7A320241F}"/>
          </ac:spMkLst>
        </pc:spChg>
        <pc:spChg chg="del">
          <ac:chgData name="Richard Smith" userId="abcc378e-cfbf-43ab-b92d-004d6cca7645" providerId="ADAL" clId="{6470AC78-C662-4987-A540-36B9090A99A7}" dt="2024-09-12T10:17:40.052" v="2408" actId="478"/>
          <ac:spMkLst>
            <pc:docMk/>
            <pc:sldMk cId="1855537483" sldId="328"/>
            <ac:spMk id="12" creationId="{A98003DE-7666-D07C-BF8A-9479B4F1EF9B}"/>
          </ac:spMkLst>
        </pc:spChg>
      </pc:sldChg>
      <pc:sldChg chg="delSp modSp add mod">
        <pc:chgData name="Richard Smith" userId="abcc378e-cfbf-43ab-b92d-004d6cca7645" providerId="ADAL" clId="{6470AC78-C662-4987-A540-36B9090A99A7}" dt="2024-09-12T10:23:04.831" v="2946" actId="14100"/>
        <pc:sldMkLst>
          <pc:docMk/>
          <pc:sldMk cId="1101457801" sldId="329"/>
        </pc:sldMkLst>
        <pc:spChg chg="mod">
          <ac:chgData name="Richard Smith" userId="abcc378e-cfbf-43ab-b92d-004d6cca7645" providerId="ADAL" clId="{6470AC78-C662-4987-A540-36B9090A99A7}" dt="2024-09-12T10:22:47.935" v="2899" actId="1036"/>
          <ac:spMkLst>
            <pc:docMk/>
            <pc:sldMk cId="1101457801" sldId="329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2T10:17:56.748" v="2448" actId="20577"/>
          <ac:spMkLst>
            <pc:docMk/>
            <pc:sldMk cId="1101457801" sldId="329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10:22:32.267" v="2879" actId="20577"/>
          <ac:spMkLst>
            <pc:docMk/>
            <pc:sldMk cId="1101457801" sldId="329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10:23:04.831" v="2946" actId="14100"/>
          <ac:spMkLst>
            <pc:docMk/>
            <pc:sldMk cId="1101457801" sldId="329"/>
            <ac:spMk id="7" creationId="{E65719FA-713B-6A2A-D9B1-61EE47B1CE86}"/>
          </ac:spMkLst>
        </pc:spChg>
        <pc:spChg chg="del">
          <ac:chgData name="Richard Smith" userId="abcc378e-cfbf-43ab-b92d-004d6cca7645" providerId="ADAL" clId="{6470AC78-C662-4987-A540-36B9090A99A7}" dt="2024-09-12T10:22:51.960" v="2900" actId="478"/>
          <ac:spMkLst>
            <pc:docMk/>
            <pc:sldMk cId="1101457801" sldId="329"/>
            <ac:spMk id="8" creationId="{EC3A03EA-880C-73BF-B0B7-045EC9DE2E43}"/>
          </ac:spMkLst>
        </pc:spChg>
        <pc:spChg chg="del">
          <ac:chgData name="Richard Smith" userId="abcc378e-cfbf-43ab-b92d-004d6cca7645" providerId="ADAL" clId="{6470AC78-C662-4987-A540-36B9090A99A7}" dt="2024-09-12T10:22:45.368" v="2880" actId="478"/>
          <ac:spMkLst>
            <pc:docMk/>
            <pc:sldMk cId="1101457801" sldId="329"/>
            <ac:spMk id="11" creationId="{3D0DE16C-9681-F09A-23F1-7E9035E6EEF3}"/>
          </ac:spMkLst>
        </pc:spChg>
      </pc:sldChg>
      <pc:sldChg chg="addSp delSp modSp add mod">
        <pc:chgData name="Richard Smith" userId="abcc378e-cfbf-43ab-b92d-004d6cca7645" providerId="ADAL" clId="{6470AC78-C662-4987-A540-36B9090A99A7}" dt="2024-09-12T10:20:25.649" v="2646" actId="14100"/>
        <pc:sldMkLst>
          <pc:docMk/>
          <pc:sldMk cId="2359723766" sldId="330"/>
        </pc:sldMkLst>
        <pc:spChg chg="mod">
          <ac:chgData name="Richard Smith" userId="abcc378e-cfbf-43ab-b92d-004d6cca7645" providerId="ADAL" clId="{6470AC78-C662-4987-A540-36B9090A99A7}" dt="2024-09-12T10:20:15.538" v="2644" actId="14100"/>
          <ac:spMkLst>
            <pc:docMk/>
            <pc:sldMk cId="2359723766" sldId="330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2T10:20:00.595" v="2638" actId="20577"/>
          <ac:spMkLst>
            <pc:docMk/>
            <pc:sldMk cId="2359723766" sldId="330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10:20:25.649" v="2646" actId="14100"/>
          <ac:spMkLst>
            <pc:docMk/>
            <pc:sldMk cId="2359723766" sldId="330"/>
            <ac:spMk id="8" creationId="{EC3A03EA-880C-73BF-B0B7-045EC9DE2E43}"/>
          </ac:spMkLst>
        </pc:spChg>
        <pc:spChg chg="del">
          <ac:chgData name="Richard Smith" userId="abcc378e-cfbf-43ab-b92d-004d6cca7645" providerId="ADAL" clId="{6470AC78-C662-4987-A540-36B9090A99A7}" dt="2024-09-12T10:20:03.898" v="2639" actId="478"/>
          <ac:spMkLst>
            <pc:docMk/>
            <pc:sldMk cId="2359723766" sldId="330"/>
            <ac:spMk id="11" creationId="{3D0DE16C-9681-F09A-23F1-7E9035E6EEF3}"/>
          </ac:spMkLst>
        </pc:spChg>
        <pc:picChg chg="add mod">
          <ac:chgData name="Richard Smith" userId="abcc378e-cfbf-43ab-b92d-004d6cca7645" providerId="ADAL" clId="{6470AC78-C662-4987-A540-36B9090A99A7}" dt="2024-09-12T10:18:38.626" v="2453" actId="1076"/>
          <ac:picMkLst>
            <pc:docMk/>
            <pc:sldMk cId="2359723766" sldId="330"/>
            <ac:picMk id="2050" creationId="{2C048EFF-F74A-67B1-808F-7198C7055E42}"/>
          </ac:picMkLst>
        </pc:picChg>
      </pc:sldChg>
      <pc:sldChg chg="addSp delSp modSp add mod">
        <pc:chgData name="Richard Smith" userId="abcc378e-cfbf-43ab-b92d-004d6cca7645" providerId="ADAL" clId="{6470AC78-C662-4987-A540-36B9090A99A7}" dt="2024-09-12T10:23:53.536" v="2953" actId="1076"/>
        <pc:sldMkLst>
          <pc:docMk/>
          <pc:sldMk cId="1577006055" sldId="331"/>
        </pc:sldMkLst>
        <pc:spChg chg="del">
          <ac:chgData name="Richard Smith" userId="abcc378e-cfbf-43ab-b92d-004d6cca7645" providerId="ADAL" clId="{6470AC78-C662-4987-A540-36B9090A99A7}" dt="2024-09-12T10:23:25.543" v="2948" actId="478"/>
          <ac:spMkLst>
            <pc:docMk/>
            <pc:sldMk cId="1577006055" sldId="331"/>
            <ac:spMk id="4" creationId="{E502595A-6F11-0501-B897-DE2189D57B2D}"/>
          </ac:spMkLst>
        </pc:spChg>
        <pc:spChg chg="del">
          <ac:chgData name="Richard Smith" userId="abcc378e-cfbf-43ab-b92d-004d6cca7645" providerId="ADAL" clId="{6470AC78-C662-4987-A540-36B9090A99A7}" dt="2024-09-12T10:23:29.120" v="2949" actId="478"/>
          <ac:spMkLst>
            <pc:docMk/>
            <pc:sldMk cId="1577006055" sldId="331"/>
            <ac:spMk id="6" creationId="{4C339F98-8931-C12C-3D52-B3D7A320241F}"/>
          </ac:spMkLst>
        </pc:spChg>
        <pc:spChg chg="del">
          <ac:chgData name="Richard Smith" userId="abcc378e-cfbf-43ab-b92d-004d6cca7645" providerId="ADAL" clId="{6470AC78-C662-4987-A540-36B9090A99A7}" dt="2024-09-12T10:23:25.543" v="2948" actId="478"/>
          <ac:spMkLst>
            <pc:docMk/>
            <pc:sldMk cId="1577006055" sldId="331"/>
            <ac:spMk id="7" creationId="{E65719FA-713B-6A2A-D9B1-61EE47B1CE86}"/>
          </ac:spMkLst>
        </pc:spChg>
        <pc:picChg chg="add mod">
          <ac:chgData name="Richard Smith" userId="abcc378e-cfbf-43ab-b92d-004d6cca7645" providerId="ADAL" clId="{6470AC78-C662-4987-A540-36B9090A99A7}" dt="2024-09-12T10:23:53.536" v="2953" actId="1076"/>
          <ac:picMkLst>
            <pc:docMk/>
            <pc:sldMk cId="1577006055" sldId="331"/>
            <ac:picMk id="3074" creationId="{E37D9019-418C-8F37-B5EC-53A22EA4DD64}"/>
          </ac:picMkLst>
        </pc:picChg>
      </pc:sldChg>
      <pc:sldChg chg="addSp delSp modSp add mod">
        <pc:chgData name="Richard Smith" userId="abcc378e-cfbf-43ab-b92d-004d6cca7645" providerId="ADAL" clId="{6470AC78-C662-4987-A540-36B9090A99A7}" dt="2024-09-12T10:26:37.997" v="3177" actId="14100"/>
        <pc:sldMkLst>
          <pc:docMk/>
          <pc:sldMk cId="2552562862" sldId="332"/>
        </pc:sldMkLst>
        <pc:spChg chg="add mod">
          <ac:chgData name="Richard Smith" userId="abcc378e-cfbf-43ab-b92d-004d6cca7645" providerId="ADAL" clId="{6470AC78-C662-4987-A540-36B9090A99A7}" dt="2024-09-12T10:26:32.416" v="3176"/>
          <ac:spMkLst>
            <pc:docMk/>
            <pc:sldMk cId="2552562862" sldId="332"/>
            <ac:spMk id="2" creationId="{0A033BAB-4602-1786-F329-888B60611CAD}"/>
          </ac:spMkLst>
        </pc:spChg>
        <pc:spChg chg="add mod">
          <ac:chgData name="Richard Smith" userId="abcc378e-cfbf-43ab-b92d-004d6cca7645" providerId="ADAL" clId="{6470AC78-C662-4987-A540-36B9090A99A7}" dt="2024-09-12T10:26:32.416" v="3176"/>
          <ac:spMkLst>
            <pc:docMk/>
            <pc:sldMk cId="2552562862" sldId="332"/>
            <ac:spMk id="3" creationId="{A0FB3109-F52B-62FF-5776-64B99BE141E1}"/>
          </ac:spMkLst>
        </pc:spChg>
        <pc:spChg chg="del">
          <ac:chgData name="Richard Smith" userId="abcc378e-cfbf-43ab-b92d-004d6cca7645" providerId="ADAL" clId="{6470AC78-C662-4987-A540-36B9090A99A7}" dt="2024-09-12T10:26:22.532" v="3175" actId="478"/>
          <ac:spMkLst>
            <pc:docMk/>
            <pc:sldMk cId="2552562862" sldId="332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2T10:26:17.704" v="3173" actId="6549"/>
          <ac:spMkLst>
            <pc:docMk/>
            <pc:sldMk cId="2552562862" sldId="332"/>
            <ac:spMk id="6" creationId="{4C339F98-8931-C12C-3D52-B3D7A320241F}"/>
          </ac:spMkLst>
        </pc:spChg>
        <pc:spChg chg="del">
          <ac:chgData name="Richard Smith" userId="abcc378e-cfbf-43ab-b92d-004d6cca7645" providerId="ADAL" clId="{6470AC78-C662-4987-A540-36B9090A99A7}" dt="2024-09-12T10:26:21.437" v="3174" actId="478"/>
          <ac:spMkLst>
            <pc:docMk/>
            <pc:sldMk cId="2552562862" sldId="332"/>
            <ac:spMk id="7" creationId="{E65719FA-713B-6A2A-D9B1-61EE47B1CE86}"/>
          </ac:spMkLst>
        </pc:spChg>
        <pc:spChg chg="add mod">
          <ac:chgData name="Richard Smith" userId="abcc378e-cfbf-43ab-b92d-004d6cca7645" providerId="ADAL" clId="{6470AC78-C662-4987-A540-36B9090A99A7}" dt="2024-09-12T10:26:37.997" v="3177" actId="14100"/>
          <ac:spMkLst>
            <pc:docMk/>
            <pc:sldMk cId="2552562862" sldId="332"/>
            <ac:spMk id="8" creationId="{D206B843-B2B0-823A-CA81-19ADA74A6744}"/>
          </ac:spMkLst>
        </pc:spChg>
        <pc:spChg chg="add mod">
          <ac:chgData name="Richard Smith" userId="abcc378e-cfbf-43ab-b92d-004d6cca7645" providerId="ADAL" clId="{6470AC78-C662-4987-A540-36B9090A99A7}" dt="2024-09-12T10:26:32.416" v="3176"/>
          <ac:spMkLst>
            <pc:docMk/>
            <pc:sldMk cId="2552562862" sldId="332"/>
            <ac:spMk id="9" creationId="{626D970B-CD94-445E-A7DF-52172C3922B1}"/>
          </ac:spMkLst>
        </pc:spChg>
      </pc:sldChg>
      <pc:sldChg chg="delSp modSp add mod">
        <pc:chgData name="Richard Smith" userId="abcc378e-cfbf-43ab-b92d-004d6cca7645" providerId="ADAL" clId="{6470AC78-C662-4987-A540-36B9090A99A7}" dt="2024-09-12T10:32:55.194" v="3698" actId="14100"/>
        <pc:sldMkLst>
          <pc:docMk/>
          <pc:sldMk cId="1699297848" sldId="333"/>
        </pc:sldMkLst>
        <pc:spChg chg="del">
          <ac:chgData name="Richard Smith" userId="abcc378e-cfbf-43ab-b92d-004d6cca7645" providerId="ADAL" clId="{6470AC78-C662-4987-A540-36B9090A99A7}" dt="2024-09-12T10:32:36.143" v="3679" actId="478"/>
          <ac:spMkLst>
            <pc:docMk/>
            <pc:sldMk cId="1699297848" sldId="333"/>
            <ac:spMk id="4" creationId="{E502595A-6F11-0501-B897-DE2189D57B2D}"/>
          </ac:spMkLst>
        </pc:spChg>
        <pc:spChg chg="mod">
          <ac:chgData name="Richard Smith" userId="abcc378e-cfbf-43ab-b92d-004d6cca7645" providerId="ADAL" clId="{6470AC78-C662-4987-A540-36B9090A99A7}" dt="2024-09-12T10:29:31.084" v="3232" actId="20577"/>
          <ac:spMkLst>
            <pc:docMk/>
            <pc:sldMk cId="1699297848" sldId="333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10:32:27.011" v="3666" actId="6549"/>
          <ac:spMkLst>
            <pc:docMk/>
            <pc:sldMk cId="1699297848" sldId="333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10:32:55.194" v="3698" actId="14100"/>
          <ac:spMkLst>
            <pc:docMk/>
            <pc:sldMk cId="1699297848" sldId="333"/>
            <ac:spMk id="7" creationId="{E65719FA-713B-6A2A-D9B1-61EE47B1CE86}"/>
          </ac:spMkLst>
        </pc:spChg>
        <pc:spChg chg="mod">
          <ac:chgData name="Richard Smith" userId="abcc378e-cfbf-43ab-b92d-004d6cca7645" providerId="ADAL" clId="{6470AC78-C662-4987-A540-36B9090A99A7}" dt="2024-09-12T10:32:48.468" v="3696" actId="1036"/>
          <ac:spMkLst>
            <pc:docMk/>
            <pc:sldMk cId="1699297848" sldId="333"/>
            <ac:spMk id="8" creationId="{EC3A03EA-880C-73BF-B0B7-045EC9DE2E43}"/>
          </ac:spMkLst>
        </pc:spChg>
        <pc:spChg chg="mod">
          <ac:chgData name="Richard Smith" userId="abcc378e-cfbf-43ab-b92d-004d6cca7645" providerId="ADAL" clId="{6470AC78-C662-4987-A540-36B9090A99A7}" dt="2024-09-12T10:32:33.127" v="3678" actId="14100"/>
          <ac:spMkLst>
            <pc:docMk/>
            <pc:sldMk cId="1699297848" sldId="333"/>
            <ac:spMk id="11" creationId="{3D0DE16C-9681-F09A-23F1-7E9035E6EEF3}"/>
          </ac:spMkLst>
        </pc:spChg>
      </pc:sldChg>
      <pc:sldChg chg="delSp modSp add mod modNotesTx">
        <pc:chgData name="Richard Smith" userId="abcc378e-cfbf-43ab-b92d-004d6cca7645" providerId="ADAL" clId="{6470AC78-C662-4987-A540-36B9090A99A7}" dt="2024-09-12T10:39:55.083" v="3892" actId="20577"/>
        <pc:sldMkLst>
          <pc:docMk/>
          <pc:sldMk cId="2552341963" sldId="334"/>
        </pc:sldMkLst>
        <pc:spChg chg="mod">
          <ac:chgData name="Richard Smith" userId="abcc378e-cfbf-43ab-b92d-004d6cca7645" providerId="ADAL" clId="{6470AC78-C662-4987-A540-36B9090A99A7}" dt="2024-09-12T10:34:17.825" v="3719" actId="20577"/>
          <ac:spMkLst>
            <pc:docMk/>
            <pc:sldMk cId="2552341963" sldId="334"/>
            <ac:spMk id="5" creationId="{8FA150D0-D637-1F4D-BB64-101F65F496F7}"/>
          </ac:spMkLst>
        </pc:spChg>
        <pc:spChg chg="mod">
          <ac:chgData name="Richard Smith" userId="abcc378e-cfbf-43ab-b92d-004d6cca7645" providerId="ADAL" clId="{6470AC78-C662-4987-A540-36B9090A99A7}" dt="2024-09-12T10:37:23.240" v="3864" actId="6549"/>
          <ac:spMkLst>
            <pc:docMk/>
            <pc:sldMk cId="2552341963" sldId="334"/>
            <ac:spMk id="6" creationId="{4C339F98-8931-C12C-3D52-B3D7A320241F}"/>
          </ac:spMkLst>
        </pc:spChg>
        <pc:spChg chg="mod">
          <ac:chgData name="Richard Smith" userId="abcc378e-cfbf-43ab-b92d-004d6cca7645" providerId="ADAL" clId="{6470AC78-C662-4987-A540-36B9090A99A7}" dt="2024-09-12T10:37:48.467" v="3888" actId="1036"/>
          <ac:spMkLst>
            <pc:docMk/>
            <pc:sldMk cId="2552341963" sldId="334"/>
            <ac:spMk id="7" creationId="{E65719FA-713B-6A2A-D9B1-61EE47B1CE86}"/>
          </ac:spMkLst>
        </pc:spChg>
        <pc:spChg chg="mod">
          <ac:chgData name="Richard Smith" userId="abcc378e-cfbf-43ab-b92d-004d6cca7645" providerId="ADAL" clId="{6470AC78-C662-4987-A540-36B9090A99A7}" dt="2024-09-12T10:37:51.492" v="3890" actId="1036"/>
          <ac:spMkLst>
            <pc:docMk/>
            <pc:sldMk cId="2552341963" sldId="334"/>
            <ac:spMk id="8" creationId="{EC3A03EA-880C-73BF-B0B7-045EC9DE2E43}"/>
          </ac:spMkLst>
        </pc:spChg>
        <pc:spChg chg="del">
          <ac:chgData name="Richard Smith" userId="abcc378e-cfbf-43ab-b92d-004d6cca7645" providerId="ADAL" clId="{6470AC78-C662-4987-A540-36B9090A99A7}" dt="2024-09-12T10:37:24.565" v="3865" actId="478"/>
          <ac:spMkLst>
            <pc:docMk/>
            <pc:sldMk cId="2552341963" sldId="334"/>
            <ac:spMk id="11" creationId="{3D0DE16C-9681-F09A-23F1-7E9035E6EEF3}"/>
          </ac:spMkLst>
        </pc:spChg>
      </pc:sldChg>
      <pc:sldChg chg="add del">
        <pc:chgData name="Richard Smith" userId="abcc378e-cfbf-43ab-b92d-004d6cca7645" providerId="ADAL" clId="{6470AC78-C662-4987-A540-36B9090A99A7}" dt="2024-09-12T10:34:01.488" v="3700" actId="47"/>
        <pc:sldMkLst>
          <pc:docMk/>
          <pc:sldMk cId="4026015152" sldId="334"/>
        </pc:sldMkLst>
      </pc:sldChg>
      <pc:sldChg chg="addSp delSp modSp add mod modAnim">
        <pc:chgData name="Richard Smith" userId="abcc378e-cfbf-43ab-b92d-004d6cca7645" providerId="ADAL" clId="{6470AC78-C662-4987-A540-36B9090A99A7}" dt="2024-09-12T10:58:53.531" v="4219"/>
        <pc:sldMkLst>
          <pc:docMk/>
          <pc:sldMk cId="784436043" sldId="335"/>
        </pc:sldMkLst>
        <pc:spChg chg="add mod">
          <ac:chgData name="Richard Smith" userId="abcc378e-cfbf-43ab-b92d-004d6cca7645" providerId="ADAL" clId="{6470AC78-C662-4987-A540-36B9090A99A7}" dt="2024-09-12T10:55:16.021" v="4018" actId="1076"/>
          <ac:spMkLst>
            <pc:docMk/>
            <pc:sldMk cId="784436043" sldId="335"/>
            <ac:spMk id="5" creationId="{AA592FC1-7D6E-D367-A2FE-52975CE121D1}"/>
          </ac:spMkLst>
        </pc:spChg>
        <pc:spChg chg="mod">
          <ac:chgData name="Richard Smith" userId="abcc378e-cfbf-43ab-b92d-004d6cca7645" providerId="ADAL" clId="{6470AC78-C662-4987-A540-36B9090A99A7}" dt="2024-09-12T10:58:34.887" v="4218" actId="207"/>
          <ac:spMkLst>
            <pc:docMk/>
            <pc:sldMk cId="784436043" sldId="335"/>
            <ac:spMk id="7" creationId="{81FB9381-36A6-3EA2-189D-9CE224467657}"/>
          </ac:spMkLst>
        </pc:spChg>
        <pc:spChg chg="add mod">
          <ac:chgData name="Richard Smith" userId="abcc378e-cfbf-43ab-b92d-004d6cca7645" providerId="ADAL" clId="{6470AC78-C662-4987-A540-36B9090A99A7}" dt="2024-09-12T10:56:35.228" v="4087" actId="1076"/>
          <ac:spMkLst>
            <pc:docMk/>
            <pc:sldMk cId="784436043" sldId="335"/>
            <ac:spMk id="12" creationId="{EE5EDCD3-740A-578B-55C3-7A925761D00E}"/>
          </ac:spMkLst>
        </pc:spChg>
        <pc:spChg chg="add mod">
          <ac:chgData name="Richard Smith" userId="abcc378e-cfbf-43ab-b92d-004d6cca7645" providerId="ADAL" clId="{6470AC78-C662-4987-A540-36B9090A99A7}" dt="2024-09-12T10:57:11.388" v="4136" actId="1076"/>
          <ac:spMkLst>
            <pc:docMk/>
            <pc:sldMk cId="784436043" sldId="335"/>
            <ac:spMk id="16" creationId="{DCE7BDCD-5E78-E2CA-943C-ABD55816C4E8}"/>
          </ac:spMkLst>
        </pc:spChg>
        <pc:spChg chg="add del mod">
          <ac:chgData name="Richard Smith" userId="abcc378e-cfbf-43ab-b92d-004d6cca7645" providerId="ADAL" clId="{6470AC78-C662-4987-A540-36B9090A99A7}" dt="2024-09-12T10:57:15.148" v="4138" actId="478"/>
          <ac:spMkLst>
            <pc:docMk/>
            <pc:sldMk cId="784436043" sldId="335"/>
            <ac:spMk id="17" creationId="{45488629-0729-F260-2ED9-356FA8925270}"/>
          </ac:spMkLst>
        </pc:spChg>
        <pc:spChg chg="add mod">
          <ac:chgData name="Richard Smith" userId="abcc378e-cfbf-43ab-b92d-004d6cca7645" providerId="ADAL" clId="{6470AC78-C662-4987-A540-36B9090A99A7}" dt="2024-09-12T10:57:53.802" v="4174" actId="1076"/>
          <ac:spMkLst>
            <pc:docMk/>
            <pc:sldMk cId="784436043" sldId="335"/>
            <ac:spMk id="22" creationId="{EF6F2858-0EAE-E6CD-184A-7899AF4A885E}"/>
          </ac:spMkLst>
        </pc:spChg>
        <pc:spChg chg="mod">
          <ac:chgData name="Richard Smith" userId="abcc378e-cfbf-43ab-b92d-004d6cca7645" providerId="ADAL" clId="{6470AC78-C662-4987-A540-36B9090A99A7}" dt="2024-09-12T10:52:47.789" v="3931" actId="207"/>
          <ac:spMkLst>
            <pc:docMk/>
            <pc:sldMk cId="784436043" sldId="335"/>
            <ac:spMk id="38" creationId="{89E84BC2-6862-8949-8491-3422521C0C36}"/>
          </ac:spMkLst>
        </pc:spChg>
        <pc:spChg chg="mod">
          <ac:chgData name="Richard Smith" userId="abcc378e-cfbf-43ab-b92d-004d6cca7645" providerId="ADAL" clId="{6470AC78-C662-4987-A540-36B9090A99A7}" dt="2024-09-12T10:52:47.789" v="3931" actId="207"/>
          <ac:spMkLst>
            <pc:docMk/>
            <pc:sldMk cId="784436043" sldId="335"/>
            <ac:spMk id="39" creationId="{38DCB126-C4DD-624B-06E8-14A0C6499D1B}"/>
          </ac:spMkLst>
        </pc:spChg>
        <pc:spChg chg="mod">
          <ac:chgData name="Richard Smith" userId="abcc378e-cfbf-43ab-b92d-004d6cca7645" providerId="ADAL" clId="{6470AC78-C662-4987-A540-36B9090A99A7}" dt="2024-09-12T10:52:47.789" v="3931" actId="207"/>
          <ac:spMkLst>
            <pc:docMk/>
            <pc:sldMk cId="784436043" sldId="335"/>
            <ac:spMk id="45" creationId="{F163ABFE-EF91-A204-15C2-9A8EADC8FB35}"/>
          </ac:spMkLst>
        </pc:spChg>
        <pc:spChg chg="mod">
          <ac:chgData name="Richard Smith" userId="abcc378e-cfbf-43ab-b92d-004d6cca7645" providerId="ADAL" clId="{6470AC78-C662-4987-A540-36B9090A99A7}" dt="2024-09-12T10:52:47.789" v="3931" actId="207"/>
          <ac:spMkLst>
            <pc:docMk/>
            <pc:sldMk cId="784436043" sldId="335"/>
            <ac:spMk id="46" creationId="{631EA7D9-9EC9-407C-D28C-8E2C65A6254A}"/>
          </ac:spMkLst>
        </pc:spChg>
        <pc:spChg chg="mod">
          <ac:chgData name="Richard Smith" userId="abcc378e-cfbf-43ab-b92d-004d6cca7645" providerId="ADAL" clId="{6470AC78-C662-4987-A540-36B9090A99A7}" dt="2024-09-12T10:58:53.531" v="4219"/>
          <ac:spMkLst>
            <pc:docMk/>
            <pc:sldMk cId="784436043" sldId="335"/>
            <ac:spMk id="47" creationId="{A4665E21-C156-D9AC-E833-5AF27F591A5E}"/>
          </ac:spMkLst>
        </pc:spChg>
        <pc:grpChg chg="del">
          <ac:chgData name="Richard Smith" userId="abcc378e-cfbf-43ab-b92d-004d6cca7645" providerId="ADAL" clId="{6470AC78-C662-4987-A540-36B9090A99A7}" dt="2024-09-12T10:51:27.929" v="3922" actId="478"/>
          <ac:grpSpMkLst>
            <pc:docMk/>
            <pc:sldMk cId="784436043" sldId="335"/>
            <ac:grpSpMk id="52" creationId="{6D378481-F846-E092-901D-23C59607E181}"/>
          </ac:grpSpMkLst>
        </pc:grpChg>
        <pc:grpChg chg="del">
          <ac:chgData name="Richard Smith" userId="abcc378e-cfbf-43ab-b92d-004d6cca7645" providerId="ADAL" clId="{6470AC78-C662-4987-A540-36B9090A99A7}" dt="2024-09-12T10:51:26.993" v="3921" actId="478"/>
          <ac:grpSpMkLst>
            <pc:docMk/>
            <pc:sldMk cId="784436043" sldId="335"/>
            <ac:grpSpMk id="55" creationId="{5B0A756C-ACE3-A7C4-71D7-DC55BDC7BC09}"/>
          </ac:grpSpMkLst>
        </pc:grpChg>
        <pc:cxnChg chg="add mod">
          <ac:chgData name="Richard Smith" userId="abcc378e-cfbf-43ab-b92d-004d6cca7645" providerId="ADAL" clId="{6470AC78-C662-4987-A540-36B9090A99A7}" dt="2024-09-12T10:53:05.199" v="3934" actId="14100"/>
          <ac:cxnSpMkLst>
            <pc:docMk/>
            <pc:sldMk cId="784436043" sldId="335"/>
            <ac:cxnSpMk id="3" creationId="{E6E60BC3-33F2-0572-AD90-43DE17BAF504}"/>
          </ac:cxnSpMkLst>
        </pc:cxnChg>
        <pc:cxnChg chg="add mod">
          <ac:chgData name="Richard Smith" userId="abcc378e-cfbf-43ab-b92d-004d6cca7645" providerId="ADAL" clId="{6470AC78-C662-4987-A540-36B9090A99A7}" dt="2024-09-12T10:56:25.500" v="4072" actId="14100"/>
          <ac:cxnSpMkLst>
            <pc:docMk/>
            <pc:sldMk cId="784436043" sldId="335"/>
            <ac:cxnSpMk id="11" creationId="{A39DE79E-B035-D945-561E-31D4322DA1F3}"/>
          </ac:cxnSpMkLst>
        </pc:cxnChg>
        <pc:cxnChg chg="add mod">
          <ac:chgData name="Richard Smith" userId="abcc378e-cfbf-43ab-b92d-004d6cca7645" providerId="ADAL" clId="{6470AC78-C662-4987-A540-36B9090A99A7}" dt="2024-09-12T10:56:46.732" v="4101" actId="1036"/>
          <ac:cxnSpMkLst>
            <pc:docMk/>
            <pc:sldMk cId="784436043" sldId="335"/>
            <ac:cxnSpMk id="14" creationId="{75666744-D627-C62A-F454-C07DED39B60F}"/>
          </ac:cxnSpMkLst>
        </pc:cxnChg>
        <pc:cxnChg chg="add mod">
          <ac:chgData name="Richard Smith" userId="abcc378e-cfbf-43ab-b92d-004d6cca7645" providerId="ADAL" clId="{6470AC78-C662-4987-A540-36B9090A99A7}" dt="2024-09-12T10:57:30.139" v="4143" actId="14100"/>
          <ac:cxnSpMkLst>
            <pc:docMk/>
            <pc:sldMk cId="784436043" sldId="335"/>
            <ac:cxnSpMk id="18" creationId="{C3297761-9B55-02EA-00F1-C9584C389D26}"/>
          </ac:cxnSpMkLst>
        </pc:cxnChg>
        <pc:cxnChg chg="mod">
          <ac:chgData name="Richard Smith" userId="abcc378e-cfbf-43ab-b92d-004d6cca7645" providerId="ADAL" clId="{6470AC78-C662-4987-A540-36B9090A99A7}" dt="2024-09-12T10:52:26.306" v="3929" actId="692"/>
          <ac:cxnSpMkLst>
            <pc:docMk/>
            <pc:sldMk cId="784436043" sldId="335"/>
            <ac:cxnSpMk id="27" creationId="{5D9C50A6-AF89-9492-C6B2-906DF0B556BF}"/>
          </ac:cxnSpMkLst>
        </pc:cxnChg>
        <pc:cxnChg chg="mod">
          <ac:chgData name="Richard Smith" userId="abcc378e-cfbf-43ab-b92d-004d6cca7645" providerId="ADAL" clId="{6470AC78-C662-4987-A540-36B9090A99A7}" dt="2024-09-12T10:52:26.306" v="3929" actId="692"/>
          <ac:cxnSpMkLst>
            <pc:docMk/>
            <pc:sldMk cId="784436043" sldId="335"/>
            <ac:cxnSpMk id="28" creationId="{D8979598-97BE-E23D-EE07-BD5E25850837}"/>
          </ac:cxnSpMkLst>
        </pc:cxnChg>
        <pc:cxnChg chg="mod">
          <ac:chgData name="Richard Smith" userId="abcc378e-cfbf-43ab-b92d-004d6cca7645" providerId="ADAL" clId="{6470AC78-C662-4987-A540-36B9090A99A7}" dt="2024-09-12T10:52:26.306" v="3929" actId="692"/>
          <ac:cxnSpMkLst>
            <pc:docMk/>
            <pc:sldMk cId="784436043" sldId="335"/>
            <ac:cxnSpMk id="31" creationId="{2665148C-A8AC-8DD3-F0BD-45EF82615E3E}"/>
          </ac:cxnSpMkLst>
        </pc:cxnChg>
        <pc:cxnChg chg="mod">
          <ac:chgData name="Richard Smith" userId="abcc378e-cfbf-43ab-b92d-004d6cca7645" providerId="ADAL" clId="{6470AC78-C662-4987-A540-36B9090A99A7}" dt="2024-09-12T10:52:26.306" v="3929" actId="692"/>
          <ac:cxnSpMkLst>
            <pc:docMk/>
            <pc:sldMk cId="784436043" sldId="335"/>
            <ac:cxnSpMk id="34" creationId="{647E2F25-438F-0D9F-376F-6666E702BF42}"/>
          </ac:cxnSpMkLst>
        </pc:cxnChg>
      </pc:sldChg>
    </pc:docChg>
  </pc:docChgLst>
  <pc:docChgLst>
    <pc:chgData name="Jason Peel" userId="63d4dafe-67fd-4884-9fad-4b5943b50fea" providerId="ADAL" clId="{488BEF75-2E20-48E8-B4B4-D4A33F5E2848}"/>
    <pc:docChg chg="undo custSel modSld">
      <pc:chgData name="Jason Peel" userId="63d4dafe-67fd-4884-9fad-4b5943b50fea" providerId="ADAL" clId="{488BEF75-2E20-48E8-B4B4-D4A33F5E2848}" dt="2024-09-12T13:09:16.661" v="144" actId="207"/>
      <pc:docMkLst>
        <pc:docMk/>
      </pc:docMkLst>
      <pc:sldChg chg="addSp modSp mod">
        <pc:chgData name="Jason Peel" userId="63d4dafe-67fd-4884-9fad-4b5943b50fea" providerId="ADAL" clId="{488BEF75-2E20-48E8-B4B4-D4A33F5E2848}" dt="2024-09-12T13:04:08.317" v="53" actId="1035"/>
        <pc:sldMkLst>
          <pc:docMk/>
          <pc:sldMk cId="3541294974" sldId="256"/>
        </pc:sldMkLst>
        <pc:spChg chg="mod">
          <ac:chgData name="Jason Peel" userId="63d4dafe-67fd-4884-9fad-4b5943b50fea" providerId="ADAL" clId="{488BEF75-2E20-48E8-B4B4-D4A33F5E2848}" dt="2024-09-12T13:04:08.317" v="53" actId="1035"/>
          <ac:spMkLst>
            <pc:docMk/>
            <pc:sldMk cId="3541294974" sldId="256"/>
            <ac:spMk id="2" creationId="{25A7DE68-9C8E-D39F-16EC-DE62D11989F0}"/>
          </ac:spMkLst>
        </pc:spChg>
        <pc:spChg chg="add">
          <ac:chgData name="Jason Peel" userId="63d4dafe-67fd-4884-9fad-4b5943b50fea" providerId="ADAL" clId="{488BEF75-2E20-48E8-B4B4-D4A33F5E2848}" dt="2024-09-12T13:00:52.510" v="2"/>
          <ac:spMkLst>
            <pc:docMk/>
            <pc:sldMk cId="3541294974" sldId="256"/>
            <ac:spMk id="6" creationId="{46B93A2F-66FF-E9C1-27A7-1F2811FCD9A4}"/>
          </ac:spMkLst>
        </pc:spChg>
        <pc:spChg chg="mod">
          <ac:chgData name="Jason Peel" userId="63d4dafe-67fd-4884-9fad-4b5943b50fea" providerId="ADAL" clId="{488BEF75-2E20-48E8-B4B4-D4A33F5E2848}" dt="2024-09-12T13:04:08.317" v="53" actId="1035"/>
          <ac:spMkLst>
            <pc:docMk/>
            <pc:sldMk cId="3541294974" sldId="256"/>
            <ac:spMk id="8" creationId="{DD1131D0-5366-EFBE-0B10-37413DDBCDF0}"/>
          </ac:spMkLst>
        </pc:spChg>
        <pc:spChg chg="mod">
          <ac:chgData name="Jason Peel" userId="63d4dafe-67fd-4884-9fad-4b5943b50fea" providerId="ADAL" clId="{488BEF75-2E20-48E8-B4B4-D4A33F5E2848}" dt="2024-09-12T13:04:08.317" v="53" actId="1035"/>
          <ac:spMkLst>
            <pc:docMk/>
            <pc:sldMk cId="3541294974" sldId="256"/>
            <ac:spMk id="10" creationId="{A382BDC0-CDCF-FDA6-A381-4A02E39D70A5}"/>
          </ac:spMkLst>
        </pc:spChg>
        <pc:picChg chg="add mod">
          <ac:chgData name="Jason Peel" userId="63d4dafe-67fd-4884-9fad-4b5943b50fea" providerId="ADAL" clId="{488BEF75-2E20-48E8-B4B4-D4A33F5E2848}" dt="2024-09-12T13:04:08.317" v="53" actId="1035"/>
          <ac:picMkLst>
            <pc:docMk/>
            <pc:sldMk cId="3541294974" sldId="256"/>
            <ac:picMk id="3" creationId="{33B1DD76-4856-796B-93A4-4E6091A5244A}"/>
          </ac:picMkLst>
        </pc:picChg>
        <pc:picChg chg="mod">
          <ac:chgData name="Jason Peel" userId="63d4dafe-67fd-4884-9fad-4b5943b50fea" providerId="ADAL" clId="{488BEF75-2E20-48E8-B4B4-D4A33F5E2848}" dt="2024-09-12T13:04:08.317" v="53" actId="1035"/>
          <ac:picMkLst>
            <pc:docMk/>
            <pc:sldMk cId="3541294974" sldId="256"/>
            <ac:picMk id="5" creationId="{A7CE0452-7449-9E04-F9C6-EA0C6B4AA590}"/>
          </ac:picMkLst>
        </pc:picChg>
        <pc:picChg chg="add mod">
          <ac:chgData name="Jason Peel" userId="63d4dafe-67fd-4884-9fad-4b5943b50fea" providerId="ADAL" clId="{488BEF75-2E20-48E8-B4B4-D4A33F5E2848}" dt="2024-09-12T13:04:08.317" v="53" actId="1035"/>
          <ac:picMkLst>
            <pc:docMk/>
            <pc:sldMk cId="3541294974" sldId="256"/>
            <ac:picMk id="9" creationId="{577BF9A0-077A-6061-11BB-881D09993E8A}"/>
          </ac:picMkLst>
        </pc:picChg>
        <pc:picChg chg="mod">
          <ac:chgData name="Jason Peel" userId="63d4dafe-67fd-4884-9fad-4b5943b50fea" providerId="ADAL" clId="{488BEF75-2E20-48E8-B4B4-D4A33F5E2848}" dt="2024-09-12T13:03:59.531" v="48" actId="14826"/>
          <ac:picMkLst>
            <pc:docMk/>
            <pc:sldMk cId="3541294974" sldId="256"/>
            <ac:picMk id="12" creationId="{668CE0CD-91C1-8CB7-3D36-812C76EC9093}"/>
          </ac:picMkLst>
        </pc:picChg>
      </pc:sldChg>
      <pc:sldChg chg="modSp mod">
        <pc:chgData name="Jason Peel" userId="63d4dafe-67fd-4884-9fad-4b5943b50fea" providerId="ADAL" clId="{488BEF75-2E20-48E8-B4B4-D4A33F5E2848}" dt="2024-09-12T13:04:49.086" v="78" actId="207"/>
        <pc:sldMkLst>
          <pc:docMk/>
          <pc:sldMk cId="3521449200" sldId="258"/>
        </pc:sldMkLst>
        <pc:spChg chg="mod">
          <ac:chgData name="Jason Peel" userId="63d4dafe-67fd-4884-9fad-4b5943b50fea" providerId="ADAL" clId="{488BEF75-2E20-48E8-B4B4-D4A33F5E2848}" dt="2024-09-12T13:04:49.086" v="78" actId="207"/>
          <ac:spMkLst>
            <pc:docMk/>
            <pc:sldMk cId="3521449200" sldId="258"/>
            <ac:spMk id="16" creationId="{6D1CDCAC-1D16-ED2A-B0DD-2F23D38B0A17}"/>
          </ac:spMkLst>
        </pc:spChg>
        <pc:spChg chg="mod">
          <ac:chgData name="Jason Peel" userId="63d4dafe-67fd-4884-9fad-4b5943b50fea" providerId="ADAL" clId="{488BEF75-2E20-48E8-B4B4-D4A33F5E2848}" dt="2024-09-12T13:04:45.551" v="77" actId="207"/>
          <ac:spMkLst>
            <pc:docMk/>
            <pc:sldMk cId="3521449200" sldId="258"/>
            <ac:spMk id="17" creationId="{9FFF1895-9E20-F84F-18CB-9588C2E60DE2}"/>
          </ac:spMkLst>
        </pc:spChg>
      </pc:sldChg>
      <pc:sldChg chg="modSp mod">
        <pc:chgData name="Jason Peel" userId="63d4dafe-67fd-4884-9fad-4b5943b50fea" providerId="ADAL" clId="{488BEF75-2E20-48E8-B4B4-D4A33F5E2848}" dt="2024-09-12T13:04:21.897" v="54" actId="1076"/>
        <pc:sldMkLst>
          <pc:docMk/>
          <pc:sldMk cId="3911950458" sldId="305"/>
        </pc:sldMkLst>
        <pc:spChg chg="mod">
          <ac:chgData name="Jason Peel" userId="63d4dafe-67fd-4884-9fad-4b5943b50fea" providerId="ADAL" clId="{488BEF75-2E20-48E8-B4B4-D4A33F5E2848}" dt="2024-09-12T13:04:21.897" v="54" actId="1076"/>
          <ac:spMkLst>
            <pc:docMk/>
            <pc:sldMk cId="3911950458" sldId="305"/>
            <ac:spMk id="3" creationId="{ED59F453-7414-030B-4384-9580D05B1FBC}"/>
          </ac:spMkLst>
        </pc:spChg>
      </pc:sldChg>
      <pc:sldChg chg="modSp mod">
        <pc:chgData name="Jason Peel" userId="63d4dafe-67fd-4884-9fad-4b5943b50fea" providerId="ADAL" clId="{488BEF75-2E20-48E8-B4B4-D4A33F5E2848}" dt="2024-09-12T13:06:39.144" v="92" actId="207"/>
        <pc:sldMkLst>
          <pc:docMk/>
          <pc:sldMk cId="265428252" sldId="312"/>
        </pc:sldMkLst>
        <pc:spChg chg="mod">
          <ac:chgData name="Jason Peel" userId="63d4dafe-67fd-4884-9fad-4b5943b50fea" providerId="ADAL" clId="{488BEF75-2E20-48E8-B4B4-D4A33F5E2848}" dt="2024-09-12T13:06:15.391" v="89" actId="207"/>
          <ac:spMkLst>
            <pc:docMk/>
            <pc:sldMk cId="265428252" sldId="312"/>
            <ac:spMk id="2" creationId="{85E97BC3-4039-D414-C5D4-84350AC9248C}"/>
          </ac:spMkLst>
        </pc:spChg>
        <pc:spChg chg="mod">
          <ac:chgData name="Jason Peel" userId="63d4dafe-67fd-4884-9fad-4b5943b50fea" providerId="ADAL" clId="{488BEF75-2E20-48E8-B4B4-D4A33F5E2848}" dt="2024-09-12T13:06:39.144" v="92" actId="207"/>
          <ac:spMkLst>
            <pc:docMk/>
            <pc:sldMk cId="265428252" sldId="312"/>
            <ac:spMk id="4" creationId="{59D822FB-40BE-966B-D60B-3A76E17C737D}"/>
          </ac:spMkLst>
        </pc:spChg>
        <pc:spChg chg="mod">
          <ac:chgData name="Jason Peel" userId="63d4dafe-67fd-4884-9fad-4b5943b50fea" providerId="ADAL" clId="{488BEF75-2E20-48E8-B4B4-D4A33F5E2848}" dt="2024-09-12T13:06:20.708" v="90" actId="207"/>
          <ac:spMkLst>
            <pc:docMk/>
            <pc:sldMk cId="265428252" sldId="312"/>
            <ac:spMk id="7" creationId="{81FB9381-36A6-3EA2-189D-9CE224467657}"/>
          </ac:spMkLst>
        </pc:spChg>
        <pc:grpChg chg="mod">
          <ac:chgData name="Jason Peel" userId="63d4dafe-67fd-4884-9fad-4b5943b50fea" providerId="ADAL" clId="{488BEF75-2E20-48E8-B4B4-D4A33F5E2848}" dt="2024-09-12T13:06:25.042" v="91" actId="14100"/>
          <ac:grpSpMkLst>
            <pc:docMk/>
            <pc:sldMk cId="265428252" sldId="312"/>
            <ac:grpSpMk id="52" creationId="{6D378481-F846-E092-901D-23C59607E181}"/>
          </ac:grpSpMkLst>
        </pc:grpChg>
        <pc:picChg chg="mod">
          <ac:chgData name="Jason Peel" userId="63d4dafe-67fd-4884-9fad-4b5943b50fea" providerId="ADAL" clId="{488BEF75-2E20-48E8-B4B4-D4A33F5E2848}" dt="2024-09-12T13:06:25.042" v="91" actId="14100"/>
          <ac:picMkLst>
            <pc:docMk/>
            <pc:sldMk cId="265428252" sldId="312"/>
            <ac:picMk id="1026" creationId="{F9FB73B9-FD14-354A-B7CE-8ADF27AE0A2D}"/>
          </ac:picMkLst>
        </pc:picChg>
        <pc:cxnChg chg="mod">
          <ac:chgData name="Jason Peel" userId="63d4dafe-67fd-4884-9fad-4b5943b50fea" providerId="ADAL" clId="{488BEF75-2E20-48E8-B4B4-D4A33F5E2848}" dt="2024-09-12T13:06:25.042" v="91" actId="14100"/>
          <ac:cxnSpMkLst>
            <pc:docMk/>
            <pc:sldMk cId="265428252" sldId="312"/>
            <ac:cxnSpMk id="49" creationId="{FD8418D5-9B70-F4CC-9E32-B44780C95EA0}"/>
          </ac:cxnSpMkLst>
        </pc:cxnChg>
      </pc:sldChg>
      <pc:sldChg chg="modSp mod">
        <pc:chgData name="Jason Peel" userId="63d4dafe-67fd-4884-9fad-4b5943b50fea" providerId="ADAL" clId="{488BEF75-2E20-48E8-B4B4-D4A33F5E2848}" dt="2024-09-12T13:07:53.825" v="121" actId="20577"/>
        <pc:sldMkLst>
          <pc:docMk/>
          <pc:sldMk cId="1044704105" sldId="326"/>
        </pc:sldMkLst>
        <pc:spChg chg="mod">
          <ac:chgData name="Jason Peel" userId="63d4dafe-67fd-4884-9fad-4b5943b50fea" providerId="ADAL" clId="{488BEF75-2E20-48E8-B4B4-D4A33F5E2848}" dt="2024-09-12T13:07:53.825" v="121" actId="20577"/>
          <ac:spMkLst>
            <pc:docMk/>
            <pc:sldMk cId="1044704105" sldId="326"/>
            <ac:spMk id="6" creationId="{4C339F98-8931-C12C-3D52-B3D7A320241F}"/>
          </ac:spMkLst>
        </pc:spChg>
      </pc:sldChg>
      <pc:sldChg chg="modSp mod">
        <pc:chgData name="Jason Peel" userId="63d4dafe-67fd-4884-9fad-4b5943b50fea" providerId="ADAL" clId="{488BEF75-2E20-48E8-B4B4-D4A33F5E2848}" dt="2024-09-12T13:05:23.776" v="85" actId="207"/>
        <pc:sldMkLst>
          <pc:docMk/>
          <pc:sldMk cId="3859531324" sldId="327"/>
        </pc:sldMkLst>
        <pc:spChg chg="mod">
          <ac:chgData name="Jason Peel" userId="63d4dafe-67fd-4884-9fad-4b5943b50fea" providerId="ADAL" clId="{488BEF75-2E20-48E8-B4B4-D4A33F5E2848}" dt="2024-09-12T13:05:20.333" v="84" actId="207"/>
          <ac:spMkLst>
            <pc:docMk/>
            <pc:sldMk cId="3859531324" sldId="327"/>
            <ac:spMk id="4" creationId="{14F51588-3CC2-7C8F-9220-94991E9F76A5}"/>
          </ac:spMkLst>
        </pc:spChg>
        <pc:spChg chg="mod">
          <ac:chgData name="Jason Peel" userId="63d4dafe-67fd-4884-9fad-4b5943b50fea" providerId="ADAL" clId="{488BEF75-2E20-48E8-B4B4-D4A33F5E2848}" dt="2024-09-12T13:05:23.776" v="85" actId="207"/>
          <ac:spMkLst>
            <pc:docMk/>
            <pc:sldMk cId="3859531324" sldId="327"/>
            <ac:spMk id="9" creationId="{2F48C071-D88F-C123-AFFE-8F622F97C3AC}"/>
          </ac:spMkLst>
        </pc:spChg>
      </pc:sldChg>
      <pc:sldChg chg="modSp mod">
        <pc:chgData name="Jason Peel" userId="63d4dafe-67fd-4884-9fad-4b5943b50fea" providerId="ADAL" clId="{488BEF75-2E20-48E8-B4B4-D4A33F5E2848}" dt="2024-09-12T13:06:55.360" v="94" actId="207"/>
        <pc:sldMkLst>
          <pc:docMk/>
          <pc:sldMk cId="1855537483" sldId="328"/>
        </pc:sldMkLst>
        <pc:spChg chg="mod">
          <ac:chgData name="Jason Peel" userId="63d4dafe-67fd-4884-9fad-4b5943b50fea" providerId="ADAL" clId="{488BEF75-2E20-48E8-B4B4-D4A33F5E2848}" dt="2024-09-12T13:06:55.360" v="94" actId="207"/>
          <ac:spMkLst>
            <pc:docMk/>
            <pc:sldMk cId="1855537483" sldId="328"/>
            <ac:spMk id="4" creationId="{E502595A-6F11-0501-B897-DE2189D57B2D}"/>
          </ac:spMkLst>
        </pc:spChg>
        <pc:spChg chg="mod">
          <ac:chgData name="Jason Peel" userId="63d4dafe-67fd-4884-9fad-4b5943b50fea" providerId="ADAL" clId="{488BEF75-2E20-48E8-B4B4-D4A33F5E2848}" dt="2024-09-12T13:06:52.424" v="93" actId="207"/>
          <ac:spMkLst>
            <pc:docMk/>
            <pc:sldMk cId="1855537483" sldId="328"/>
            <ac:spMk id="11" creationId="{3D0DE16C-9681-F09A-23F1-7E9035E6EEF3}"/>
          </ac:spMkLst>
        </pc:spChg>
      </pc:sldChg>
      <pc:sldChg chg="modSp mod">
        <pc:chgData name="Jason Peel" userId="63d4dafe-67fd-4884-9fad-4b5943b50fea" providerId="ADAL" clId="{488BEF75-2E20-48E8-B4B4-D4A33F5E2848}" dt="2024-09-12T13:08:03.155" v="122" actId="207"/>
        <pc:sldMkLst>
          <pc:docMk/>
          <pc:sldMk cId="1101457801" sldId="329"/>
        </pc:sldMkLst>
        <pc:spChg chg="mod">
          <ac:chgData name="Jason Peel" userId="63d4dafe-67fd-4884-9fad-4b5943b50fea" providerId="ADAL" clId="{488BEF75-2E20-48E8-B4B4-D4A33F5E2848}" dt="2024-09-12T13:08:03.155" v="122" actId="207"/>
          <ac:spMkLst>
            <pc:docMk/>
            <pc:sldMk cId="1101457801" sldId="329"/>
            <ac:spMk id="4" creationId="{E502595A-6F11-0501-B897-DE2189D57B2D}"/>
          </ac:spMkLst>
        </pc:spChg>
      </pc:sldChg>
      <pc:sldChg chg="modSp mod">
        <pc:chgData name="Jason Peel" userId="63d4dafe-67fd-4884-9fad-4b5943b50fea" providerId="ADAL" clId="{488BEF75-2E20-48E8-B4B4-D4A33F5E2848}" dt="2024-09-12T13:07:08.194" v="96" actId="207"/>
        <pc:sldMkLst>
          <pc:docMk/>
          <pc:sldMk cId="2359723766" sldId="330"/>
        </pc:sldMkLst>
        <pc:spChg chg="mod">
          <ac:chgData name="Jason Peel" userId="63d4dafe-67fd-4884-9fad-4b5943b50fea" providerId="ADAL" clId="{488BEF75-2E20-48E8-B4B4-D4A33F5E2848}" dt="2024-09-12T13:07:08.194" v="96" actId="207"/>
          <ac:spMkLst>
            <pc:docMk/>
            <pc:sldMk cId="2359723766" sldId="330"/>
            <ac:spMk id="4" creationId="{E502595A-6F11-0501-B897-DE2189D57B2D}"/>
          </ac:spMkLst>
        </pc:spChg>
        <pc:spChg chg="mod">
          <ac:chgData name="Jason Peel" userId="63d4dafe-67fd-4884-9fad-4b5943b50fea" providerId="ADAL" clId="{488BEF75-2E20-48E8-B4B4-D4A33F5E2848}" dt="2024-09-12T13:07:05.151" v="95" actId="207"/>
          <ac:spMkLst>
            <pc:docMk/>
            <pc:sldMk cId="2359723766" sldId="330"/>
            <ac:spMk id="8" creationId="{EC3A03EA-880C-73BF-B0B7-045EC9DE2E43}"/>
          </ac:spMkLst>
        </pc:spChg>
      </pc:sldChg>
      <pc:sldChg chg="modSp mod">
        <pc:chgData name="Jason Peel" userId="63d4dafe-67fd-4884-9fad-4b5943b50fea" providerId="ADAL" clId="{488BEF75-2E20-48E8-B4B4-D4A33F5E2848}" dt="2024-09-12T13:08:53.252" v="141" actId="1035"/>
        <pc:sldMkLst>
          <pc:docMk/>
          <pc:sldMk cId="2552562862" sldId="332"/>
        </pc:sldMkLst>
        <pc:spChg chg="mod">
          <ac:chgData name="Jason Peel" userId="63d4dafe-67fd-4884-9fad-4b5943b50fea" providerId="ADAL" clId="{488BEF75-2E20-48E8-B4B4-D4A33F5E2848}" dt="2024-09-12T13:08:53.252" v="141" actId="1035"/>
          <ac:spMkLst>
            <pc:docMk/>
            <pc:sldMk cId="2552562862" sldId="332"/>
            <ac:spMk id="2" creationId="{0A033BAB-4602-1786-F329-888B60611CAD}"/>
          </ac:spMkLst>
        </pc:spChg>
        <pc:spChg chg="mod">
          <ac:chgData name="Jason Peel" userId="63d4dafe-67fd-4884-9fad-4b5943b50fea" providerId="ADAL" clId="{488BEF75-2E20-48E8-B4B4-D4A33F5E2848}" dt="2024-09-12T13:08:53.252" v="141" actId="1035"/>
          <ac:spMkLst>
            <pc:docMk/>
            <pc:sldMk cId="2552562862" sldId="332"/>
            <ac:spMk id="3" creationId="{A0FB3109-F52B-62FF-5776-64B99BE141E1}"/>
          </ac:spMkLst>
        </pc:spChg>
        <pc:spChg chg="mod">
          <ac:chgData name="Jason Peel" userId="63d4dafe-67fd-4884-9fad-4b5943b50fea" providerId="ADAL" clId="{488BEF75-2E20-48E8-B4B4-D4A33F5E2848}" dt="2024-09-12T13:08:38.850" v="125" actId="20577"/>
          <ac:spMkLst>
            <pc:docMk/>
            <pc:sldMk cId="2552562862" sldId="332"/>
            <ac:spMk id="6" creationId="{4C339F98-8931-C12C-3D52-B3D7A320241F}"/>
          </ac:spMkLst>
        </pc:spChg>
        <pc:spChg chg="mod">
          <ac:chgData name="Jason Peel" userId="63d4dafe-67fd-4884-9fad-4b5943b50fea" providerId="ADAL" clId="{488BEF75-2E20-48E8-B4B4-D4A33F5E2848}" dt="2024-09-12T13:08:53.252" v="141" actId="1035"/>
          <ac:spMkLst>
            <pc:docMk/>
            <pc:sldMk cId="2552562862" sldId="332"/>
            <ac:spMk id="8" creationId="{D206B843-B2B0-823A-CA81-19ADA74A6744}"/>
          </ac:spMkLst>
        </pc:spChg>
        <pc:spChg chg="mod">
          <ac:chgData name="Jason Peel" userId="63d4dafe-67fd-4884-9fad-4b5943b50fea" providerId="ADAL" clId="{488BEF75-2E20-48E8-B4B4-D4A33F5E2848}" dt="2024-09-12T13:08:53.252" v="141" actId="1035"/>
          <ac:spMkLst>
            <pc:docMk/>
            <pc:sldMk cId="2552562862" sldId="332"/>
            <ac:spMk id="9" creationId="{626D970B-CD94-445E-A7DF-52172C3922B1}"/>
          </ac:spMkLst>
        </pc:spChg>
      </pc:sldChg>
      <pc:sldChg chg="modSp mod">
        <pc:chgData name="Jason Peel" userId="63d4dafe-67fd-4884-9fad-4b5943b50fea" providerId="ADAL" clId="{488BEF75-2E20-48E8-B4B4-D4A33F5E2848}" dt="2024-09-12T13:09:08.896" v="143" actId="207"/>
        <pc:sldMkLst>
          <pc:docMk/>
          <pc:sldMk cId="1699297848" sldId="333"/>
        </pc:sldMkLst>
        <pc:spChg chg="mod">
          <ac:chgData name="Jason Peel" userId="63d4dafe-67fd-4884-9fad-4b5943b50fea" providerId="ADAL" clId="{488BEF75-2E20-48E8-B4B4-D4A33F5E2848}" dt="2024-09-12T13:09:08.896" v="143" actId="207"/>
          <ac:spMkLst>
            <pc:docMk/>
            <pc:sldMk cId="1699297848" sldId="333"/>
            <ac:spMk id="8" creationId="{EC3A03EA-880C-73BF-B0B7-045EC9DE2E43}"/>
          </ac:spMkLst>
        </pc:spChg>
        <pc:spChg chg="mod">
          <ac:chgData name="Jason Peel" userId="63d4dafe-67fd-4884-9fad-4b5943b50fea" providerId="ADAL" clId="{488BEF75-2E20-48E8-B4B4-D4A33F5E2848}" dt="2024-09-12T13:09:05.341" v="142" actId="207"/>
          <ac:spMkLst>
            <pc:docMk/>
            <pc:sldMk cId="1699297848" sldId="333"/>
            <ac:spMk id="11" creationId="{3D0DE16C-9681-F09A-23F1-7E9035E6EEF3}"/>
          </ac:spMkLst>
        </pc:spChg>
      </pc:sldChg>
      <pc:sldChg chg="modSp mod">
        <pc:chgData name="Jason Peel" userId="63d4dafe-67fd-4884-9fad-4b5943b50fea" providerId="ADAL" clId="{488BEF75-2E20-48E8-B4B4-D4A33F5E2848}" dt="2024-09-12T13:09:16.661" v="144" actId="207"/>
        <pc:sldMkLst>
          <pc:docMk/>
          <pc:sldMk cId="2552341963" sldId="334"/>
        </pc:sldMkLst>
        <pc:spChg chg="mod">
          <ac:chgData name="Jason Peel" userId="63d4dafe-67fd-4884-9fad-4b5943b50fea" providerId="ADAL" clId="{488BEF75-2E20-48E8-B4B4-D4A33F5E2848}" dt="2024-09-12T13:09:16.661" v="144" actId="207"/>
          <ac:spMkLst>
            <pc:docMk/>
            <pc:sldMk cId="2552341963" sldId="334"/>
            <ac:spMk id="8" creationId="{EC3A03EA-880C-73BF-B0B7-045EC9DE2E43}"/>
          </ac:spMkLst>
        </pc:spChg>
      </pc:sldChg>
      <pc:sldChg chg="modSp mod">
        <pc:chgData name="Jason Peel" userId="63d4dafe-67fd-4884-9fad-4b5943b50fea" providerId="ADAL" clId="{488BEF75-2E20-48E8-B4B4-D4A33F5E2848}" dt="2024-09-12T13:08:31.852" v="124" actId="207"/>
        <pc:sldMkLst>
          <pc:docMk/>
          <pc:sldMk cId="784436043" sldId="335"/>
        </pc:sldMkLst>
        <pc:spChg chg="mod">
          <ac:chgData name="Jason Peel" userId="63d4dafe-67fd-4884-9fad-4b5943b50fea" providerId="ADAL" clId="{488BEF75-2E20-48E8-B4B4-D4A33F5E2848}" dt="2024-09-12T13:08:15.536" v="123" actId="207"/>
          <ac:spMkLst>
            <pc:docMk/>
            <pc:sldMk cId="784436043" sldId="335"/>
            <ac:spMk id="2" creationId="{85E97BC3-4039-D414-C5D4-84350AC9248C}"/>
          </ac:spMkLst>
        </pc:spChg>
        <pc:spChg chg="mod">
          <ac:chgData name="Jason Peel" userId="63d4dafe-67fd-4884-9fad-4b5943b50fea" providerId="ADAL" clId="{488BEF75-2E20-48E8-B4B4-D4A33F5E2848}" dt="2024-09-12T13:08:31.852" v="124" actId="207"/>
          <ac:spMkLst>
            <pc:docMk/>
            <pc:sldMk cId="784436043" sldId="335"/>
            <ac:spMk id="4" creationId="{59D822FB-40BE-966B-D60B-3A76E17C737D}"/>
          </ac:spMkLst>
        </pc:spChg>
        <pc:spChg chg="mod">
          <ac:chgData name="Jason Peel" userId="63d4dafe-67fd-4884-9fad-4b5943b50fea" providerId="ADAL" clId="{488BEF75-2E20-48E8-B4B4-D4A33F5E2848}" dt="2024-09-12T13:08:15.536" v="123" actId="207"/>
          <ac:spMkLst>
            <pc:docMk/>
            <pc:sldMk cId="784436043" sldId="335"/>
            <ac:spMk id="7" creationId="{81FB9381-36A6-3EA2-189D-9CE224467657}"/>
          </ac:spMkLst>
        </pc:spChg>
      </pc:sldChg>
    </pc:docChg>
  </pc:docChgLst>
</pc:chgInfo>
</file>

<file path=ppt/comments/modernComment_146_3E44EB6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49FA8C6-8747-445A-9D01-09DB98973DD1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044704105" sldId="326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7_E60BC63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A82BB75-FA88-4793-B123-8E81CD766A57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044704105" sldId="326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9_41A6E98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E2D697F-5D68-444C-AEA7-BB09EAE401C7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101457801" sldId="329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A_8CA686F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CD89ADD-44CB-4FF5-A36E-CC8A4FA1F2B4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359723766" sldId="330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B_5DFF33E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22DC435-4304-4833-9992-4203C6CBE7D8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77006055" sldId="331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C_982504A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9B9844C-F375-4EB0-A094-31B92079A949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552562862" sldId="332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D_65493A3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891C0D8-E477-4E4D-9409-F264C281F1A9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699297848" sldId="333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comments/modernComment_14E_9821A5C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14A4CC3-E84F-4AE2-A13E-32E1805255A2}" authorId="{AFAEC75E-D2A2-DFC0-4D81-1FC0870B1B93}" created="2024-08-27T09:06:47.08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699297848" sldId="333"/>
      <ac:spMk id="4" creationId="{E502595A-6F11-0501-B897-DE2189D57B2D}"/>
      <ac:txMk cp="37" len="8">
        <ac:context len="1" hash="13"/>
      </ac:txMk>
    </ac:txMkLst>
    <p188:txBody>
      <a:bodyPr/>
      <a:lstStyle/>
      <a:p>
        <a:r>
          <a:rPr lang="en-US"/>
          <a:t>better word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8F0EE-821C-413A-AA94-D661D4CCD596}" type="datetimeFigureOut">
              <a:rPr lang="en-US"/>
              <a:t>9/12/2024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E9D3C-7025-43B5-973F-2A431E0E5C9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AE9D3C-7025-43B5-973F-2A431E0E5C9F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83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AE9D3C-7025-43B5-973F-2A431E0E5C9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35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AE9D3C-7025-43B5-973F-2A431E0E5C9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2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AE9D3C-7025-43B5-973F-2A431E0E5C9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626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g Overlay_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890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6910917" cy="3536280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800">
                <a:latin typeface="+mj-lt"/>
              </a:defRPr>
            </a:lvl1pPr>
          </a:lstStyle>
          <a:p>
            <a:pPr lvl="0"/>
            <a:r>
              <a:rPr lang="en-GB"/>
              <a:t>Heading</a:t>
            </a:r>
            <a:endParaRPr lang="en-US"/>
          </a:p>
        </p:txBody>
      </p:sp>
      <p:pic>
        <p:nvPicPr>
          <p:cNvPr id="6" name="Picture 5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17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Vertical Title and Text">
    <p:bg>
      <p:bgPr>
        <a:gradFill flip="none" rotWithShape="1">
          <a:gsLst>
            <a:gs pos="0">
              <a:srgbClr val="69C3AF"/>
            </a:gs>
            <a:gs pos="100000">
              <a:srgbClr val="195FAA"/>
            </a:gs>
            <a:gs pos="40000">
              <a:srgbClr val="41B9C3"/>
            </a:gs>
            <a:gs pos="70000">
              <a:srgbClr val="009BC3"/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_Blog Overlay_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9344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9" name="Picture 8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17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nk_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0802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196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nk_Blog Overlay_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890000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73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Vertical Title and Text">
    <p:bg>
      <p:bgPr>
        <a:gradFill flip="none" rotWithShape="1">
          <a:gsLst>
            <a:gs pos="10000">
              <a:srgbClr val="AF5AA5"/>
            </a:gs>
            <a:gs pos="100000">
              <a:srgbClr val="3C237D"/>
            </a:gs>
            <a:gs pos="70000">
              <a:srgbClr val="784191"/>
            </a:gs>
            <a:gs pos="40000">
              <a:srgbClr val="784191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nk_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0802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70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Vertical Title and Text">
    <p:bg>
      <p:bgPr>
        <a:gradFill flip="none" rotWithShape="1">
          <a:gsLst>
            <a:gs pos="10000">
              <a:srgbClr val="AF5AA5"/>
            </a:gs>
            <a:gs pos="100000">
              <a:srgbClr val="3C237D"/>
            </a:gs>
            <a:gs pos="70000">
              <a:srgbClr val="784191"/>
            </a:gs>
            <a:gs pos="40000">
              <a:srgbClr val="784191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nk_Blog Overlay_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890000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47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21309-BF7E-C6CE-92E3-866A357C9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305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21309-BF7E-C6CE-92E3-866A357C9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55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  <a:lvl2pPr>
              <a:defRPr sz="2100"/>
            </a:lvl2pPr>
          </a:lstStyle>
          <a:p>
            <a:pPr lvl="0"/>
            <a:r>
              <a:rPr lang="en-GB"/>
              <a:t>Bullet points</a:t>
            </a:r>
          </a:p>
          <a:p>
            <a:pPr lvl="1"/>
            <a:r>
              <a:rPr lang="en-US" err="1"/>
              <a:t>aaa</a:t>
            </a:r>
            <a:endParaRPr lang="en-US"/>
          </a:p>
        </p:txBody>
      </p:sp>
      <p:pic>
        <p:nvPicPr>
          <p:cNvPr id="6" name="Picture 5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2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g Overlay_02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04"/>
          <a:stretch/>
        </p:blipFill>
        <p:spPr>
          <a:xfrm>
            <a:off x="-1" y="0"/>
            <a:ext cx="7040503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6910917" cy="3536280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800">
                <a:latin typeface="+mj-lt"/>
              </a:defRPr>
            </a:lvl1pPr>
          </a:lstStyle>
          <a:p>
            <a:pPr lvl="0"/>
            <a:r>
              <a:rPr lang="en-GB"/>
              <a:t>Heading</a:t>
            </a:r>
            <a:endParaRPr lang="en-US"/>
          </a:p>
        </p:txBody>
      </p:sp>
      <p:pic>
        <p:nvPicPr>
          <p:cNvPr id="6" name="Picture 5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374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pic>
        <p:nvPicPr>
          <p:cNvPr id="6" name="Picture 5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ED90C4-97EF-4816-B2A5-23BD9F9EE7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430" y="1532003"/>
            <a:ext cx="5348065" cy="39983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AB0DF34-AC05-402B-B44E-8F987C478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8341" y="1532993"/>
            <a:ext cx="5348065" cy="39983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791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log Overlay_02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04"/>
          <a:stretch/>
        </p:blipFill>
        <p:spPr>
          <a:xfrm>
            <a:off x="-1" y="0"/>
            <a:ext cx="7040503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6910917" cy="3536280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800">
                <a:latin typeface="+mj-lt"/>
              </a:defRPr>
            </a:lvl1pPr>
          </a:lstStyle>
          <a:p>
            <a:pPr lvl="0"/>
            <a:r>
              <a:rPr lang="en-GB"/>
              <a:t>Heading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78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15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0308"/>
          <a:stretch/>
        </p:blipFill>
        <p:spPr>
          <a:xfrm>
            <a:off x="0" y="0"/>
            <a:ext cx="727757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6" name="Picture 5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5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_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9532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9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een_Blog Overlay_02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89344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9" name="Picture 8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809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Vertical Title and Text">
    <p:bg>
      <p:bgPr>
        <a:gradFill flip="none" rotWithShape="1">
          <a:gsLst>
            <a:gs pos="0">
              <a:srgbClr val="69C3AF"/>
            </a:gs>
            <a:gs pos="100000">
              <a:srgbClr val="195FAA"/>
            </a:gs>
            <a:gs pos="40000">
              <a:srgbClr val="41B9C3"/>
            </a:gs>
            <a:gs pos="70000">
              <a:srgbClr val="009BC3"/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_Blog Overlay_01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953251" cy="685800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"/>
            <a:ext cx="6911608" cy="1279252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>
              <a:buNone/>
              <a:defRPr sz="4500">
                <a:latin typeface="+mj-lt"/>
              </a:defRPr>
            </a:lvl1pPr>
          </a:lstStyle>
          <a:p>
            <a:pPr lvl="0"/>
            <a:r>
              <a:rPr lang="en-GB"/>
              <a:t>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170100"/>
            <a:ext cx="6911608" cy="4335352"/>
          </a:xfrm>
          <a:prstGeom prst="rect">
            <a:avLst/>
          </a:prstGeom>
        </p:spPr>
        <p:txBody>
          <a:bodyPr vert="horz" lIns="360000" tIns="540000" rIns="0" bIns="0"/>
          <a:lstStyle>
            <a:lvl1pPr marL="239994" indent="-239994">
              <a:spcBef>
                <a:spcPts val="1333"/>
              </a:spcBef>
              <a:buFont typeface="Arial"/>
              <a:buChar char="•"/>
              <a:defRPr sz="2100"/>
            </a:lvl1pPr>
          </a:lstStyle>
          <a:p>
            <a:pPr lvl="0"/>
            <a:r>
              <a:rPr lang="en-GB"/>
              <a:t>Bullet points</a:t>
            </a:r>
            <a:endParaRPr lang="en-US"/>
          </a:p>
        </p:txBody>
      </p:sp>
      <p:pic>
        <p:nvPicPr>
          <p:cNvPr id="7" name="Picture 6" descr="Preservica_RGB Logo_White_2_Main Logo_04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414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914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reservica_RGB Logo_White_2_Main Logo_04.png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11" y="5784129"/>
            <a:ext cx="2493183" cy="685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6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4" r:id="rId1"/>
    <p:sldLayoutId id="2147493473" r:id="rId2"/>
    <p:sldLayoutId id="2147493496" r:id="rId3"/>
    <p:sldLayoutId id="2147493497" r:id="rId4"/>
    <p:sldLayoutId id="2147493498" r:id="rId5"/>
    <p:sldLayoutId id="2147493499" r:id="rId6"/>
    <p:sldLayoutId id="2147493500" r:id="rId7"/>
    <p:sldLayoutId id="2147493501" r:id="rId8"/>
    <p:sldLayoutId id="2147493504" r:id="rId9"/>
    <p:sldLayoutId id="2147493506" r:id="rId10"/>
    <p:sldLayoutId id="2147493502" r:id="rId11"/>
    <p:sldLayoutId id="2147493503" r:id="rId12"/>
    <p:sldLayoutId id="2147493507" r:id="rId13"/>
    <p:sldLayoutId id="2147493508" r:id="rId14"/>
  </p:sldLayoutIdLst>
  <p:txStyles>
    <p:titleStyle>
      <a:lvl1pPr algn="ctr" defTabSz="60958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49462E3-363C-4281-CE8D-2BB4D6EA1B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486" b="50000"/>
          <a:stretch/>
        </p:blipFill>
        <p:spPr>
          <a:xfrm>
            <a:off x="-1" y="2189747"/>
            <a:ext cx="6948789" cy="46682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B0F0D1-C04E-E1D3-31EE-335267447D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28337" y="5489262"/>
            <a:ext cx="2983833" cy="12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2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1E9373-3846-129B-278D-C6F300EFEE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486" b="50000"/>
          <a:stretch/>
        </p:blipFill>
        <p:spPr>
          <a:xfrm>
            <a:off x="0" y="2776306"/>
            <a:ext cx="6096000" cy="40953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3846D7-95AF-FB31-C08D-82606C4DD9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0800000">
            <a:off x="6363729" y="13648"/>
            <a:ext cx="582827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3CE8C0-76D3-2581-75CA-585B833DAA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28337" y="5489262"/>
            <a:ext cx="2983833" cy="12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23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mailto:richard.smith@preservica.com" TargetMode="External"/><Relationship Id="rId7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hyperlink" Target="mailto:avid.clipsham@preservica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8/10/relationships/comments" Target="../comments/modernComment_14A_8CA686F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9_41A6E989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microsoft.com/office/2018/10/relationships/comments" Target="../comments/modernComment_14B_5DFF33E7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C_982504AE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D_65493A38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E_9821A5CB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6_3E44EB69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47_E60BC63C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EBA4D5-30D9-4829-85F5-FC914DB4DE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17713" y="1151016"/>
            <a:ext cx="6738257" cy="1820787"/>
          </a:xfrm>
          <a:prstGeom prst="rect">
            <a:avLst/>
          </a:prstGeom>
        </p:spPr>
        <p:txBody>
          <a:bodyPr vert="horz" lIns="360000" tIns="432000" rIns="720000" bIns="0" anchor="t"/>
          <a:lstStyle/>
          <a:p>
            <a:pPr marL="0" indent="0">
              <a:buNone/>
            </a:pPr>
            <a:r>
              <a:rPr lang="en-US" sz="3200" b="1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Training AI Models From Within A Digital Preservation System</a:t>
            </a:r>
            <a:endParaRPr lang="en-US" sz="1200">
              <a:solidFill>
                <a:srgbClr val="191446"/>
              </a:solidFill>
              <a:latin typeface="Poppins" panose="00000500000000000000" pitchFamily="2" charset="0"/>
              <a:ea typeface="Cambria"/>
              <a:cs typeface="Poppins" panose="00000500000000000000" pitchFamily="2" charset="0"/>
            </a:endParaRPr>
          </a:p>
        </p:txBody>
      </p:sp>
      <p:pic>
        <p:nvPicPr>
          <p:cNvPr id="5" name="Picture 4" descr="A picture containing human face, person, forehead, person&#10;&#10;Description automatically generated">
            <a:extLst>
              <a:ext uri="{FF2B5EF4-FFF2-40B4-BE49-F238E27FC236}">
                <a16:creationId xmlns:a16="http://schemas.microsoft.com/office/drawing/2014/main" id="{A7CE0452-7449-9E04-F9C6-EA0C6B4AA5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8" y="3077305"/>
            <a:ext cx="772272" cy="772270"/>
          </a:xfrm>
          <a:prstGeom prst="round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1131D0-5366-EFBE-0B10-37413DDBCDF0}"/>
              </a:ext>
            </a:extLst>
          </p:cNvPr>
          <p:cNvSpPr txBox="1"/>
          <p:nvPr/>
        </p:nvSpPr>
        <p:spPr>
          <a:xfrm>
            <a:off x="1476473" y="3165607"/>
            <a:ext cx="34003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Richard Smith</a:t>
            </a:r>
          </a:p>
          <a:p>
            <a:r>
              <a:rPr lang="en-US" sz="1600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  <a:hlinkClick r:id="rId3"/>
              </a:rPr>
              <a:t>richard.smith@preservica.com</a:t>
            </a:r>
            <a:r>
              <a:rPr lang="en-US" sz="1600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 </a:t>
            </a:r>
            <a:endParaRPr lang="en-GB"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82BDC0-CDCF-FDA6-A381-4A02E39D70A5}"/>
              </a:ext>
            </a:extLst>
          </p:cNvPr>
          <p:cNvSpPr txBox="1"/>
          <p:nvPr/>
        </p:nvSpPr>
        <p:spPr>
          <a:xfrm>
            <a:off x="1476473" y="4003665"/>
            <a:ext cx="35853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David </a:t>
            </a:r>
            <a:r>
              <a:rPr lang="en-US" sz="1600" b="1" err="1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Clipsham</a:t>
            </a:r>
            <a:endParaRPr lang="en-US" sz="1600" b="1">
              <a:solidFill>
                <a:srgbClr val="191446"/>
              </a:solidFill>
              <a:latin typeface="Poppins" panose="00000500000000000000" pitchFamily="2" charset="0"/>
              <a:ea typeface="Cambria"/>
              <a:cs typeface="Poppins" panose="00000500000000000000" pitchFamily="2" charset="0"/>
            </a:endParaRPr>
          </a:p>
          <a:p>
            <a:r>
              <a:rPr lang="en-US" sz="1600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  <a:hlinkClick r:id="rId4"/>
              </a:rPr>
              <a:t>david.clipsham@preservica.com</a:t>
            </a:r>
            <a:endParaRPr lang="en-GB" sz="16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8CE0CD-91C1-8CB7-3D36-812C76EC90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1" r="10991"/>
          <a:stretch/>
        </p:blipFill>
        <p:spPr>
          <a:xfrm>
            <a:off x="6797514" y="1363980"/>
            <a:ext cx="4833258" cy="4130040"/>
          </a:xfrm>
          <a:prstGeom prst="roundRect">
            <a:avLst>
              <a:gd name="adj" fmla="val 7178"/>
            </a:avLst>
          </a:prstGeom>
        </p:spPr>
      </p:pic>
      <p:pic>
        <p:nvPicPr>
          <p:cNvPr id="1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6F5E30D-AA8A-B216-3DC5-619845D6F2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00" y="308937"/>
            <a:ext cx="2922201" cy="9660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A7DE68-9C8E-D39F-16EC-DE62D11989F0}"/>
              </a:ext>
            </a:extLst>
          </p:cNvPr>
          <p:cNvSpPr txBox="1"/>
          <p:nvPr/>
        </p:nvSpPr>
        <p:spPr>
          <a:xfrm>
            <a:off x="1476473" y="4857654"/>
            <a:ext cx="35853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</a:rPr>
              <a:t>Jack O’Sullivan</a:t>
            </a:r>
          </a:p>
          <a:p>
            <a:r>
              <a:rPr lang="en-US" sz="1600">
                <a:solidFill>
                  <a:srgbClr val="191446"/>
                </a:solidFill>
                <a:latin typeface="Poppins" panose="00000500000000000000" pitchFamily="2" charset="0"/>
                <a:ea typeface="Cambria"/>
                <a:cs typeface="Poppins" panose="00000500000000000000" pitchFamily="2" charset="0"/>
                <a:hlinkClick r:id="rId4"/>
              </a:rPr>
              <a:t>jack.osullivan@preservica.com</a:t>
            </a:r>
            <a:endParaRPr lang="en-GB" sz="1600"/>
          </a:p>
        </p:txBody>
      </p:sp>
      <p:pic>
        <p:nvPicPr>
          <p:cNvPr id="3" name="Picture 2" descr="Profile photo of Jack O&amp;#39;Sullivan">
            <a:extLst>
              <a:ext uri="{FF2B5EF4-FFF2-40B4-BE49-F238E27FC236}">
                <a16:creationId xmlns:a16="http://schemas.microsoft.com/office/drawing/2014/main" id="{33B1DD76-4856-796B-93A4-4E6091A52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228" y="4765960"/>
            <a:ext cx="772272" cy="768164"/>
          </a:xfrm>
          <a:prstGeom prst="roundRect">
            <a:avLst/>
          </a:prstGeom>
        </p:spPr>
      </p:pic>
      <p:pic>
        <p:nvPicPr>
          <p:cNvPr id="9" name="Picture 8" descr="A person in a suit&#10;&#10;Description automatically generated">
            <a:extLst>
              <a:ext uri="{FF2B5EF4-FFF2-40B4-BE49-F238E27FC236}">
                <a16:creationId xmlns:a16="http://schemas.microsoft.com/office/drawing/2014/main" id="{577BF9A0-077A-6061-11BB-881D09993E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8" y="3912211"/>
            <a:ext cx="772272" cy="77227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94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two – Custom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good start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But far from perfect!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Prone to overmatching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Need an easy way to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update model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60428"/>
            <a:ext cx="210207" cy="324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7" y="2262037"/>
            <a:ext cx="210205" cy="667692"/>
          </a:xfrm>
          <a:prstGeom prst="roundRect">
            <a:avLst/>
          </a:prstGeom>
          <a:solidFill>
            <a:srgbClr val="1861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02595A-6F11-0501-B897-DE2189D57B2D}"/>
              </a:ext>
            </a:extLst>
          </p:cNvPr>
          <p:cNvSpPr/>
          <p:nvPr/>
        </p:nvSpPr>
        <p:spPr>
          <a:xfrm>
            <a:off x="360485" y="3175259"/>
            <a:ext cx="210207" cy="667692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C048EFF-F74A-67B1-808F-7198C7055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15" y="826440"/>
            <a:ext cx="7170780" cy="561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72376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three – Machine learning and feedback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Need to: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Add the feedback images to the dataset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With the user’s feedback (i.e. correct classification)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Retrain model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All of this is available through APIs but not easy for end user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76797"/>
            <a:ext cx="210205" cy="1339606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02595A-6F11-0501-B897-DE2189D57B2D}"/>
              </a:ext>
            </a:extLst>
          </p:cNvPr>
          <p:cNvSpPr/>
          <p:nvPr/>
        </p:nvSpPr>
        <p:spPr>
          <a:xfrm>
            <a:off x="360484" y="3376867"/>
            <a:ext cx="210207" cy="324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C378B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45780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three – Machine learning and feedback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37D9019-418C-8F37-B5EC-53A22EA4D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5" y="1074068"/>
            <a:ext cx="1183689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00605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D822FB-40BE-966B-D60B-3A76E17C737D}"/>
              </a:ext>
            </a:extLst>
          </p:cNvPr>
          <p:cNvSpPr/>
          <p:nvPr/>
        </p:nvSpPr>
        <p:spPr>
          <a:xfrm>
            <a:off x="10008973" y="2452817"/>
            <a:ext cx="1827844" cy="1736124"/>
          </a:xfrm>
          <a:prstGeom prst="rect">
            <a:avLst/>
          </a:prstGeom>
          <a:solidFill>
            <a:srgbClr val="6BC4B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Image Classification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AI Service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E97BC3-4039-D414-C5D4-84350AC9248C}"/>
              </a:ext>
            </a:extLst>
          </p:cNvPr>
          <p:cNvSpPr/>
          <p:nvPr/>
        </p:nvSpPr>
        <p:spPr>
          <a:xfrm>
            <a:off x="679623" y="2452817"/>
            <a:ext cx="1643513" cy="1736124"/>
          </a:xfrm>
          <a:prstGeom prst="rect">
            <a:avLst/>
          </a:prstGeom>
          <a:solidFill>
            <a:srgbClr val="1861A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DP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A670C0-21D6-F7E6-2839-327273A38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405" y="2730843"/>
            <a:ext cx="523948" cy="6668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1FB9381-36A6-3EA2-189D-9CE224467657}"/>
              </a:ext>
            </a:extLst>
          </p:cNvPr>
          <p:cNvSpPr/>
          <p:nvPr/>
        </p:nvSpPr>
        <p:spPr>
          <a:xfrm>
            <a:off x="4633784" y="926757"/>
            <a:ext cx="3113903" cy="5202194"/>
          </a:xfrm>
          <a:prstGeom prst="rect">
            <a:avLst/>
          </a:prstGeom>
          <a:solidFill>
            <a:srgbClr val="1861A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b="1">
                <a:latin typeface="Poppins" panose="00000500000000000000" pitchFamily="2" charset="0"/>
                <a:cs typeface="Poppins" panose="00000500000000000000" pitchFamily="2" charset="0"/>
              </a:rPr>
              <a:t>AI Middleware</a:t>
            </a:r>
          </a:p>
          <a:p>
            <a:pPr algn="ctr"/>
            <a:endParaRPr lang="en-GB" b="1">
              <a:solidFill>
                <a:schemeClr val="bg1">
                  <a:lumMod val="7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Is it an image?</a:t>
            </a:r>
            <a:b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Download and send to AI</a:t>
            </a:r>
            <a:b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 response</a:t>
            </a:r>
            <a:b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bg1">
                    <a:lumMod val="7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and translate to XML</a:t>
            </a: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Show annotation UI to user</a:t>
            </a: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When appropriate</a:t>
            </a: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Update model for future classifications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D9C50A6-AF89-9492-C6B2-906DF0B556BF}"/>
              </a:ext>
            </a:extLst>
          </p:cNvPr>
          <p:cNvCxnSpPr>
            <a:cxnSpLocks/>
          </p:cNvCxnSpPr>
          <p:nvPr/>
        </p:nvCxnSpPr>
        <p:spPr>
          <a:xfrm flipV="1">
            <a:off x="2051222" y="1680519"/>
            <a:ext cx="3200400" cy="772298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8979598-97BE-E23D-EE07-BD5E25850837}"/>
              </a:ext>
            </a:extLst>
          </p:cNvPr>
          <p:cNvCxnSpPr>
            <a:cxnSpLocks/>
          </p:cNvCxnSpPr>
          <p:nvPr/>
        </p:nvCxnSpPr>
        <p:spPr>
          <a:xfrm>
            <a:off x="7030995" y="1680519"/>
            <a:ext cx="3299254" cy="772298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665148C-A8AC-8DD3-F0BD-45EF82615E3E}"/>
              </a:ext>
            </a:extLst>
          </p:cNvPr>
          <p:cNvCxnSpPr>
            <a:cxnSpLocks/>
          </p:cNvCxnSpPr>
          <p:nvPr/>
        </p:nvCxnSpPr>
        <p:spPr>
          <a:xfrm flipH="1">
            <a:off x="2164947" y="2886847"/>
            <a:ext cx="2752088" cy="256298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47E2F25-438F-0D9F-376F-6666E702BF42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7499597" y="2730843"/>
            <a:ext cx="2509376" cy="590036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9E84BC2-6862-8949-8491-3422521C0C36}"/>
              </a:ext>
            </a:extLst>
          </p:cNvPr>
          <p:cNvSpPr txBox="1"/>
          <p:nvPr/>
        </p:nvSpPr>
        <p:spPr>
          <a:xfrm>
            <a:off x="8278962" y="1584755"/>
            <a:ext cx="249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Classify this content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DCB126-C4DD-624B-06E8-14A0C6499D1B}"/>
              </a:ext>
            </a:extLst>
          </p:cNvPr>
          <p:cNvSpPr txBox="1"/>
          <p:nvPr/>
        </p:nvSpPr>
        <p:spPr>
          <a:xfrm>
            <a:off x="8012548" y="2240516"/>
            <a:ext cx="1731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Classification</a:t>
            </a:r>
            <a:b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response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163ABFE-EF91-A204-15C2-9A8EADC8FB35}"/>
              </a:ext>
            </a:extLst>
          </p:cNvPr>
          <p:cNvSpPr txBox="1"/>
          <p:nvPr/>
        </p:nvSpPr>
        <p:spPr>
          <a:xfrm>
            <a:off x="2091826" y="1372456"/>
            <a:ext cx="2097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Webhook trigger</a:t>
            </a:r>
            <a:b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“Asset ingested”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31EA7D9-9EC9-407C-D28C-8E2C65A6254A}"/>
              </a:ext>
            </a:extLst>
          </p:cNvPr>
          <p:cNvSpPr txBox="1"/>
          <p:nvPr/>
        </p:nvSpPr>
        <p:spPr>
          <a:xfrm>
            <a:off x="2630381" y="237953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Update asset</a:t>
            </a:r>
            <a:b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metadata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A4665E21-C156-D9AC-E833-5AF27F591A5E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>
                <a:latin typeface="Poppins" panose="00000500000000000000" pitchFamily="2" charset="0"/>
                <a:cs typeface="Poppins" panose="00000500000000000000" pitchFamily="2" charset="0"/>
              </a:rPr>
              <a:t>Step three – Machine learning and feedback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6E60BC3-33F2-0572-AD90-43DE17BAF504}"/>
              </a:ext>
            </a:extLst>
          </p:cNvPr>
          <p:cNvCxnSpPr>
            <a:cxnSpLocks/>
          </p:cNvCxnSpPr>
          <p:nvPr/>
        </p:nvCxnSpPr>
        <p:spPr>
          <a:xfrm>
            <a:off x="2211860" y="3577175"/>
            <a:ext cx="2693838" cy="29838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A592FC1-7D6E-D367-A2FE-52975CE121D1}"/>
              </a:ext>
            </a:extLst>
          </p:cNvPr>
          <p:cNvSpPr txBox="1"/>
          <p:nvPr/>
        </p:nvSpPr>
        <p:spPr>
          <a:xfrm>
            <a:off x="2678699" y="3829389"/>
            <a:ext cx="1327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Edit for ML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feedback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39DE79E-B035-D945-561E-31D4322DA1F3}"/>
              </a:ext>
            </a:extLst>
          </p:cNvPr>
          <p:cNvCxnSpPr>
            <a:cxnSpLocks/>
          </p:cNvCxnSpPr>
          <p:nvPr/>
        </p:nvCxnSpPr>
        <p:spPr>
          <a:xfrm flipV="1">
            <a:off x="7538106" y="3707659"/>
            <a:ext cx="2609194" cy="259135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E5EDCD3-740A-578B-55C3-7A925761D00E}"/>
              </a:ext>
            </a:extLst>
          </p:cNvPr>
          <p:cNvSpPr txBox="1"/>
          <p:nvPr/>
        </p:nvSpPr>
        <p:spPr>
          <a:xfrm>
            <a:off x="7747687" y="3422822"/>
            <a:ext cx="198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Update dataset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5666744-D627-C62A-F454-C07DED39B60F}"/>
              </a:ext>
            </a:extLst>
          </p:cNvPr>
          <p:cNvCxnSpPr>
            <a:cxnSpLocks/>
          </p:cNvCxnSpPr>
          <p:nvPr/>
        </p:nvCxnSpPr>
        <p:spPr>
          <a:xfrm flipV="1">
            <a:off x="7594671" y="3872759"/>
            <a:ext cx="2565329" cy="1058246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CE7BDCD-5E78-E2CA-943C-ABD55816C4E8}"/>
              </a:ext>
            </a:extLst>
          </p:cNvPr>
          <p:cNvSpPr txBox="1"/>
          <p:nvPr/>
        </p:nvSpPr>
        <p:spPr>
          <a:xfrm>
            <a:off x="7780267" y="3970199"/>
            <a:ext cx="997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Retrain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model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3297761-9B55-02EA-00F1-C9584C389D26}"/>
              </a:ext>
            </a:extLst>
          </p:cNvPr>
          <p:cNvCxnSpPr>
            <a:cxnSpLocks/>
          </p:cNvCxnSpPr>
          <p:nvPr/>
        </p:nvCxnSpPr>
        <p:spPr>
          <a:xfrm flipH="1">
            <a:off x="7594671" y="4188941"/>
            <a:ext cx="2735578" cy="1564159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F6F2858-0EAE-E6CD-184A-7899AF4A885E}"/>
              </a:ext>
            </a:extLst>
          </p:cNvPr>
          <p:cNvSpPr txBox="1"/>
          <p:nvPr/>
        </p:nvSpPr>
        <p:spPr>
          <a:xfrm>
            <a:off x="8848829" y="5011610"/>
            <a:ext cx="1356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Retraining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complete</a:t>
            </a:r>
          </a:p>
        </p:txBody>
      </p:sp>
    </p:spTree>
    <p:extLst>
      <p:ext uri="{BB962C8B-B14F-4D97-AF65-F5344CB8AC3E}">
        <p14:creationId xmlns:p14="http://schemas.microsoft.com/office/powerpoint/2010/main" val="784436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three – Machine learning and feedback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Retraining</a:t>
            </a:r>
            <a:br>
              <a:rPr lang="en-US" sz="24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Slow and expensive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Decide when to retrain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Track retraining so we can switch to new custom model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Consider what older content needs to have the AI rerun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Expense versus improvement trade-off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A033BAB-4602-1786-F329-888B60611CAD}"/>
              </a:ext>
            </a:extLst>
          </p:cNvPr>
          <p:cNvSpPr/>
          <p:nvPr/>
        </p:nvSpPr>
        <p:spPr>
          <a:xfrm>
            <a:off x="360486" y="2141428"/>
            <a:ext cx="210207" cy="324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0FB3109-F52B-62FF-5776-64B99BE141E1}"/>
              </a:ext>
            </a:extLst>
          </p:cNvPr>
          <p:cNvSpPr/>
          <p:nvPr/>
        </p:nvSpPr>
        <p:spPr>
          <a:xfrm>
            <a:off x="360486" y="2643038"/>
            <a:ext cx="210207" cy="324000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206B843-B2B0-823A-CA81-19ADA74A6744}"/>
              </a:ext>
            </a:extLst>
          </p:cNvPr>
          <p:cNvSpPr/>
          <p:nvPr/>
        </p:nvSpPr>
        <p:spPr>
          <a:xfrm>
            <a:off x="360486" y="3692189"/>
            <a:ext cx="210205" cy="711699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26D970B-CD94-445E-A7DF-52172C3922B1}"/>
              </a:ext>
            </a:extLst>
          </p:cNvPr>
          <p:cNvSpPr/>
          <p:nvPr/>
        </p:nvSpPr>
        <p:spPr>
          <a:xfrm>
            <a:off x="360484" y="3152383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56286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59F453-7414-030B-4384-9580D05B1FBC}"/>
              </a:ext>
            </a:extLst>
          </p:cNvPr>
          <p:cNvSpPr txBox="1"/>
          <p:nvPr/>
        </p:nvSpPr>
        <p:spPr>
          <a:xfrm>
            <a:off x="336550" y="3013501"/>
            <a:ext cx="1151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865930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What we showed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Integration with an AI service and DP system enables metadata enrichment and search for improved discovery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Using an AI service that allows layered models can give general classification and domain specific additions with minimal training cost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Using public APIs from within a DP system can enable user driven model refinement for non-experts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60427"/>
            <a:ext cx="210205" cy="698591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6" y="2648405"/>
            <a:ext cx="210205" cy="679462"/>
          </a:xfrm>
          <a:prstGeom prst="roundRect">
            <a:avLst/>
          </a:prstGeom>
          <a:solidFill>
            <a:srgbClr val="1861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0DE16C-9681-F09A-23F1-7E9035E6EEF3}"/>
              </a:ext>
            </a:extLst>
          </p:cNvPr>
          <p:cNvSpPr/>
          <p:nvPr/>
        </p:nvSpPr>
        <p:spPr>
          <a:xfrm>
            <a:off x="360486" y="3517254"/>
            <a:ext cx="210205" cy="694138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9784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Questions raised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Retraining a model is expensive.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How often do you do it?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Who pays?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What other tools would be useful?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Depends on your business case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37422"/>
            <a:ext cx="210205" cy="1072772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6" y="3021896"/>
            <a:ext cx="210205" cy="679462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34196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59F453-7414-030B-4384-9580D05B1FBC}"/>
              </a:ext>
            </a:extLst>
          </p:cNvPr>
          <p:cNvSpPr txBox="1"/>
          <p:nvPr/>
        </p:nvSpPr>
        <p:spPr>
          <a:xfrm>
            <a:off x="336550" y="3013501"/>
            <a:ext cx="1151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369045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2990B42-C24C-01BB-2543-37E25874F5A2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3873B7-77D7-E9FD-40B3-26E011D47830}"/>
              </a:ext>
            </a:extLst>
          </p:cNvPr>
          <p:cNvSpPr txBox="1"/>
          <p:nvPr/>
        </p:nvSpPr>
        <p:spPr>
          <a:xfrm>
            <a:off x="368300" y="1334532"/>
            <a:ext cx="113058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Artificial Intelligence and Machine Learning tools are highly dependent on the datasets that are used to train them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n-US" sz="2400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General datasets may not be tuned for domain specific needs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en-US" sz="2400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Retraining models can be complex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integrated an AI/ML (for image classification) with graphical feedback and retraining into </a:t>
            </a:r>
            <a:r>
              <a:rPr lang="en-GB" sz="2400" err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Preservica’s</a:t>
            </a:r>
            <a:r>
              <a:rPr lang="en-GB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DP solution</a:t>
            </a:r>
            <a:br>
              <a:rPr lang="en-GB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We didn’t create the AI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B9FBF21-AA95-9942-4C55-F4EA07712A1D}"/>
              </a:ext>
            </a:extLst>
          </p:cNvPr>
          <p:cNvSpPr/>
          <p:nvPr/>
        </p:nvSpPr>
        <p:spPr>
          <a:xfrm>
            <a:off x="360486" y="1408962"/>
            <a:ext cx="210207" cy="648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512EAC4-3906-D55D-AB98-2C0C7F6B7327}"/>
              </a:ext>
            </a:extLst>
          </p:cNvPr>
          <p:cNvSpPr/>
          <p:nvPr/>
        </p:nvSpPr>
        <p:spPr>
          <a:xfrm>
            <a:off x="360486" y="2497028"/>
            <a:ext cx="210207" cy="324000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D1CDCAC-1D16-ED2A-B0DD-2F23D38B0A17}"/>
              </a:ext>
            </a:extLst>
          </p:cNvPr>
          <p:cNvSpPr/>
          <p:nvPr/>
        </p:nvSpPr>
        <p:spPr>
          <a:xfrm>
            <a:off x="360486" y="3224468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FFF1895-9E20-F84F-18CB-9588C2E60DE2}"/>
              </a:ext>
            </a:extLst>
          </p:cNvPr>
          <p:cNvSpPr/>
          <p:nvPr/>
        </p:nvSpPr>
        <p:spPr>
          <a:xfrm>
            <a:off x="360486" y="3975241"/>
            <a:ext cx="210207" cy="1008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449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59F453-7414-030B-4384-9580D05B1FBC}"/>
              </a:ext>
            </a:extLst>
          </p:cNvPr>
          <p:cNvSpPr txBox="1"/>
          <p:nvPr/>
        </p:nvSpPr>
        <p:spPr>
          <a:xfrm>
            <a:off x="1727886" y="3013501"/>
            <a:ext cx="87362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Problem Statement</a:t>
            </a:r>
            <a:endParaRPr lang="en-GB" sz="48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950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AI adds value 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Appraisal and selection for preservation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Metadata enrichment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OCR and reading handwriting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Search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And lots more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Widely available, including open source solutions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60428"/>
            <a:ext cx="210207" cy="324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6" y="2262038"/>
            <a:ext cx="210207" cy="324000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0DE16C-9681-F09A-23F1-7E9035E6EEF3}"/>
              </a:ext>
            </a:extLst>
          </p:cNvPr>
          <p:cNvSpPr/>
          <p:nvPr/>
        </p:nvSpPr>
        <p:spPr>
          <a:xfrm>
            <a:off x="360486" y="3311190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98003DE-7666-D07C-BF8A-9479B4F1EF9B}"/>
              </a:ext>
            </a:extLst>
          </p:cNvPr>
          <p:cNvSpPr/>
          <p:nvPr/>
        </p:nvSpPr>
        <p:spPr>
          <a:xfrm>
            <a:off x="360486" y="3825157"/>
            <a:ext cx="210207" cy="324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02595A-6F11-0501-B897-DE2189D57B2D}"/>
              </a:ext>
            </a:extLst>
          </p:cNvPr>
          <p:cNvSpPr/>
          <p:nvPr/>
        </p:nvSpPr>
        <p:spPr>
          <a:xfrm>
            <a:off x="360484" y="2771383"/>
            <a:ext cx="210207" cy="324000"/>
          </a:xfrm>
          <a:prstGeom prst="roundRect">
            <a:avLst/>
          </a:prstGeom>
          <a:solidFill>
            <a:srgbClr val="2159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288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… but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Setup can be difficult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technically        - or because of policy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Training from scratch is expensive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data collection and privacy issues</a:t>
            </a:r>
            <a:b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not in archivists’ skill set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“Black box” pretrained AI services won’t be domain specific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Retraining and feedback (crucial for ML) complex to use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60427"/>
            <a:ext cx="210207" cy="636565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6" y="2657457"/>
            <a:ext cx="210207" cy="1056892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0DE16C-9681-F09A-23F1-7E9035E6EEF3}"/>
              </a:ext>
            </a:extLst>
          </p:cNvPr>
          <p:cNvSpPr/>
          <p:nvPr/>
        </p:nvSpPr>
        <p:spPr>
          <a:xfrm>
            <a:off x="360486" y="3904316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98003DE-7666-D07C-BF8A-9479B4F1EF9B}"/>
              </a:ext>
            </a:extLst>
          </p:cNvPr>
          <p:cNvSpPr/>
          <p:nvPr/>
        </p:nvSpPr>
        <p:spPr>
          <a:xfrm>
            <a:off x="360486" y="4418283"/>
            <a:ext cx="210207" cy="324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70410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Corporate archive of historic photos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Want searchability of different eras of their branding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Use an image classification AI to enrich metadata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General AI classification model will see ‘bottle’ or ‘can’ but that’s it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63DC002-BF79-92D8-F0BB-F6C44784D3CA}"/>
              </a:ext>
            </a:extLst>
          </p:cNvPr>
          <p:cNvSpPr/>
          <p:nvPr/>
        </p:nvSpPr>
        <p:spPr>
          <a:xfrm>
            <a:off x="360486" y="1760428"/>
            <a:ext cx="210207" cy="324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960CC1F-319A-8C77-0797-C322D2908F37}"/>
              </a:ext>
            </a:extLst>
          </p:cNvPr>
          <p:cNvSpPr/>
          <p:nvPr/>
        </p:nvSpPr>
        <p:spPr>
          <a:xfrm>
            <a:off x="360486" y="2262038"/>
            <a:ext cx="210207" cy="324000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4F51588-3CC2-7C8F-9220-94991E9F76A5}"/>
              </a:ext>
            </a:extLst>
          </p:cNvPr>
          <p:cNvSpPr/>
          <p:nvPr/>
        </p:nvSpPr>
        <p:spPr>
          <a:xfrm>
            <a:off x="360486" y="3311190"/>
            <a:ext cx="210207" cy="324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F48C071-D88F-C123-AFFE-8F622F97C3AC}"/>
              </a:ext>
            </a:extLst>
          </p:cNvPr>
          <p:cNvSpPr/>
          <p:nvPr/>
        </p:nvSpPr>
        <p:spPr>
          <a:xfrm>
            <a:off x="360484" y="2771383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3132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59F453-7414-030B-4384-9580D05B1FBC}"/>
              </a:ext>
            </a:extLst>
          </p:cNvPr>
          <p:cNvSpPr txBox="1"/>
          <p:nvPr/>
        </p:nvSpPr>
        <p:spPr>
          <a:xfrm>
            <a:off x="336550" y="3013501"/>
            <a:ext cx="1151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What did we do?</a:t>
            </a:r>
          </a:p>
        </p:txBody>
      </p:sp>
    </p:spTree>
    <p:extLst>
      <p:ext uri="{BB962C8B-B14F-4D97-AF65-F5344CB8AC3E}">
        <p14:creationId xmlns:p14="http://schemas.microsoft.com/office/powerpoint/2010/main" val="1707991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D822FB-40BE-966B-D60B-3A76E17C737D}"/>
              </a:ext>
            </a:extLst>
          </p:cNvPr>
          <p:cNvSpPr/>
          <p:nvPr/>
        </p:nvSpPr>
        <p:spPr>
          <a:xfrm>
            <a:off x="10008973" y="2452817"/>
            <a:ext cx="1827844" cy="1736124"/>
          </a:xfrm>
          <a:prstGeom prst="rect">
            <a:avLst/>
          </a:prstGeom>
          <a:solidFill>
            <a:srgbClr val="6BC4B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Image Classification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AI Service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E97BC3-4039-D414-C5D4-84350AC9248C}"/>
              </a:ext>
            </a:extLst>
          </p:cNvPr>
          <p:cNvSpPr/>
          <p:nvPr/>
        </p:nvSpPr>
        <p:spPr>
          <a:xfrm>
            <a:off x="679623" y="2452817"/>
            <a:ext cx="1643513" cy="1736124"/>
          </a:xfrm>
          <a:prstGeom prst="rect">
            <a:avLst/>
          </a:prstGeom>
          <a:solidFill>
            <a:srgbClr val="1861A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GB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DP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A670C0-21D6-F7E6-2839-327273A38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405" y="2730843"/>
            <a:ext cx="523948" cy="6668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1FB9381-36A6-3EA2-189D-9CE224467657}"/>
              </a:ext>
            </a:extLst>
          </p:cNvPr>
          <p:cNvSpPr/>
          <p:nvPr/>
        </p:nvSpPr>
        <p:spPr>
          <a:xfrm>
            <a:off x="4633784" y="926757"/>
            <a:ext cx="3113903" cy="5202194"/>
          </a:xfrm>
          <a:prstGeom prst="rect">
            <a:avLst/>
          </a:prstGeom>
          <a:solidFill>
            <a:srgbClr val="1861A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b="1">
                <a:latin typeface="Poppins" panose="00000500000000000000" pitchFamily="2" charset="0"/>
                <a:cs typeface="Poppins" panose="00000500000000000000" pitchFamily="2" charset="0"/>
              </a:rPr>
              <a:t>AI Middleware</a:t>
            </a:r>
          </a:p>
          <a:p>
            <a:pPr algn="ctr"/>
            <a:endParaRPr lang="en-GB" b="1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Is it an image?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Download and send to AI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Process response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and translate to XML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D9C50A6-AF89-9492-C6B2-906DF0B556BF}"/>
              </a:ext>
            </a:extLst>
          </p:cNvPr>
          <p:cNvCxnSpPr>
            <a:cxnSpLocks/>
          </p:cNvCxnSpPr>
          <p:nvPr/>
        </p:nvCxnSpPr>
        <p:spPr>
          <a:xfrm flipV="1">
            <a:off x="2051222" y="1680519"/>
            <a:ext cx="3200400" cy="77229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8979598-97BE-E23D-EE07-BD5E25850837}"/>
              </a:ext>
            </a:extLst>
          </p:cNvPr>
          <p:cNvCxnSpPr>
            <a:cxnSpLocks/>
          </p:cNvCxnSpPr>
          <p:nvPr/>
        </p:nvCxnSpPr>
        <p:spPr>
          <a:xfrm>
            <a:off x="7030995" y="1680519"/>
            <a:ext cx="3299254" cy="77229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665148C-A8AC-8DD3-F0BD-45EF82615E3E}"/>
              </a:ext>
            </a:extLst>
          </p:cNvPr>
          <p:cNvCxnSpPr>
            <a:cxnSpLocks/>
          </p:cNvCxnSpPr>
          <p:nvPr/>
        </p:nvCxnSpPr>
        <p:spPr>
          <a:xfrm flipH="1">
            <a:off x="2164947" y="2886847"/>
            <a:ext cx="2752088" cy="256298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647E2F25-438F-0D9F-376F-6666E702BF42}"/>
              </a:ext>
            </a:extLst>
          </p:cNvPr>
          <p:cNvCxnSpPr>
            <a:cxnSpLocks/>
            <a:stCxn id="4" idx="1"/>
          </p:cNvCxnSpPr>
          <p:nvPr/>
        </p:nvCxnSpPr>
        <p:spPr>
          <a:xfrm flipH="1" flipV="1">
            <a:off x="7499597" y="2730843"/>
            <a:ext cx="2509376" cy="590036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89E84BC2-6862-8949-8491-3422521C0C36}"/>
              </a:ext>
            </a:extLst>
          </p:cNvPr>
          <p:cNvSpPr txBox="1"/>
          <p:nvPr/>
        </p:nvSpPr>
        <p:spPr>
          <a:xfrm>
            <a:off x="8278962" y="1584755"/>
            <a:ext cx="249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Classify this content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8DCB126-C4DD-624B-06E8-14A0C6499D1B}"/>
              </a:ext>
            </a:extLst>
          </p:cNvPr>
          <p:cNvSpPr txBox="1"/>
          <p:nvPr/>
        </p:nvSpPr>
        <p:spPr>
          <a:xfrm>
            <a:off x="8012548" y="2240516"/>
            <a:ext cx="1731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Classification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response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163ABFE-EF91-A204-15C2-9A8EADC8FB35}"/>
              </a:ext>
            </a:extLst>
          </p:cNvPr>
          <p:cNvSpPr txBox="1"/>
          <p:nvPr/>
        </p:nvSpPr>
        <p:spPr>
          <a:xfrm>
            <a:off x="2091826" y="1372456"/>
            <a:ext cx="2097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Webhook trigger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“Asset ingested”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31EA7D9-9EC9-407C-D28C-8E2C65A6254A}"/>
              </a:ext>
            </a:extLst>
          </p:cNvPr>
          <p:cNvSpPr txBox="1"/>
          <p:nvPr/>
        </p:nvSpPr>
        <p:spPr>
          <a:xfrm>
            <a:off x="2630381" y="2379530"/>
            <a:ext cx="17155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Update asset</a:t>
            </a:r>
            <a:br>
              <a:rPr lang="en-GB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GB">
                <a:latin typeface="Poppins" panose="00000500000000000000" pitchFamily="2" charset="0"/>
                <a:cs typeface="Poppins" panose="00000500000000000000" pitchFamily="2" charset="0"/>
              </a:rPr>
              <a:t>metadata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A4665E21-C156-D9AC-E833-5AF27F591A5E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one – Automated metadata enrichment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6D378481-F846-E092-901D-23C59607E181}"/>
              </a:ext>
            </a:extLst>
          </p:cNvPr>
          <p:cNvGrpSpPr/>
          <p:nvPr/>
        </p:nvGrpSpPr>
        <p:grpSpPr>
          <a:xfrm>
            <a:off x="2323136" y="926757"/>
            <a:ext cx="8852039" cy="5446051"/>
            <a:chOff x="2323136" y="830211"/>
            <a:chExt cx="9008965" cy="5542597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F9FB73B9-FD14-354A-B7CE-8ADF27AE0A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2295" y="830211"/>
              <a:ext cx="8429806" cy="5542597"/>
            </a:xfrm>
            <a:prstGeom prst="rect">
              <a:avLst/>
            </a:prstGeom>
            <a:noFill/>
            <a:ln w="254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FD8418D5-9B70-F4CC-9E32-B44780C95EA0}"/>
                </a:ext>
              </a:extLst>
            </p:cNvPr>
            <p:cNvCxnSpPr>
              <a:cxnSpLocks/>
              <a:stCxn id="1026" idx="1"/>
            </p:cNvCxnSpPr>
            <p:nvPr/>
          </p:nvCxnSpPr>
          <p:spPr>
            <a:xfrm flipH="1" flipV="1">
              <a:off x="2323136" y="3577175"/>
              <a:ext cx="579159" cy="24335"/>
            </a:xfrm>
            <a:prstGeom prst="straightConnector1">
              <a:avLst/>
            </a:prstGeom>
            <a:ln w="6032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B0A756C-ACE3-A7C4-71D7-DC55BDC7BC09}"/>
              </a:ext>
            </a:extLst>
          </p:cNvPr>
          <p:cNvGrpSpPr/>
          <p:nvPr/>
        </p:nvGrpSpPr>
        <p:grpSpPr>
          <a:xfrm>
            <a:off x="2348152" y="2578784"/>
            <a:ext cx="6800922" cy="3067050"/>
            <a:chOff x="2348152" y="2578784"/>
            <a:chExt cx="6800922" cy="3067050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60FFD26B-6FE2-7C81-E4C6-68A17CDEEF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152" y="2578784"/>
              <a:ext cx="6038850" cy="3067050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FB14C19C-D933-0693-B50B-C78CFD11F0AC}"/>
                </a:ext>
              </a:extLst>
            </p:cNvPr>
            <p:cNvCxnSpPr/>
            <p:nvPr/>
          </p:nvCxnSpPr>
          <p:spPr>
            <a:xfrm flipV="1">
              <a:off x="8402595" y="3059268"/>
              <a:ext cx="746479" cy="796333"/>
            </a:xfrm>
            <a:prstGeom prst="straightConnector1">
              <a:avLst/>
            </a:prstGeom>
            <a:ln w="508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42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FA150D0-D637-1F4D-BB64-101F65F496F7}"/>
              </a:ext>
            </a:extLst>
          </p:cNvPr>
          <p:cNvSpPr txBox="1">
            <a:spLocks/>
          </p:cNvSpPr>
          <p:nvPr/>
        </p:nvSpPr>
        <p:spPr>
          <a:xfrm>
            <a:off x="0" y="471"/>
            <a:ext cx="12192000" cy="1073597"/>
          </a:xfrm>
          <a:prstGeom prst="rect">
            <a:avLst/>
          </a:prstGeom>
        </p:spPr>
        <p:txBody>
          <a:bodyPr vert="horz" lIns="360000" tIns="432000" rIns="720000" bIns="0"/>
          <a:lstStyle>
            <a:lvl1pPr marL="0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1pPr>
            <a:lvl2pPr marL="990575" indent="-38099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3733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2pPr>
            <a:lvl3pPr marL="1523962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3pPr>
            <a:lvl4pPr marL="1828754" indent="0" algn="l" defTabSz="609585" rtl="0" eaLnBrk="1" latinLnBrk="0" hangingPunct="1">
              <a:spcBef>
                <a:spcPct val="20000"/>
              </a:spcBef>
              <a:buFont typeface="Arial"/>
              <a:buNone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4pPr>
            <a:lvl5pPr marL="2743131" indent="-304792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667" kern="1200">
                <a:solidFill>
                  <a:srgbClr val="191446"/>
                </a:solidFill>
                <a:latin typeface="+mj-lt"/>
                <a:ea typeface="+mn-ea"/>
                <a:cs typeface="+mn-cs"/>
              </a:defRPr>
            </a:lvl5pPr>
            <a:lvl6pPr marL="335271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Step two – Custom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339F98-8931-C12C-3D52-B3D7A320241F}"/>
              </a:ext>
            </a:extLst>
          </p:cNvPr>
          <p:cNvSpPr txBox="1"/>
          <p:nvPr/>
        </p:nvSpPr>
        <p:spPr>
          <a:xfrm>
            <a:off x="254000" y="1334532"/>
            <a:ext cx="1130587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>
              <a:solidFill>
                <a:srgbClr val="19144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Azure AI Vision allows custom image models to overlay the default AI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Train with sample images and manual classification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Available through a UI or via APIs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>
                <a:solidFill>
                  <a:srgbClr val="19144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Results then returned as extra block in JSON from AI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5719FA-713B-6A2A-D9B1-61EE47B1CE86}"/>
              </a:ext>
            </a:extLst>
          </p:cNvPr>
          <p:cNvSpPr/>
          <p:nvPr/>
        </p:nvSpPr>
        <p:spPr>
          <a:xfrm>
            <a:off x="360486" y="1760428"/>
            <a:ext cx="210207" cy="324000"/>
          </a:xfrm>
          <a:prstGeom prst="roundRect">
            <a:avLst/>
          </a:prstGeom>
          <a:solidFill>
            <a:srgbClr val="6BC4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C3A03EA-880C-73BF-B0B7-045EC9DE2E43}"/>
              </a:ext>
            </a:extLst>
          </p:cNvPr>
          <p:cNvSpPr/>
          <p:nvPr/>
        </p:nvSpPr>
        <p:spPr>
          <a:xfrm>
            <a:off x="360486" y="2262038"/>
            <a:ext cx="210207" cy="324000"/>
          </a:xfrm>
          <a:prstGeom prst="roundRect">
            <a:avLst/>
          </a:prstGeom>
          <a:solidFill>
            <a:srgbClr val="0197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D0DE16C-9681-F09A-23F1-7E9035E6EEF3}"/>
              </a:ext>
            </a:extLst>
          </p:cNvPr>
          <p:cNvSpPr/>
          <p:nvPr/>
        </p:nvSpPr>
        <p:spPr>
          <a:xfrm>
            <a:off x="360486" y="3311190"/>
            <a:ext cx="210207" cy="324000"/>
          </a:xfrm>
          <a:prstGeom prst="roundRect">
            <a:avLst/>
          </a:prstGeom>
          <a:solidFill>
            <a:srgbClr val="C378B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502595A-6F11-0501-B897-DE2189D57B2D}"/>
              </a:ext>
            </a:extLst>
          </p:cNvPr>
          <p:cNvSpPr/>
          <p:nvPr/>
        </p:nvSpPr>
        <p:spPr>
          <a:xfrm>
            <a:off x="360484" y="2771383"/>
            <a:ext cx="210207" cy="324000"/>
          </a:xfrm>
          <a:prstGeom prst="roundRect">
            <a:avLst/>
          </a:prstGeom>
          <a:solidFill>
            <a:srgbClr val="5E3C9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553748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- No Image">
  <a:themeElements>
    <a:clrScheme name="Preservica">
      <a:dk1>
        <a:srgbClr val="FFFFFF"/>
      </a:dk1>
      <a:lt1>
        <a:srgbClr val="191446"/>
      </a:lt1>
      <a:dk2>
        <a:srgbClr val="666666"/>
      </a:dk2>
      <a:lt2>
        <a:srgbClr val="FFFFFF"/>
      </a:lt2>
      <a:accent1>
        <a:srgbClr val="69C3AF"/>
      </a:accent1>
      <a:accent2>
        <a:srgbClr val="41B9C3"/>
      </a:accent2>
      <a:accent3>
        <a:srgbClr val="195FAA"/>
      </a:accent3>
      <a:accent4>
        <a:srgbClr val="AF5AA5"/>
      </a:accent4>
      <a:accent5>
        <a:srgbClr val="50378C"/>
      </a:accent5>
      <a:accent6>
        <a:srgbClr val="3C237D"/>
      </a:accent6>
      <a:hlink>
        <a:srgbClr val="69C3AF"/>
      </a:hlink>
      <a:folHlink>
        <a:srgbClr val="0078B8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rvica Powerpoint.PPTX" id="{4020E3A0-C115-4FA4-85F4-60F9703E17EB}" vid="{4D781B58-837A-4D18-A06E-6D09A0F63213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FB22647D8BAB46B96BEE4EE182B4B3" ma:contentTypeVersion="20" ma:contentTypeDescription="Create a new document." ma:contentTypeScope="" ma:versionID="97b41ecf594a9832eb51a0cad4b25e95">
  <xsd:schema xmlns:xsd="http://www.w3.org/2001/XMLSchema" xmlns:xs="http://www.w3.org/2001/XMLSchema" xmlns:p="http://schemas.microsoft.com/office/2006/metadata/properties" xmlns:ns2="ea1dd11b-23a5-4a00-b4a4-10d06c2a6b82" xmlns:ns3="03596d32-04dd-4fe7-a5da-bbcca134c505" xmlns:ns4="0fe107c0-2316-4bd0-ae98-a1a25d3a7e3c" targetNamespace="http://schemas.microsoft.com/office/2006/metadata/properties" ma:root="true" ma:fieldsID="2f1766582c9ba6048eb4980ac20e0399" ns2:_="" ns3:_="" ns4:_="">
    <xsd:import namespace="ea1dd11b-23a5-4a00-b4a4-10d06c2a6b82"/>
    <xsd:import namespace="03596d32-04dd-4fe7-a5da-bbcca134c505"/>
    <xsd:import namespace="0fe107c0-2316-4bd0-ae98-a1a25d3a7e3c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1dd11b-23a5-4a00-b4a4-10d06c2a6b8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96d32-04dd-4fe7-a5da-bbcca134c5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a1f6a1b9-31da-41b4-9968-ab5920ebdb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e107c0-2316-4bd0-ae98-a1a25d3a7e3c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96e5f6ec-00d9-49f3-a963-ab5e28aaef9e}" ma:internalName="TaxCatchAll" ma:showField="CatchAllData" ma:web="0fe107c0-2316-4bd0-ae98-a1a25d3a7e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ea1dd11b-23a5-4a00-b4a4-10d06c2a6b82">
      <UserInfo>
        <DisplayName/>
        <AccountId xsi:nil="true"/>
        <AccountType/>
      </UserInfo>
    </SharedWithUsers>
    <TaxCatchAll xmlns="0fe107c0-2316-4bd0-ae98-a1a25d3a7e3c" xsi:nil="true"/>
    <lcf76f155ced4ddcb4097134ff3c332f xmlns="03596d32-04dd-4fe7-a5da-bbcca134c50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405928-45B7-4B55-A930-8FFE8D0EB338}">
  <ds:schemaRefs>
    <ds:schemaRef ds:uri="03596d32-04dd-4fe7-a5da-bbcca134c505"/>
    <ds:schemaRef ds:uri="0fe107c0-2316-4bd0-ae98-a1a25d3a7e3c"/>
    <ds:schemaRef ds:uri="ea1dd11b-23a5-4a00-b4a4-10d06c2a6b8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884B722-45E2-4727-B923-2D3AD7295E9F}">
  <ds:schemaRefs>
    <ds:schemaRef ds:uri="03596d32-04dd-4fe7-a5da-bbcca134c505"/>
    <ds:schemaRef ds:uri="0fe107c0-2316-4bd0-ae98-a1a25d3a7e3c"/>
    <ds:schemaRef ds:uri="ea1dd11b-23a5-4a00-b4a4-10d06c2a6b8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1C8F07B-2602-4944-BD59-84CEAD3A50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18</Slides>
  <Notes>4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Title Slide - No Image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1</cp:revision>
  <dcterms:created xsi:type="dcterms:W3CDTF">2020-11-27T14:35:30Z</dcterms:created>
  <dcterms:modified xsi:type="dcterms:W3CDTF">2024-09-12T13:24:35Z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0x01010086FB22647D8BAB46B96BEE4EE182B4B3</vt:lpwstr>
  </property>
  <property fmtid="{D5CDD505-2E9C-101B-9397-08002B2CF9AE}" pid="3" name="Order">
    <vt:r8>596000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  <property fmtid="{D5CDD505-2E9C-101B-9397-08002B2CF9AE}" pid="8" name="MediaServiceImageTags">
    <vt:lpwstr/>
  </property>
</Properties>
</file>