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4"/>
  </p:notesMasterIdLst>
  <p:sldIdLst>
    <p:sldId id="256" r:id="rId2"/>
    <p:sldId id="5306" r:id="rId3"/>
    <p:sldId id="5260" r:id="rId4"/>
    <p:sldId id="5311" r:id="rId5"/>
    <p:sldId id="5292" r:id="rId6"/>
    <p:sldId id="602" r:id="rId7"/>
    <p:sldId id="5313" r:id="rId8"/>
    <p:sldId id="5264" r:id="rId9"/>
    <p:sldId id="638" r:id="rId10"/>
    <p:sldId id="5314" r:id="rId11"/>
    <p:sldId id="5268" r:id="rId12"/>
    <p:sldId id="5299" r:id="rId13"/>
    <p:sldId id="5301" r:id="rId14"/>
    <p:sldId id="5300" r:id="rId15"/>
    <p:sldId id="5282" r:id="rId16"/>
    <p:sldId id="5291" r:id="rId17"/>
    <p:sldId id="5305" r:id="rId18"/>
    <p:sldId id="5303" r:id="rId19"/>
    <p:sldId id="5304" r:id="rId20"/>
    <p:sldId id="5293" r:id="rId21"/>
    <p:sldId id="5294" r:id="rId22"/>
    <p:sldId id="726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A8B5"/>
    <a:srgbClr val="0560B3"/>
    <a:srgbClr val="08A7EE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21" autoAdjust="0"/>
    <p:restoredTop sz="73658" autoAdjust="0"/>
  </p:normalViewPr>
  <p:slideViewPr>
    <p:cSldViewPr snapToGrid="0" snapToObjects="1">
      <p:cViewPr varScale="1">
        <p:scale>
          <a:sx n="86" d="100"/>
          <a:sy n="86" d="100"/>
        </p:scale>
        <p:origin x="37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009393-EE53-E946-897B-20B312670A72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F2FDA3-F2F2-A94F-A58B-1B0360E205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529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5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7A5D040-4FD6-4BA1-AC81-B5CFF26CC6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4321" y="1074420"/>
            <a:ext cx="11334582" cy="4233245"/>
          </a:xfrm>
          <a:prstGeom prst="rect">
            <a:avLst/>
          </a:prstGeom>
        </p:spPr>
      </p:pic>
      <p:sp>
        <p:nvSpPr>
          <p:cNvPr id="15" name="Freeform 7">
            <a:extLst>
              <a:ext uri="{FF2B5EF4-FFF2-40B4-BE49-F238E27FC236}">
                <a16:creationId xmlns:a16="http://schemas.microsoft.com/office/drawing/2014/main" id="{454A96CC-B6D3-471D-892D-1DBFEFBD0D12}"/>
              </a:ext>
            </a:extLst>
          </p:cNvPr>
          <p:cNvSpPr>
            <a:spLocks/>
          </p:cNvSpPr>
          <p:nvPr userDrawn="1"/>
        </p:nvSpPr>
        <p:spPr bwMode="auto">
          <a:xfrm>
            <a:off x="6096000" y="0"/>
            <a:ext cx="6096000" cy="6858000"/>
          </a:xfrm>
          <a:custGeom>
            <a:avLst/>
            <a:gdLst>
              <a:gd name="T0" fmla="*/ 3049 w 3388"/>
              <a:gd name="T1" fmla="*/ 0 h 3815"/>
              <a:gd name="T2" fmla="*/ 3049 w 3388"/>
              <a:gd name="T3" fmla="*/ 2951 h 3815"/>
              <a:gd name="T4" fmla="*/ 0 w 3388"/>
              <a:gd name="T5" fmla="*/ 2951 h 3815"/>
              <a:gd name="T6" fmla="*/ 0 w 3388"/>
              <a:gd name="T7" fmla="*/ 3815 h 3815"/>
              <a:gd name="T8" fmla="*/ 3388 w 3388"/>
              <a:gd name="T9" fmla="*/ 3815 h 3815"/>
              <a:gd name="T10" fmla="*/ 3388 w 3388"/>
              <a:gd name="T11" fmla="*/ 2969 h 3815"/>
              <a:gd name="T12" fmla="*/ 3388 w 3388"/>
              <a:gd name="T13" fmla="*/ 2951 h 3815"/>
              <a:gd name="T14" fmla="*/ 3388 w 3388"/>
              <a:gd name="T15" fmla="*/ 0 h 3815"/>
              <a:gd name="T16" fmla="*/ 3049 w 3388"/>
              <a:gd name="T17" fmla="*/ 0 h 3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88" h="3815">
                <a:moveTo>
                  <a:pt x="3049" y="0"/>
                </a:moveTo>
                <a:lnTo>
                  <a:pt x="3049" y="2951"/>
                </a:lnTo>
                <a:lnTo>
                  <a:pt x="0" y="2951"/>
                </a:lnTo>
                <a:lnTo>
                  <a:pt x="0" y="3815"/>
                </a:lnTo>
                <a:lnTo>
                  <a:pt x="3388" y="3815"/>
                </a:lnTo>
                <a:lnTo>
                  <a:pt x="3388" y="2969"/>
                </a:lnTo>
                <a:lnTo>
                  <a:pt x="3388" y="2951"/>
                </a:lnTo>
                <a:lnTo>
                  <a:pt x="3388" y="0"/>
                </a:lnTo>
                <a:lnTo>
                  <a:pt x="3049" y="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37BA4A-B024-42C0-AEE3-721B228F8259}"/>
              </a:ext>
            </a:extLst>
          </p:cNvPr>
          <p:cNvSpPr/>
          <p:nvPr userDrawn="1"/>
        </p:nvSpPr>
        <p:spPr>
          <a:xfrm>
            <a:off x="0" y="320040"/>
            <a:ext cx="274320" cy="5109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9E6EA7-E7F1-42F0-95B8-1B1A5A465AF6}"/>
              </a:ext>
            </a:extLst>
          </p:cNvPr>
          <p:cNvSpPr/>
          <p:nvPr userDrawn="1"/>
        </p:nvSpPr>
        <p:spPr>
          <a:xfrm>
            <a:off x="274320" y="320040"/>
            <a:ext cx="1412673" cy="51090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267160" y="5343835"/>
            <a:ext cx="5384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0" dirty="0">
                <a:solidFill>
                  <a:schemeClr val="tx1"/>
                </a:solidFill>
                <a:latin typeface="Century Gothic" panose="020B0502020202020204" pitchFamily="34" charset="0"/>
              </a:rPr>
              <a:t>ORNL is managed by UT-Battelle, LLC for the US Department of Energy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28736" y="1388962"/>
            <a:ext cx="8678194" cy="978729"/>
          </a:xfrm>
        </p:spPr>
        <p:txBody>
          <a:bodyPr/>
          <a:lstStyle>
            <a:lvl1pPr algn="l">
              <a:defRPr sz="3200" b="0" baseline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447481" y="3013455"/>
            <a:ext cx="5440514" cy="2028101"/>
          </a:xfrm>
        </p:spPr>
        <p:txBody>
          <a:bodyPr/>
          <a:lstStyle>
            <a:lvl1pPr marL="0" indent="0" algn="l">
              <a:buNone/>
              <a:defRPr sz="2000" baseline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4E41318-D6EF-49B1-BF81-9D32C3173DC7}"/>
              </a:ext>
            </a:extLst>
          </p:cNvPr>
          <p:cNvGrpSpPr/>
          <p:nvPr userDrawn="1"/>
        </p:nvGrpSpPr>
        <p:grpSpPr>
          <a:xfrm>
            <a:off x="9958640" y="3480010"/>
            <a:ext cx="1411536" cy="1640492"/>
            <a:chOff x="10541671" y="3480317"/>
            <a:chExt cx="1307492" cy="1519571"/>
          </a:xfrm>
        </p:grpSpPr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2D96983B-0498-459E-B5DF-4E16EA9FF583}"/>
                </a:ext>
              </a:extLst>
            </p:cNvPr>
            <p:cNvSpPr/>
            <p:nvPr userDrawn="1"/>
          </p:nvSpPr>
          <p:spPr>
            <a:xfrm rot="5400000">
              <a:off x="10435631" y="3586357"/>
              <a:ext cx="1519571" cy="1307492"/>
            </a:xfrm>
            <a:prstGeom prst="hexagon">
              <a:avLst>
                <a:gd name="adj" fmla="val 29245"/>
                <a:gd name="vf" fmla="val 115470"/>
              </a:avLst>
            </a:prstGeom>
            <a:gradFill>
              <a:gsLst>
                <a:gs pos="48700">
                  <a:srgbClr val="0C7E7E"/>
                </a:gs>
                <a:gs pos="0">
                  <a:srgbClr val="006D67"/>
                </a:gs>
                <a:gs pos="100000">
                  <a:srgbClr val="138689"/>
                </a:gs>
              </a:gsLst>
              <a:lin ang="13500000" scaled="1"/>
            </a:gradFill>
            <a:ln w="12700">
              <a:solidFill>
                <a:srgbClr val="64A8B5"/>
              </a:solidFill>
              <a:miter lim="800000"/>
            </a:ln>
            <a:effectLst>
              <a:outerShdw blurRad="101600" sx="102000" sy="102000" algn="ctr" rotWithShape="0">
                <a:prstClr val="black">
                  <a:alpha val="2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82880" tIns="182880" rIns="182880" bIns="1828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90000"/>
                </a:lnSpc>
              </a:pPr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7" name="Graphic 13">
              <a:extLst>
                <a:ext uri="{FF2B5EF4-FFF2-40B4-BE49-F238E27FC236}">
                  <a16:creationId xmlns:a16="http://schemas.microsoft.com/office/drawing/2014/main" id="{A3C1FB02-4A5D-4345-97D6-FA319242C7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9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635967" y="3920644"/>
              <a:ext cx="1146890" cy="603060"/>
            </a:xfrm>
            <a:prstGeom prst="rect">
              <a:avLst/>
            </a:prstGeom>
          </p:spPr>
        </p:pic>
      </p:grpSp>
      <p:pic>
        <p:nvPicPr>
          <p:cNvPr id="18" name="Graphic 17">
            <a:extLst>
              <a:ext uri="{FF2B5EF4-FFF2-40B4-BE49-F238E27FC236}">
                <a16:creationId xmlns:a16="http://schemas.microsoft.com/office/drawing/2014/main" id="{F5A45A8C-7B43-450B-B52B-E0BCA3F255C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1480" y="457200"/>
            <a:ext cx="1088136" cy="260884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F7662613-1E13-4001-8843-A22DF0E42F2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926242" y="5382918"/>
            <a:ext cx="1661444" cy="42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930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6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boxes with reverse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" y="274319"/>
            <a:ext cx="11441314" cy="1014984"/>
          </a:xfrm>
        </p:spPr>
        <p:txBody>
          <a:bodyPr/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696" y="1510018"/>
            <a:ext cx="5486400" cy="698774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tIns="91440" bIns="91440" anchor="b"/>
          <a:lstStyle>
            <a:lvl1pPr marL="0" indent="0">
              <a:lnSpc>
                <a:spcPct val="90000"/>
              </a:lnSpc>
              <a:buNone/>
              <a:defRPr sz="20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696" y="2208792"/>
            <a:ext cx="5486400" cy="3813071"/>
          </a:xfr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tx2"/>
                </a:gs>
              </a:gsLst>
              <a:lin ang="16200000" scaled="1"/>
              <a:tileRect/>
            </a:gradFill>
          </a:ln>
        </p:spPr>
        <p:txBody>
          <a:bodyPr tIns="91440" bIns="91440"/>
          <a:lstStyle>
            <a:lvl1pPr marL="227013" indent="-227013">
              <a:lnSpc>
                <a:spcPct val="90000"/>
              </a:lnSpc>
              <a:buClr>
                <a:schemeClr val="tx1"/>
              </a:buClr>
              <a:buFont typeface="Century Gothic" panose="020B0502020202020204" pitchFamily="34" charset="0"/>
              <a:buChar char="•"/>
              <a:defRPr sz="1800" baseline="0"/>
            </a:lvl1pPr>
            <a:lvl2pPr marL="514350" indent="-225425">
              <a:lnSpc>
                <a:spcPct val="90000"/>
              </a:lnSpc>
              <a:buClr>
                <a:schemeClr val="tx1"/>
              </a:buClr>
              <a:buSzPct val="90000"/>
              <a:buFont typeface="Century Gothic" panose="020B0502020202020204" pitchFamily="34" charset="0"/>
              <a:buChar char="–"/>
              <a:defRPr sz="1600" baseline="0"/>
            </a:lvl2pPr>
            <a:lvl3pPr marL="742950" indent="-173038">
              <a:lnSpc>
                <a:spcPct val="90000"/>
              </a:lnSpc>
              <a:buClr>
                <a:schemeClr val="tx1"/>
              </a:buClr>
              <a:buFont typeface="Century Gothic" panose="020B0502020202020204" pitchFamily="34" charset="0"/>
              <a:buChar char="•"/>
              <a:defRPr sz="1400"/>
            </a:lvl3pPr>
            <a:lvl4pPr marL="1144588" indent="-173038">
              <a:lnSpc>
                <a:spcPct val="90000"/>
              </a:lnSpc>
              <a:buClr>
                <a:schemeClr val="tx1"/>
              </a:buClr>
              <a:buSzPct val="90000"/>
              <a:buFont typeface="Century Gothic" panose="020B0502020202020204" pitchFamily="34" charset="0"/>
              <a:buChar char="–"/>
              <a:defRPr sz="1200"/>
            </a:lvl4pPr>
            <a:lvl5pPr marL="1482725" indent="-222250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84682" y="1510018"/>
            <a:ext cx="5486400" cy="698774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tIns="91440" bIns="91440" anchor="b"/>
          <a:lstStyle>
            <a:lvl1pPr marL="0" indent="0">
              <a:lnSpc>
                <a:spcPct val="90000"/>
              </a:lnSpc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84682" y="2213184"/>
            <a:ext cx="5486400" cy="3813071"/>
          </a:xfr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tx2"/>
                </a:gs>
              </a:gsLst>
              <a:lin ang="16200000" scaled="1"/>
              <a:tileRect/>
            </a:gradFill>
          </a:ln>
        </p:spPr>
        <p:txBody>
          <a:bodyPr tIns="91440" bIns="91440"/>
          <a:lstStyle>
            <a:lvl1pPr marL="227013" indent="-227013">
              <a:lnSpc>
                <a:spcPct val="90000"/>
              </a:lnSpc>
              <a:buClr>
                <a:schemeClr val="tx1"/>
              </a:buClr>
              <a:buFont typeface="Century Gothic" panose="020B0502020202020204" pitchFamily="34" charset="0"/>
              <a:buChar char="•"/>
              <a:defRPr sz="1800"/>
            </a:lvl1pPr>
            <a:lvl2pPr marL="460375" indent="-171450">
              <a:lnSpc>
                <a:spcPct val="90000"/>
              </a:lnSpc>
              <a:buClr>
                <a:schemeClr val="tx1"/>
              </a:buClr>
              <a:buSzPct val="90000"/>
              <a:buFont typeface="Century Gothic" panose="020B0502020202020204" pitchFamily="34" charset="0"/>
              <a:buChar char="–"/>
              <a:defRPr lang="en-US" sz="1600" kern="1200" baseline="0" dirty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742950" indent="-173038">
              <a:lnSpc>
                <a:spcPct val="90000"/>
              </a:lnSpc>
              <a:buClr>
                <a:schemeClr val="tx1"/>
              </a:buClr>
              <a:buFont typeface="Century Gothic" panose="020B0502020202020204" pitchFamily="34" charset="0"/>
              <a:buChar char="•"/>
              <a:defRPr sz="1400"/>
            </a:lvl3pPr>
            <a:lvl4pPr marL="1144588" indent="-173038">
              <a:lnSpc>
                <a:spcPct val="90000"/>
              </a:lnSpc>
              <a:buClr>
                <a:schemeClr val="tx1"/>
              </a:buClr>
              <a:buSzPct val="90000"/>
              <a:buFont typeface="Century Gothic" panose="020B0502020202020204" pitchFamily="34" charset="0"/>
              <a:buChar char="–"/>
              <a:defRPr sz="1200"/>
            </a:lvl4pPr>
            <a:lvl5pPr marL="1482725" indent="-222250">
              <a:lnSpc>
                <a:spcPct val="90000"/>
              </a:lnSpc>
              <a:buClr>
                <a:schemeClr val="tx1"/>
              </a:buClr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Rectangle 256">
            <a:extLst>
              <a:ext uri="{FF2B5EF4-FFF2-40B4-BE49-F238E27FC236}">
                <a16:creationId xmlns:a16="http://schemas.microsoft.com/office/drawing/2014/main" id="{B764CAE0-734A-4D16-BDA1-3E43A810370F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8010282" y="6583680"/>
            <a:ext cx="3860800" cy="182562"/>
          </a:xfrm>
          <a:prstGeom prst="rect">
            <a:avLst/>
          </a:prstGeom>
          <a:ln/>
        </p:spPr>
        <p:txBody>
          <a:bodyPr anchor="ctr"/>
          <a:lstStyle/>
          <a:p>
            <a:pPr algn="r"/>
            <a:r>
              <a:rPr lang="en-US" sz="1000">
                <a:solidFill>
                  <a:srgbClr val="BFBFBF"/>
                </a:solidFill>
                <a:latin typeface="+mn-lt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21310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 content boxes with reverse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" y="274319"/>
            <a:ext cx="11427212" cy="1014984"/>
          </a:xfrm>
        </p:spPr>
        <p:txBody>
          <a:bodyPr/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36696" y="1510018"/>
            <a:ext cx="3610478" cy="698774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tIns="91440" bIns="91440" anchor="b"/>
          <a:lstStyle>
            <a:lvl1pPr marL="0" indent="0">
              <a:lnSpc>
                <a:spcPct val="90000"/>
              </a:lnSpc>
              <a:buNone/>
              <a:defRPr sz="20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</a:t>
            </a:r>
            <a:br>
              <a:rPr lang="en-US" dirty="0"/>
            </a:br>
            <a:r>
              <a:rPr lang="en-US" dirty="0"/>
              <a:t>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696" y="2208792"/>
            <a:ext cx="3610478" cy="3813071"/>
          </a:xfr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tx2"/>
                </a:gs>
              </a:gsLst>
              <a:lin ang="16200000" scaled="1"/>
              <a:tileRect/>
            </a:gradFill>
          </a:ln>
        </p:spPr>
        <p:txBody>
          <a:bodyPr tIns="91440" bIns="91440"/>
          <a:lstStyle>
            <a:lvl1pPr marL="227013" indent="-227013">
              <a:lnSpc>
                <a:spcPct val="90000"/>
              </a:lnSpc>
              <a:buClr>
                <a:schemeClr val="tx1"/>
              </a:buClr>
              <a:buFont typeface="Century Gothic" panose="020B0502020202020204" pitchFamily="34" charset="0"/>
              <a:buChar char="•"/>
              <a:defRPr sz="1800" baseline="0"/>
            </a:lvl1pPr>
            <a:lvl2pPr marL="514350" indent="-225425">
              <a:lnSpc>
                <a:spcPct val="90000"/>
              </a:lnSpc>
              <a:buClr>
                <a:schemeClr val="tx1"/>
              </a:buClr>
              <a:buSzPct val="90000"/>
              <a:buFont typeface="Century Gothic" panose="020B0502020202020204" pitchFamily="34" charset="0"/>
              <a:buChar char="–"/>
              <a:defRPr sz="1600" baseline="0"/>
            </a:lvl2pPr>
            <a:lvl3pPr marL="742950" indent="-173038">
              <a:lnSpc>
                <a:spcPct val="90000"/>
              </a:lnSpc>
              <a:buClr>
                <a:schemeClr val="tx1"/>
              </a:buClr>
              <a:buFont typeface="Century Gothic" panose="020B0502020202020204" pitchFamily="34" charset="0"/>
              <a:buChar char="•"/>
              <a:defRPr sz="1400"/>
            </a:lvl3pPr>
            <a:lvl4pPr marL="1144588" indent="-173038">
              <a:lnSpc>
                <a:spcPct val="90000"/>
              </a:lnSpc>
              <a:buClr>
                <a:schemeClr val="tx1"/>
              </a:buClr>
              <a:buSzPct val="90000"/>
              <a:buFont typeface="Century Gothic" panose="020B0502020202020204" pitchFamily="34" charset="0"/>
              <a:buChar char="–"/>
              <a:defRPr sz="1200"/>
            </a:lvl4pPr>
            <a:lvl5pPr marL="1482725" indent="-222250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3659" y="1510018"/>
            <a:ext cx="3608418" cy="698774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tIns="91440" bIns="91440" anchor="b"/>
          <a:lstStyle>
            <a:lvl1pPr marL="0" indent="0">
              <a:lnSpc>
                <a:spcPct val="90000"/>
              </a:lnSpc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3659" y="2213184"/>
            <a:ext cx="3608418" cy="3813071"/>
          </a:xfr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tx2"/>
                </a:gs>
              </a:gsLst>
              <a:lin ang="16200000" scaled="1"/>
              <a:tileRect/>
            </a:gradFill>
          </a:ln>
        </p:spPr>
        <p:txBody>
          <a:bodyPr tIns="91440" bIns="91440"/>
          <a:lstStyle>
            <a:lvl1pPr marL="227013" indent="-227013">
              <a:lnSpc>
                <a:spcPct val="90000"/>
              </a:lnSpc>
              <a:buClr>
                <a:schemeClr val="tx1"/>
              </a:buClr>
              <a:buFont typeface="Century Gothic" panose="020B0502020202020204" pitchFamily="34" charset="0"/>
              <a:buChar char="•"/>
              <a:defRPr sz="1800"/>
            </a:lvl1pPr>
            <a:lvl2pPr marL="460375" indent="-171450">
              <a:lnSpc>
                <a:spcPct val="90000"/>
              </a:lnSpc>
              <a:buClr>
                <a:schemeClr val="tx1"/>
              </a:buClr>
              <a:buSzPct val="90000"/>
              <a:buFont typeface="Century Gothic" panose="020B0502020202020204" pitchFamily="34" charset="0"/>
              <a:buChar char="–"/>
              <a:defRPr lang="en-US" sz="1600" kern="1200" baseline="0" dirty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742950" indent="-173038">
              <a:lnSpc>
                <a:spcPct val="90000"/>
              </a:lnSpc>
              <a:buClr>
                <a:schemeClr val="tx1"/>
              </a:buClr>
              <a:buFont typeface="Century Gothic" panose="020B0502020202020204" pitchFamily="34" charset="0"/>
              <a:buChar char="•"/>
              <a:defRPr sz="1400"/>
            </a:lvl3pPr>
            <a:lvl4pPr marL="1144588" indent="-173038">
              <a:lnSpc>
                <a:spcPct val="90000"/>
              </a:lnSpc>
              <a:buClr>
                <a:schemeClr val="tx1"/>
              </a:buClr>
              <a:buSzPct val="90000"/>
              <a:buFont typeface="Century Gothic" panose="020B0502020202020204" pitchFamily="34" charset="0"/>
              <a:buChar char="–"/>
              <a:defRPr sz="1200"/>
            </a:lvl4pPr>
            <a:lvl5pPr marL="1482725" indent="-222250">
              <a:lnSpc>
                <a:spcPct val="90000"/>
              </a:lnSpc>
              <a:buClr>
                <a:schemeClr val="tx1"/>
              </a:buClr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49D91D4C-0C90-4594-94C2-E939B6EF57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48562" y="1510018"/>
            <a:ext cx="3608418" cy="698774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tIns="91440" bIns="91440" anchor="b"/>
          <a:lstStyle>
            <a:lvl1pPr marL="0" indent="0">
              <a:lnSpc>
                <a:spcPct val="90000"/>
              </a:lnSpc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E1A87D9D-30BD-4BC1-AB79-1F900F87185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48562" y="2213184"/>
            <a:ext cx="3608418" cy="3813071"/>
          </a:xfr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tx2"/>
                </a:gs>
              </a:gsLst>
              <a:lin ang="16200000" scaled="1"/>
              <a:tileRect/>
            </a:gradFill>
          </a:ln>
        </p:spPr>
        <p:txBody>
          <a:bodyPr tIns="91440" bIns="91440"/>
          <a:lstStyle>
            <a:lvl1pPr marL="227013" indent="-227013">
              <a:lnSpc>
                <a:spcPct val="90000"/>
              </a:lnSpc>
              <a:buClr>
                <a:schemeClr val="tx1"/>
              </a:buClr>
              <a:buFont typeface="Century Gothic" panose="020B0502020202020204" pitchFamily="34" charset="0"/>
              <a:buChar char="•"/>
              <a:defRPr sz="1800"/>
            </a:lvl1pPr>
            <a:lvl2pPr marL="460375" indent="-171450">
              <a:lnSpc>
                <a:spcPct val="90000"/>
              </a:lnSpc>
              <a:buClr>
                <a:schemeClr val="tx1"/>
              </a:buClr>
              <a:buSzPct val="90000"/>
              <a:buFont typeface="Century Gothic" panose="020B0502020202020204" pitchFamily="34" charset="0"/>
              <a:buChar char="–"/>
              <a:defRPr lang="en-US" sz="1600" kern="1200" baseline="0" dirty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742950" indent="-173038">
              <a:lnSpc>
                <a:spcPct val="90000"/>
              </a:lnSpc>
              <a:buClr>
                <a:schemeClr val="tx1"/>
              </a:buClr>
              <a:buFont typeface="Century Gothic" panose="020B0502020202020204" pitchFamily="34" charset="0"/>
              <a:buChar char="•"/>
              <a:defRPr sz="1400"/>
            </a:lvl3pPr>
            <a:lvl4pPr marL="1144588" indent="-173038">
              <a:lnSpc>
                <a:spcPct val="90000"/>
              </a:lnSpc>
              <a:buClr>
                <a:schemeClr val="tx1"/>
              </a:buClr>
              <a:buSzPct val="90000"/>
              <a:buFont typeface="Century Gothic" panose="020B0502020202020204" pitchFamily="34" charset="0"/>
              <a:buChar char="–"/>
              <a:defRPr sz="1200"/>
            </a:lvl4pPr>
            <a:lvl5pPr marL="1482725" indent="-222250">
              <a:lnSpc>
                <a:spcPct val="90000"/>
              </a:lnSpc>
              <a:buClr>
                <a:schemeClr val="tx1"/>
              </a:buClr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Rectangle 256">
            <a:extLst>
              <a:ext uri="{FF2B5EF4-FFF2-40B4-BE49-F238E27FC236}">
                <a16:creationId xmlns:a16="http://schemas.microsoft.com/office/drawing/2014/main" id="{B764CAE0-734A-4D16-BDA1-3E43A810370F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8010282" y="6583680"/>
            <a:ext cx="3860800" cy="182562"/>
          </a:xfrm>
          <a:prstGeom prst="rect">
            <a:avLst/>
          </a:prstGeom>
          <a:ln/>
        </p:spPr>
        <p:txBody>
          <a:bodyPr anchor="ctr"/>
          <a:lstStyle/>
          <a:p>
            <a:pPr algn="r"/>
            <a:r>
              <a:rPr lang="en-US" sz="1000">
                <a:solidFill>
                  <a:srgbClr val="BFBFBF"/>
                </a:solidFill>
                <a:latin typeface="+mn-lt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74132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k green picture layou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D81066A-C24A-4E74-9351-F12B6561E2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5637" y="1083755"/>
            <a:ext cx="5486764" cy="4219290"/>
          </a:xfr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272F0CA-07C0-447D-AD25-74BF79400D69}"/>
              </a:ext>
            </a:extLst>
          </p:cNvPr>
          <p:cNvSpPr/>
          <p:nvPr userDrawn="1"/>
        </p:nvSpPr>
        <p:spPr>
          <a:xfrm>
            <a:off x="274320" y="1078992"/>
            <a:ext cx="5821680" cy="4221671"/>
          </a:xfrm>
          <a:prstGeom prst="rect">
            <a:avLst/>
          </a:prstGeom>
          <a:solidFill>
            <a:srgbClr val="CFCFC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079" y="1275788"/>
            <a:ext cx="5537405" cy="978729"/>
          </a:xfrm>
        </p:spPr>
        <p:txBody>
          <a:bodyPr/>
          <a:lstStyle>
            <a:lvl1pPr>
              <a:lnSpc>
                <a:spcPct val="90000"/>
              </a:lnSpc>
              <a:defRPr sz="32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3439C5-4231-ED43-91B8-86779195C116}"/>
              </a:ext>
            </a:extLst>
          </p:cNvPr>
          <p:cNvSpPr/>
          <p:nvPr userDrawn="1"/>
        </p:nvSpPr>
        <p:spPr>
          <a:xfrm>
            <a:off x="0" y="320040"/>
            <a:ext cx="274320" cy="5109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5C7DBBE-95AC-E843-979A-A1A45836011E}"/>
              </a:ext>
            </a:extLst>
          </p:cNvPr>
          <p:cNvSpPr/>
          <p:nvPr userDrawn="1"/>
        </p:nvSpPr>
        <p:spPr>
          <a:xfrm>
            <a:off x="274320" y="320040"/>
            <a:ext cx="1412673" cy="51090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Rectangle 6">
            <a:extLst>
              <a:ext uri="{FF2B5EF4-FFF2-40B4-BE49-F238E27FC236}">
                <a16:creationId xmlns:a16="http://schemas.microsoft.com/office/drawing/2014/main" id="{29C1BABE-6AB9-4F04-A1D6-C28E4287362E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4391" y="6626132"/>
            <a:ext cx="280401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173038">
              <a:lnSpc>
                <a:spcPct val="90000"/>
              </a:lnSpc>
              <a:tabLst>
                <a:tab pos="230188" algn="l"/>
              </a:tabLst>
              <a:defRPr/>
            </a:pPr>
            <a:fld id="{040BB257-551A-4736-B50F-DCF1BA034C06}" type="slidenum">
              <a:rPr lang="en-US" sz="90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pPr algn="ctr" defTabSz="173038">
                <a:lnSpc>
                  <a:spcPct val="90000"/>
                </a:lnSpc>
                <a:tabLst>
                  <a:tab pos="230188" algn="l"/>
                </a:tabLst>
                <a:defRPr/>
              </a:pPr>
              <a:t>‹#›</a:t>
            </a:fld>
            <a:endParaRPr lang="en-US" sz="9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D325F85-B4F1-4C5D-855D-1BE9D9C179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3129" y="456244"/>
            <a:ext cx="1088136" cy="261860"/>
          </a:xfrm>
          <a:prstGeom prst="rect">
            <a:avLst/>
          </a:prstGeom>
        </p:spPr>
      </p:pic>
      <p:sp>
        <p:nvSpPr>
          <p:cNvPr id="10" name="Line 5">
            <a:extLst>
              <a:ext uri="{FF2B5EF4-FFF2-40B4-BE49-F238E27FC236}">
                <a16:creationId xmlns:a16="http://schemas.microsoft.com/office/drawing/2014/main" id="{1F888CF4-3F65-4925-A47B-614AFCDC055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004175" y="8223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18" name="Line 6">
            <a:extLst>
              <a:ext uri="{FF2B5EF4-FFF2-40B4-BE49-F238E27FC236}">
                <a16:creationId xmlns:a16="http://schemas.microsoft.com/office/drawing/2014/main" id="{4CFFE01C-81C8-4437-B6F5-7BAAEE5FC29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004175" y="8223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24" name="Freeform 7">
            <a:extLst>
              <a:ext uri="{FF2B5EF4-FFF2-40B4-BE49-F238E27FC236}">
                <a16:creationId xmlns:a16="http://schemas.microsoft.com/office/drawing/2014/main" id="{1B955FFA-B6F5-4CDD-940A-DB05FD68B7CA}"/>
              </a:ext>
            </a:extLst>
          </p:cNvPr>
          <p:cNvSpPr>
            <a:spLocks/>
          </p:cNvSpPr>
          <p:nvPr userDrawn="1"/>
        </p:nvSpPr>
        <p:spPr bwMode="auto">
          <a:xfrm>
            <a:off x="6096000" y="0"/>
            <a:ext cx="6096000" cy="6858000"/>
          </a:xfrm>
          <a:custGeom>
            <a:avLst/>
            <a:gdLst>
              <a:gd name="T0" fmla="*/ 3049 w 3388"/>
              <a:gd name="T1" fmla="*/ 0 h 3815"/>
              <a:gd name="T2" fmla="*/ 3049 w 3388"/>
              <a:gd name="T3" fmla="*/ 2951 h 3815"/>
              <a:gd name="T4" fmla="*/ 0 w 3388"/>
              <a:gd name="T5" fmla="*/ 2951 h 3815"/>
              <a:gd name="T6" fmla="*/ 0 w 3388"/>
              <a:gd name="T7" fmla="*/ 3815 h 3815"/>
              <a:gd name="T8" fmla="*/ 3388 w 3388"/>
              <a:gd name="T9" fmla="*/ 3815 h 3815"/>
              <a:gd name="T10" fmla="*/ 3388 w 3388"/>
              <a:gd name="T11" fmla="*/ 2969 h 3815"/>
              <a:gd name="T12" fmla="*/ 3388 w 3388"/>
              <a:gd name="T13" fmla="*/ 2951 h 3815"/>
              <a:gd name="T14" fmla="*/ 3388 w 3388"/>
              <a:gd name="T15" fmla="*/ 0 h 3815"/>
              <a:gd name="T16" fmla="*/ 3049 w 3388"/>
              <a:gd name="T17" fmla="*/ 0 h 3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88" h="3815">
                <a:moveTo>
                  <a:pt x="3049" y="0"/>
                </a:moveTo>
                <a:lnTo>
                  <a:pt x="3049" y="2951"/>
                </a:lnTo>
                <a:lnTo>
                  <a:pt x="0" y="2951"/>
                </a:lnTo>
                <a:lnTo>
                  <a:pt x="0" y="3815"/>
                </a:lnTo>
                <a:lnTo>
                  <a:pt x="3388" y="3815"/>
                </a:lnTo>
                <a:lnTo>
                  <a:pt x="3388" y="2969"/>
                </a:lnTo>
                <a:lnTo>
                  <a:pt x="3388" y="2951"/>
                </a:lnTo>
                <a:lnTo>
                  <a:pt x="3388" y="0"/>
                </a:lnTo>
                <a:lnTo>
                  <a:pt x="304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15" name="Content Placeholder 5">
            <a:extLst>
              <a:ext uri="{FF2B5EF4-FFF2-40B4-BE49-F238E27FC236}">
                <a16:creationId xmlns:a16="http://schemas.microsoft.com/office/drawing/2014/main" id="{CA5F7EA9-E5C6-4376-AC5D-CA0B1DA0A2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88079" y="2453317"/>
            <a:ext cx="5512904" cy="2690184"/>
          </a:xfrm>
        </p:spPr>
        <p:txBody>
          <a:bodyPr/>
          <a:lstStyle>
            <a:lvl1pPr marL="287338" indent="-287338">
              <a:lnSpc>
                <a:spcPct val="90000"/>
              </a:lnSpc>
              <a:buClr>
                <a:schemeClr val="tx1"/>
              </a:buClr>
              <a:buFont typeface="Century Gothic" panose="020B0502020202020204" pitchFamily="34" charset="0"/>
              <a:buChar char="•"/>
              <a:defRPr sz="2000">
                <a:latin typeface="Century Gothic" panose="020B0502020202020204" pitchFamily="34" charset="0"/>
              </a:defRPr>
            </a:lvl1pPr>
            <a:lvl2pPr marL="688975" indent="-285750">
              <a:lnSpc>
                <a:spcPct val="90000"/>
              </a:lnSpc>
              <a:buClr>
                <a:schemeClr val="tx1"/>
              </a:buClr>
              <a:buFont typeface="Century Gothic" panose="020B0502020202020204" pitchFamily="34" charset="0"/>
              <a:buChar char="–"/>
              <a:defRPr lang="en-US" sz="1800" kern="1200" dirty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>
              <a:defRPr sz="1600"/>
            </a:lvl3pPr>
            <a:lvl4pPr>
              <a:defRPr sz="1400"/>
            </a:lvl4pPr>
            <a:lvl5pPr marL="1482725" indent="-222250"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0782858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k green picture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D81066A-C24A-4E74-9351-F12B6561E2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5636" y="1078992"/>
            <a:ext cx="5487073" cy="4224052"/>
          </a:xfrm>
          <a:noFill/>
        </p:spPr>
        <p:txBody>
          <a:bodyPr/>
          <a:lstStyle>
            <a:lvl1pPr marL="0" indent="0">
              <a:buFont typeface="Century Gothic" panose="020B0502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272F0CA-07C0-447D-AD25-74BF79400D69}"/>
              </a:ext>
            </a:extLst>
          </p:cNvPr>
          <p:cNvSpPr/>
          <p:nvPr userDrawn="1"/>
        </p:nvSpPr>
        <p:spPr>
          <a:xfrm>
            <a:off x="274320" y="1078992"/>
            <a:ext cx="5821680" cy="5779008"/>
          </a:xfrm>
          <a:prstGeom prst="rect">
            <a:avLst/>
          </a:prstGeom>
          <a:solidFill>
            <a:srgbClr val="CFCFC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079" y="1275788"/>
            <a:ext cx="5537405" cy="978729"/>
          </a:xfrm>
        </p:spPr>
        <p:txBody>
          <a:bodyPr/>
          <a:lstStyle>
            <a:lvl1pPr>
              <a:lnSpc>
                <a:spcPct val="90000"/>
              </a:lnSpc>
              <a:defRPr sz="32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8079" y="2453316"/>
            <a:ext cx="5512904" cy="4163291"/>
          </a:xfrm>
        </p:spPr>
        <p:txBody>
          <a:bodyPr/>
          <a:lstStyle>
            <a:lvl1pPr marL="287338" indent="-287338">
              <a:lnSpc>
                <a:spcPct val="90000"/>
              </a:lnSpc>
              <a:buClr>
                <a:schemeClr val="tx1"/>
              </a:buClr>
              <a:buFont typeface="Century Gothic" panose="020B0502020202020204" pitchFamily="34" charset="0"/>
              <a:buChar char="•"/>
              <a:defRPr sz="2000">
                <a:latin typeface="Century Gothic" panose="020B0502020202020204" pitchFamily="34" charset="0"/>
              </a:defRPr>
            </a:lvl1pPr>
            <a:lvl2pPr marL="688975" indent="-285750">
              <a:lnSpc>
                <a:spcPct val="90000"/>
              </a:lnSpc>
              <a:buClr>
                <a:schemeClr val="tx1"/>
              </a:buClr>
              <a:buFont typeface="Century Gothic" panose="020B0502020202020204" pitchFamily="34" charset="0"/>
              <a:buChar char="–"/>
              <a:defRPr lang="en-US" sz="1800" kern="1200" dirty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>
              <a:defRPr sz="1600"/>
            </a:lvl3pPr>
            <a:lvl4pPr>
              <a:defRPr sz="1400"/>
            </a:lvl4pPr>
            <a:lvl5pPr marL="1482725" indent="-222250"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D0DB01C-0316-7441-9D7D-F96D7A49FEAC}"/>
              </a:ext>
            </a:extLst>
          </p:cNvPr>
          <p:cNvSpPr/>
          <p:nvPr userDrawn="1"/>
        </p:nvSpPr>
        <p:spPr>
          <a:xfrm>
            <a:off x="0" y="320040"/>
            <a:ext cx="274320" cy="5109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F70CC82-0B8B-1D4B-9F0D-823E1CAB4A9C}"/>
              </a:ext>
            </a:extLst>
          </p:cNvPr>
          <p:cNvSpPr/>
          <p:nvPr userDrawn="1"/>
        </p:nvSpPr>
        <p:spPr>
          <a:xfrm>
            <a:off x="274320" y="320040"/>
            <a:ext cx="1412673" cy="51090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732E67AB-06CD-417E-82A6-C485A480337A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4391" y="6626132"/>
            <a:ext cx="280401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173038">
              <a:lnSpc>
                <a:spcPct val="90000"/>
              </a:lnSpc>
              <a:tabLst>
                <a:tab pos="230188" algn="l"/>
              </a:tabLst>
              <a:defRPr/>
            </a:pPr>
            <a:fld id="{040BB257-551A-4736-B50F-DCF1BA034C06}" type="slidenum">
              <a:rPr lang="en-US" sz="90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pPr algn="ctr" defTabSz="173038">
                <a:lnSpc>
                  <a:spcPct val="90000"/>
                </a:lnSpc>
                <a:tabLst>
                  <a:tab pos="230188" algn="l"/>
                </a:tabLst>
                <a:defRPr/>
              </a:pPr>
              <a:t>‹#›</a:t>
            </a:fld>
            <a:endParaRPr lang="en-US" sz="9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EB24F-FBB3-41E8-90F7-B4AA493C6F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3129" y="456244"/>
            <a:ext cx="1088136" cy="261860"/>
          </a:xfrm>
          <a:prstGeom prst="rect">
            <a:avLst/>
          </a:prstGeom>
        </p:spPr>
      </p:pic>
      <p:sp>
        <p:nvSpPr>
          <p:cNvPr id="16" name="Freeform 7">
            <a:extLst>
              <a:ext uri="{FF2B5EF4-FFF2-40B4-BE49-F238E27FC236}">
                <a16:creationId xmlns:a16="http://schemas.microsoft.com/office/drawing/2014/main" id="{2A500EEB-73EC-4C16-8273-4ED5425DD64C}"/>
              </a:ext>
            </a:extLst>
          </p:cNvPr>
          <p:cNvSpPr>
            <a:spLocks/>
          </p:cNvSpPr>
          <p:nvPr userDrawn="1"/>
        </p:nvSpPr>
        <p:spPr bwMode="auto">
          <a:xfrm>
            <a:off x="6096000" y="0"/>
            <a:ext cx="6096000" cy="6858000"/>
          </a:xfrm>
          <a:custGeom>
            <a:avLst/>
            <a:gdLst>
              <a:gd name="T0" fmla="*/ 3049 w 3388"/>
              <a:gd name="T1" fmla="*/ 0 h 3815"/>
              <a:gd name="T2" fmla="*/ 3049 w 3388"/>
              <a:gd name="T3" fmla="*/ 2951 h 3815"/>
              <a:gd name="T4" fmla="*/ 0 w 3388"/>
              <a:gd name="T5" fmla="*/ 2951 h 3815"/>
              <a:gd name="T6" fmla="*/ 0 w 3388"/>
              <a:gd name="T7" fmla="*/ 3815 h 3815"/>
              <a:gd name="T8" fmla="*/ 3388 w 3388"/>
              <a:gd name="T9" fmla="*/ 3815 h 3815"/>
              <a:gd name="T10" fmla="*/ 3388 w 3388"/>
              <a:gd name="T11" fmla="*/ 2969 h 3815"/>
              <a:gd name="T12" fmla="*/ 3388 w 3388"/>
              <a:gd name="T13" fmla="*/ 2951 h 3815"/>
              <a:gd name="T14" fmla="*/ 3388 w 3388"/>
              <a:gd name="T15" fmla="*/ 0 h 3815"/>
              <a:gd name="T16" fmla="*/ 3049 w 3388"/>
              <a:gd name="T17" fmla="*/ 0 h 3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88" h="3815">
                <a:moveTo>
                  <a:pt x="3049" y="0"/>
                </a:moveTo>
                <a:lnTo>
                  <a:pt x="3049" y="2951"/>
                </a:lnTo>
                <a:lnTo>
                  <a:pt x="0" y="2951"/>
                </a:lnTo>
                <a:lnTo>
                  <a:pt x="0" y="3815"/>
                </a:lnTo>
                <a:lnTo>
                  <a:pt x="3388" y="3815"/>
                </a:lnTo>
                <a:lnTo>
                  <a:pt x="3388" y="2969"/>
                </a:lnTo>
                <a:lnTo>
                  <a:pt x="3388" y="2951"/>
                </a:lnTo>
                <a:lnTo>
                  <a:pt x="3388" y="0"/>
                </a:lnTo>
                <a:lnTo>
                  <a:pt x="304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588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k green picture layout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D81066A-C24A-4E74-9351-F12B6561E2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20595" y="1078989"/>
            <a:ext cx="7464186" cy="4226003"/>
          </a:xfr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272F0CA-07C0-447D-AD25-74BF79400D69}"/>
              </a:ext>
            </a:extLst>
          </p:cNvPr>
          <p:cNvSpPr/>
          <p:nvPr userDrawn="1"/>
        </p:nvSpPr>
        <p:spPr>
          <a:xfrm>
            <a:off x="274321" y="1078991"/>
            <a:ext cx="3846274" cy="5779007"/>
          </a:xfrm>
          <a:prstGeom prst="rect">
            <a:avLst/>
          </a:prstGeom>
          <a:solidFill>
            <a:srgbClr val="CFCFC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079" y="1275788"/>
            <a:ext cx="3576228" cy="979691"/>
          </a:xfrm>
        </p:spPr>
        <p:txBody>
          <a:bodyPr/>
          <a:lstStyle>
            <a:lvl1pPr>
              <a:lnSpc>
                <a:spcPct val="90000"/>
              </a:lnSpc>
              <a:defRPr sz="32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8079" y="2503521"/>
            <a:ext cx="3541945" cy="4113087"/>
          </a:xfrm>
        </p:spPr>
        <p:txBody>
          <a:bodyPr/>
          <a:lstStyle>
            <a:lvl1pPr marL="287338" indent="-287338">
              <a:lnSpc>
                <a:spcPct val="90000"/>
              </a:lnSpc>
              <a:buClr>
                <a:schemeClr val="tx1"/>
              </a:buClr>
              <a:buFont typeface="Century Gothic" panose="020B0502020202020204" pitchFamily="34" charset="0"/>
              <a:buChar char="•"/>
              <a:defRPr sz="2000">
                <a:latin typeface="Century Gothic" panose="020B0502020202020204" pitchFamily="34" charset="0"/>
              </a:defRPr>
            </a:lvl1pPr>
            <a:lvl2pPr marL="688975" indent="-285750">
              <a:lnSpc>
                <a:spcPct val="90000"/>
              </a:lnSpc>
              <a:buClr>
                <a:schemeClr val="tx1"/>
              </a:buClr>
              <a:buFont typeface="Century Gothic" panose="020B0502020202020204" pitchFamily="34" charset="0"/>
              <a:buChar char="–"/>
              <a:defRPr lang="en-US" sz="1800" kern="1200" dirty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>
              <a:defRPr sz="1600"/>
            </a:lvl3pPr>
            <a:lvl4pPr>
              <a:defRPr sz="1400"/>
            </a:lvl4pPr>
            <a:lvl5pPr marL="1482725" indent="-222250"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D0DB01C-0316-7441-9D7D-F96D7A49FEAC}"/>
              </a:ext>
            </a:extLst>
          </p:cNvPr>
          <p:cNvSpPr/>
          <p:nvPr userDrawn="1"/>
        </p:nvSpPr>
        <p:spPr>
          <a:xfrm>
            <a:off x="0" y="320040"/>
            <a:ext cx="274320" cy="5109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F70CC82-0B8B-1D4B-9F0D-823E1CAB4A9C}"/>
              </a:ext>
            </a:extLst>
          </p:cNvPr>
          <p:cNvSpPr/>
          <p:nvPr userDrawn="1"/>
        </p:nvSpPr>
        <p:spPr>
          <a:xfrm>
            <a:off x="274320" y="320040"/>
            <a:ext cx="1412673" cy="51090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732E67AB-06CD-417E-82A6-C485A480337A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4391" y="6626132"/>
            <a:ext cx="280401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173038">
              <a:lnSpc>
                <a:spcPct val="90000"/>
              </a:lnSpc>
              <a:tabLst>
                <a:tab pos="230188" algn="l"/>
              </a:tabLst>
              <a:defRPr/>
            </a:pPr>
            <a:fld id="{040BB257-551A-4736-B50F-DCF1BA034C06}" type="slidenum">
              <a:rPr lang="en-US" sz="90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pPr algn="ctr" defTabSz="173038">
                <a:lnSpc>
                  <a:spcPct val="90000"/>
                </a:lnSpc>
                <a:tabLst>
                  <a:tab pos="230188" algn="l"/>
                </a:tabLst>
                <a:defRPr/>
              </a:pPr>
              <a:t>‹#›</a:t>
            </a:fld>
            <a:endParaRPr lang="en-US" sz="9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EB24F-FBB3-41E8-90F7-B4AA493C6F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3129" y="456244"/>
            <a:ext cx="1088136" cy="261860"/>
          </a:xfrm>
          <a:prstGeom prst="rect">
            <a:avLst/>
          </a:prstGeom>
        </p:spPr>
      </p:pic>
      <p:sp>
        <p:nvSpPr>
          <p:cNvPr id="8" name="Freeform 5">
            <a:extLst>
              <a:ext uri="{FF2B5EF4-FFF2-40B4-BE49-F238E27FC236}">
                <a16:creationId xmlns:a16="http://schemas.microsoft.com/office/drawing/2014/main" id="{E0FFF716-AFC7-4054-A1F8-2C39C30731D0}"/>
              </a:ext>
            </a:extLst>
          </p:cNvPr>
          <p:cNvSpPr>
            <a:spLocks/>
          </p:cNvSpPr>
          <p:nvPr userDrawn="1"/>
        </p:nvSpPr>
        <p:spPr bwMode="auto">
          <a:xfrm>
            <a:off x="4120595" y="1"/>
            <a:ext cx="8071405" cy="6857998"/>
          </a:xfrm>
          <a:custGeom>
            <a:avLst/>
            <a:gdLst>
              <a:gd name="T0" fmla="*/ 4151 w 4490"/>
              <a:gd name="T1" fmla="*/ 0 h 3815"/>
              <a:gd name="T2" fmla="*/ 4151 w 4490"/>
              <a:gd name="T3" fmla="*/ 2951 h 3815"/>
              <a:gd name="T4" fmla="*/ 0 w 4490"/>
              <a:gd name="T5" fmla="*/ 2951 h 3815"/>
              <a:gd name="T6" fmla="*/ 0 w 4490"/>
              <a:gd name="T7" fmla="*/ 3815 h 3815"/>
              <a:gd name="T8" fmla="*/ 4490 w 4490"/>
              <a:gd name="T9" fmla="*/ 3815 h 3815"/>
              <a:gd name="T10" fmla="*/ 4490 w 4490"/>
              <a:gd name="T11" fmla="*/ 2969 h 3815"/>
              <a:gd name="T12" fmla="*/ 4490 w 4490"/>
              <a:gd name="T13" fmla="*/ 2951 h 3815"/>
              <a:gd name="T14" fmla="*/ 4490 w 4490"/>
              <a:gd name="T15" fmla="*/ 0 h 3815"/>
              <a:gd name="T16" fmla="*/ 4151 w 4490"/>
              <a:gd name="T17" fmla="*/ 0 h 3815"/>
              <a:gd name="T18" fmla="*/ 4151 w 4490"/>
              <a:gd name="T19" fmla="*/ 0 h 3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90" h="3815">
                <a:moveTo>
                  <a:pt x="4151" y="0"/>
                </a:moveTo>
                <a:lnTo>
                  <a:pt x="4151" y="2951"/>
                </a:lnTo>
                <a:lnTo>
                  <a:pt x="0" y="2951"/>
                </a:lnTo>
                <a:lnTo>
                  <a:pt x="0" y="3815"/>
                </a:lnTo>
                <a:lnTo>
                  <a:pt x="4490" y="3815"/>
                </a:lnTo>
                <a:lnTo>
                  <a:pt x="4490" y="2969"/>
                </a:lnTo>
                <a:lnTo>
                  <a:pt x="4490" y="2951"/>
                </a:lnTo>
                <a:lnTo>
                  <a:pt x="4490" y="0"/>
                </a:lnTo>
                <a:lnTo>
                  <a:pt x="4151" y="0"/>
                </a:lnTo>
                <a:lnTo>
                  <a:pt x="4151" y="0"/>
                </a:lnTo>
                <a:close/>
              </a:path>
            </a:pathLst>
          </a:custGeom>
          <a:solidFill>
            <a:srgbClr val="4C88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8646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ith picture green 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1431992C-0C54-420C-9840-985D3FDE1808}"/>
              </a:ext>
            </a:extLst>
          </p:cNvPr>
          <p:cNvSpPr/>
          <p:nvPr userDrawn="1"/>
        </p:nvSpPr>
        <p:spPr>
          <a:xfrm>
            <a:off x="274319" y="1061548"/>
            <a:ext cx="11487913" cy="5796452"/>
          </a:xfrm>
          <a:prstGeom prst="rect">
            <a:avLst/>
          </a:prstGeom>
          <a:solidFill>
            <a:srgbClr val="C7C7C7"/>
          </a:solidFill>
          <a:ln w="19050">
            <a:noFill/>
            <a:miter lim="800000"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771F2B-1485-44F8-BB2A-B2108A0614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92903" y="1061548"/>
            <a:ext cx="4569329" cy="547641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6068FB31-3CF5-496E-BC0D-61D682234A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28327" y="2439399"/>
            <a:ext cx="6590749" cy="4098561"/>
          </a:xfrm>
        </p:spPr>
        <p:txBody>
          <a:bodyPr/>
          <a:lstStyle>
            <a:lvl1pPr marL="287338" indent="-287338">
              <a:buClr>
                <a:schemeClr val="tx1"/>
              </a:buClr>
              <a:buFont typeface="Century Gothic" panose="020B0502020202020204" pitchFamily="34" charset="0"/>
              <a:buChar char="•"/>
              <a:defRPr sz="2000">
                <a:latin typeface="Century Gothic" panose="020B0502020202020204" pitchFamily="34" charset="0"/>
              </a:defRPr>
            </a:lvl1pPr>
            <a:lvl2pPr marL="688975" indent="-285750">
              <a:buClr>
                <a:schemeClr val="tx1"/>
              </a:buClr>
              <a:buFont typeface="Century Gothic" panose="020B0502020202020204" pitchFamily="34" charset="0"/>
              <a:buChar char="–"/>
              <a:defRPr sz="1800">
                <a:latin typeface="Century Gothic" panose="020B0502020202020204" pitchFamily="34" charset="0"/>
              </a:defRPr>
            </a:lvl2pPr>
            <a:lvl3pPr>
              <a:defRPr sz="1600"/>
            </a:lvl3pPr>
            <a:lvl4pPr>
              <a:defRPr sz="1400"/>
            </a:lvl4pPr>
            <a:lvl5pPr marL="1482725" indent="-222250"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2F47A-E421-4CE0-A746-76A8C436B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878" y="1200079"/>
            <a:ext cx="6569449" cy="110078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8ACC93F-6123-3F49-8C15-4A811AF8B7BB}"/>
              </a:ext>
            </a:extLst>
          </p:cNvPr>
          <p:cNvSpPr/>
          <p:nvPr userDrawn="1"/>
        </p:nvSpPr>
        <p:spPr>
          <a:xfrm>
            <a:off x="0" y="320040"/>
            <a:ext cx="274320" cy="5109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756F41-5AD0-C346-AE90-A0206E07D1B9}"/>
              </a:ext>
            </a:extLst>
          </p:cNvPr>
          <p:cNvSpPr/>
          <p:nvPr userDrawn="1"/>
        </p:nvSpPr>
        <p:spPr>
          <a:xfrm>
            <a:off x="274320" y="320040"/>
            <a:ext cx="1412673" cy="51090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CE79036-1F33-40EB-AB47-F9529E5C3C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3129" y="456244"/>
            <a:ext cx="1088136" cy="261860"/>
          </a:xfrm>
          <a:prstGeom prst="rect">
            <a:avLst/>
          </a:prstGeom>
        </p:spPr>
      </p:pic>
      <p:sp>
        <p:nvSpPr>
          <p:cNvPr id="22" name="Rectangle 6">
            <a:extLst>
              <a:ext uri="{FF2B5EF4-FFF2-40B4-BE49-F238E27FC236}">
                <a16:creationId xmlns:a16="http://schemas.microsoft.com/office/drawing/2014/main" id="{A28E6D1F-0A06-4CB6-9205-F2F60BB1C0D3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4391" y="6626132"/>
            <a:ext cx="280401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173038">
              <a:lnSpc>
                <a:spcPct val="90000"/>
              </a:lnSpc>
              <a:tabLst>
                <a:tab pos="230188" algn="l"/>
              </a:tabLst>
              <a:defRPr/>
            </a:pPr>
            <a:fld id="{040BB257-551A-4736-B50F-DCF1BA034C06}" type="slidenum">
              <a:rPr lang="en-US" sz="90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pPr algn="ctr" defTabSz="173038">
                <a:lnSpc>
                  <a:spcPct val="90000"/>
                </a:lnSpc>
                <a:tabLst>
                  <a:tab pos="230188" algn="l"/>
                </a:tabLst>
                <a:defRPr/>
              </a:pPr>
              <a:t>‹#›</a:t>
            </a:fld>
            <a:endParaRPr lang="en-US" sz="9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5A4A8ECE-C685-4987-A5C3-58EECB462B72}"/>
              </a:ext>
            </a:extLst>
          </p:cNvPr>
          <p:cNvSpPr/>
          <p:nvPr userDrawn="1"/>
        </p:nvSpPr>
        <p:spPr>
          <a:xfrm>
            <a:off x="7192903" y="0"/>
            <a:ext cx="4999097" cy="6537960"/>
          </a:xfrm>
          <a:custGeom>
            <a:avLst/>
            <a:gdLst>
              <a:gd name="connsiteX0" fmla="*/ 0 w 4999097"/>
              <a:gd name="connsiteY0" fmla="*/ 0 h 6537960"/>
              <a:gd name="connsiteX1" fmla="*/ 4999097 w 4999097"/>
              <a:gd name="connsiteY1" fmla="*/ 0 h 6537960"/>
              <a:gd name="connsiteX2" fmla="*/ 4999097 w 4999097"/>
              <a:gd name="connsiteY2" fmla="*/ 6537960 h 6537960"/>
              <a:gd name="connsiteX3" fmla="*/ 4569328 w 4999097"/>
              <a:gd name="connsiteY3" fmla="*/ 6537960 h 6537960"/>
              <a:gd name="connsiteX4" fmla="*/ 4569328 w 4999097"/>
              <a:gd name="connsiteY4" fmla="*/ 1099648 h 6537960"/>
              <a:gd name="connsiteX5" fmla="*/ 0 w 4999097"/>
              <a:gd name="connsiteY5" fmla="*/ 1099648 h 6537960"/>
              <a:gd name="connsiteX6" fmla="*/ 0 w 4999097"/>
              <a:gd name="connsiteY6" fmla="*/ 0 h 653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99097" h="6537960">
                <a:moveTo>
                  <a:pt x="0" y="0"/>
                </a:moveTo>
                <a:lnTo>
                  <a:pt x="4999097" y="0"/>
                </a:lnTo>
                <a:lnTo>
                  <a:pt x="4999097" y="6537960"/>
                </a:lnTo>
                <a:lnTo>
                  <a:pt x="4569328" y="6537960"/>
                </a:lnTo>
                <a:lnTo>
                  <a:pt x="4569328" y="1099648"/>
                </a:lnTo>
                <a:lnTo>
                  <a:pt x="0" y="1099648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19050">
            <a:noFill/>
            <a:miter lim="800000"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7629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line title Content with picture green 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1431992C-0C54-420C-9840-985D3FDE1808}"/>
              </a:ext>
            </a:extLst>
          </p:cNvPr>
          <p:cNvSpPr/>
          <p:nvPr userDrawn="1"/>
        </p:nvSpPr>
        <p:spPr>
          <a:xfrm>
            <a:off x="274319" y="1061548"/>
            <a:ext cx="11487913" cy="5796452"/>
          </a:xfrm>
          <a:prstGeom prst="rect">
            <a:avLst/>
          </a:prstGeom>
          <a:solidFill>
            <a:srgbClr val="C7C7C7"/>
          </a:solidFill>
          <a:ln w="19050">
            <a:noFill/>
            <a:miter lim="800000"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771F2B-1485-44F8-BB2A-B2108A0614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92903" y="1061548"/>
            <a:ext cx="4569329" cy="547641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6068FB31-3CF5-496E-BC0D-61D682234A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28327" y="2123096"/>
            <a:ext cx="6750567" cy="4480178"/>
          </a:xfrm>
        </p:spPr>
        <p:txBody>
          <a:bodyPr/>
          <a:lstStyle>
            <a:lvl1pPr marL="287338" indent="-287338">
              <a:buClr>
                <a:schemeClr val="tx1"/>
              </a:buClr>
              <a:buFont typeface="Century Gothic" panose="020B0502020202020204" pitchFamily="34" charset="0"/>
              <a:buChar char="•"/>
              <a:defRPr sz="2000">
                <a:latin typeface="Century Gothic" panose="020B0502020202020204" pitchFamily="34" charset="0"/>
              </a:defRPr>
            </a:lvl1pPr>
            <a:lvl2pPr marL="688975" indent="-285750">
              <a:buClr>
                <a:schemeClr val="tx1"/>
              </a:buClr>
              <a:buFont typeface="Century Gothic" panose="020B0502020202020204" pitchFamily="34" charset="0"/>
              <a:buChar char="–"/>
              <a:defRPr sz="1800">
                <a:latin typeface="Century Gothic" panose="020B0502020202020204" pitchFamily="34" charset="0"/>
              </a:defRPr>
            </a:lvl2pPr>
            <a:lvl3pPr>
              <a:defRPr sz="1600"/>
            </a:lvl3pPr>
            <a:lvl4pPr>
              <a:defRPr sz="1400"/>
            </a:lvl4pPr>
            <a:lvl5pPr marL="1482725" indent="-222250"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2F47A-E421-4CE0-A746-76A8C436B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878" y="1200079"/>
            <a:ext cx="6847025" cy="692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8ACC93F-6123-3F49-8C15-4A811AF8B7BB}"/>
              </a:ext>
            </a:extLst>
          </p:cNvPr>
          <p:cNvSpPr/>
          <p:nvPr userDrawn="1"/>
        </p:nvSpPr>
        <p:spPr>
          <a:xfrm>
            <a:off x="0" y="320040"/>
            <a:ext cx="274320" cy="5109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756F41-5AD0-C346-AE90-A0206E07D1B9}"/>
              </a:ext>
            </a:extLst>
          </p:cNvPr>
          <p:cNvSpPr/>
          <p:nvPr userDrawn="1"/>
        </p:nvSpPr>
        <p:spPr>
          <a:xfrm>
            <a:off x="274320" y="320040"/>
            <a:ext cx="1412673" cy="51090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CE79036-1F33-40EB-AB47-F9529E5C3C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3129" y="456244"/>
            <a:ext cx="1088136" cy="261860"/>
          </a:xfrm>
          <a:prstGeom prst="rect">
            <a:avLst/>
          </a:prstGeom>
        </p:spPr>
      </p:pic>
      <p:sp>
        <p:nvSpPr>
          <p:cNvPr id="22" name="Rectangle 6">
            <a:extLst>
              <a:ext uri="{FF2B5EF4-FFF2-40B4-BE49-F238E27FC236}">
                <a16:creationId xmlns:a16="http://schemas.microsoft.com/office/drawing/2014/main" id="{A28E6D1F-0A06-4CB6-9205-F2F60BB1C0D3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4391" y="6626132"/>
            <a:ext cx="280401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173038">
              <a:lnSpc>
                <a:spcPct val="90000"/>
              </a:lnSpc>
              <a:tabLst>
                <a:tab pos="230188" algn="l"/>
              </a:tabLst>
              <a:defRPr/>
            </a:pPr>
            <a:fld id="{040BB257-551A-4736-B50F-DCF1BA034C06}" type="slidenum">
              <a:rPr lang="en-US" sz="90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pPr algn="ctr" defTabSz="173038">
                <a:lnSpc>
                  <a:spcPct val="90000"/>
                </a:lnSpc>
                <a:tabLst>
                  <a:tab pos="230188" algn="l"/>
                </a:tabLst>
                <a:defRPr/>
              </a:pPr>
              <a:t>‹#›</a:t>
            </a:fld>
            <a:endParaRPr lang="en-US" sz="9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5A4A8ECE-C685-4987-A5C3-58EECB462B72}"/>
              </a:ext>
            </a:extLst>
          </p:cNvPr>
          <p:cNvSpPr/>
          <p:nvPr userDrawn="1"/>
        </p:nvSpPr>
        <p:spPr>
          <a:xfrm>
            <a:off x="7192903" y="0"/>
            <a:ext cx="4999097" cy="6537960"/>
          </a:xfrm>
          <a:custGeom>
            <a:avLst/>
            <a:gdLst>
              <a:gd name="connsiteX0" fmla="*/ 0 w 4999097"/>
              <a:gd name="connsiteY0" fmla="*/ 0 h 6537960"/>
              <a:gd name="connsiteX1" fmla="*/ 4999097 w 4999097"/>
              <a:gd name="connsiteY1" fmla="*/ 0 h 6537960"/>
              <a:gd name="connsiteX2" fmla="*/ 4999097 w 4999097"/>
              <a:gd name="connsiteY2" fmla="*/ 6537960 h 6537960"/>
              <a:gd name="connsiteX3" fmla="*/ 4569328 w 4999097"/>
              <a:gd name="connsiteY3" fmla="*/ 6537960 h 6537960"/>
              <a:gd name="connsiteX4" fmla="*/ 4569328 w 4999097"/>
              <a:gd name="connsiteY4" fmla="*/ 1099648 h 6537960"/>
              <a:gd name="connsiteX5" fmla="*/ 0 w 4999097"/>
              <a:gd name="connsiteY5" fmla="*/ 1099648 h 6537960"/>
              <a:gd name="connsiteX6" fmla="*/ 0 w 4999097"/>
              <a:gd name="connsiteY6" fmla="*/ 0 h 653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99097" h="6537960">
                <a:moveTo>
                  <a:pt x="0" y="0"/>
                </a:moveTo>
                <a:lnTo>
                  <a:pt x="4999097" y="0"/>
                </a:lnTo>
                <a:lnTo>
                  <a:pt x="4999097" y="6537960"/>
                </a:lnTo>
                <a:lnTo>
                  <a:pt x="4569328" y="6537960"/>
                </a:lnTo>
                <a:lnTo>
                  <a:pt x="4569328" y="1099648"/>
                </a:lnTo>
                <a:lnTo>
                  <a:pt x="0" y="1099648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19050">
            <a:noFill/>
            <a:miter lim="800000"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178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ith picture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1431992C-0C54-420C-9840-985D3FDE1808}"/>
              </a:ext>
            </a:extLst>
          </p:cNvPr>
          <p:cNvSpPr/>
          <p:nvPr userDrawn="1"/>
        </p:nvSpPr>
        <p:spPr>
          <a:xfrm>
            <a:off x="274320" y="1061548"/>
            <a:ext cx="11917681" cy="5476412"/>
          </a:xfrm>
          <a:prstGeom prst="rect">
            <a:avLst/>
          </a:prstGeom>
          <a:solidFill>
            <a:srgbClr val="C7C7C7"/>
          </a:solidFill>
          <a:ln w="19050">
            <a:noFill/>
            <a:miter lim="800000"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771F2B-1485-44F8-BB2A-B2108A0614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9769" y="1061548"/>
            <a:ext cx="4569329" cy="547641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6068FB31-3CF5-496E-BC0D-61D682234A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54293" y="2434969"/>
            <a:ext cx="6912597" cy="4102991"/>
          </a:xfrm>
        </p:spPr>
        <p:txBody>
          <a:bodyPr/>
          <a:lstStyle>
            <a:lvl1pPr marL="287338" indent="-287338">
              <a:buClr>
                <a:schemeClr val="tx1"/>
              </a:buClr>
              <a:buFont typeface="Century Gothic" panose="020B0502020202020204" pitchFamily="34" charset="0"/>
              <a:buChar char="•"/>
              <a:defRPr sz="2000">
                <a:latin typeface="Century Gothic" panose="020B0502020202020204" pitchFamily="34" charset="0"/>
              </a:defRPr>
            </a:lvl1pPr>
            <a:lvl2pPr marL="688975" indent="-285750">
              <a:buClr>
                <a:schemeClr val="tx1"/>
              </a:buClr>
              <a:buFont typeface="Century Gothic" panose="020B0502020202020204" pitchFamily="34" charset="0"/>
              <a:buChar char="–"/>
              <a:defRPr sz="1800">
                <a:latin typeface="Century Gothic" panose="020B0502020202020204" pitchFamily="34" charset="0"/>
              </a:defRPr>
            </a:lvl2pPr>
            <a:lvl3pPr>
              <a:defRPr sz="1600"/>
            </a:lvl3pPr>
            <a:lvl4pPr>
              <a:defRPr sz="1400"/>
            </a:lvl4pPr>
            <a:lvl5pPr marL="1482725" indent="-222250"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2F47A-E421-4CE0-A746-76A8C436B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4547" y="1197864"/>
            <a:ext cx="6890257" cy="110078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8ACC93F-6123-3F49-8C15-4A811AF8B7BB}"/>
              </a:ext>
            </a:extLst>
          </p:cNvPr>
          <p:cNvSpPr/>
          <p:nvPr userDrawn="1"/>
        </p:nvSpPr>
        <p:spPr>
          <a:xfrm>
            <a:off x="0" y="320040"/>
            <a:ext cx="274320" cy="5109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756F41-5AD0-C346-AE90-A0206E07D1B9}"/>
              </a:ext>
            </a:extLst>
          </p:cNvPr>
          <p:cNvSpPr/>
          <p:nvPr userDrawn="1"/>
        </p:nvSpPr>
        <p:spPr>
          <a:xfrm>
            <a:off x="274320" y="320040"/>
            <a:ext cx="1412673" cy="51090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CE79036-1F33-40EB-AB47-F9529E5C3C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3129" y="456244"/>
            <a:ext cx="1088136" cy="261860"/>
          </a:xfrm>
          <a:prstGeom prst="rect">
            <a:avLst/>
          </a:prstGeom>
        </p:spPr>
      </p:pic>
      <p:sp>
        <p:nvSpPr>
          <p:cNvPr id="22" name="Rectangle 6">
            <a:extLst>
              <a:ext uri="{FF2B5EF4-FFF2-40B4-BE49-F238E27FC236}">
                <a16:creationId xmlns:a16="http://schemas.microsoft.com/office/drawing/2014/main" id="{A28E6D1F-0A06-4CB6-9205-F2F60BB1C0D3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4391" y="6626132"/>
            <a:ext cx="280401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173038">
              <a:lnSpc>
                <a:spcPct val="90000"/>
              </a:lnSpc>
              <a:tabLst>
                <a:tab pos="230188" algn="l"/>
              </a:tabLst>
              <a:defRPr/>
            </a:pPr>
            <a:fld id="{040BB257-551A-4736-B50F-DCF1BA034C06}" type="slidenum">
              <a:rPr lang="en-US" sz="90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pPr algn="ctr" defTabSz="173038">
                <a:lnSpc>
                  <a:spcPct val="90000"/>
                </a:lnSpc>
                <a:tabLst>
                  <a:tab pos="230188" algn="l"/>
                </a:tabLst>
                <a:defRPr/>
              </a:pPr>
              <a:t>‹#›</a:t>
            </a:fld>
            <a:endParaRPr lang="en-US" sz="9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299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ith 1 line title picture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1431992C-0C54-420C-9840-985D3FDE1808}"/>
              </a:ext>
            </a:extLst>
          </p:cNvPr>
          <p:cNvSpPr/>
          <p:nvPr userDrawn="1"/>
        </p:nvSpPr>
        <p:spPr>
          <a:xfrm>
            <a:off x="274320" y="1061548"/>
            <a:ext cx="11917681" cy="5476412"/>
          </a:xfrm>
          <a:prstGeom prst="rect">
            <a:avLst/>
          </a:prstGeom>
          <a:solidFill>
            <a:srgbClr val="C7C7C7"/>
          </a:solidFill>
          <a:ln w="19050">
            <a:noFill/>
            <a:miter lim="800000"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771F2B-1485-44F8-BB2A-B2108A0614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54263" y="1061548"/>
            <a:ext cx="4569329" cy="547641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6068FB31-3CF5-496E-BC0D-61D682234A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295105" y="2136808"/>
            <a:ext cx="6590749" cy="4401152"/>
          </a:xfrm>
        </p:spPr>
        <p:txBody>
          <a:bodyPr/>
          <a:lstStyle>
            <a:lvl1pPr marL="287338" indent="-287338">
              <a:buClr>
                <a:schemeClr val="tx1"/>
              </a:buClr>
              <a:buFont typeface="Century Gothic" panose="020B0502020202020204" pitchFamily="34" charset="0"/>
              <a:buChar char="•"/>
              <a:defRPr sz="2000">
                <a:latin typeface="Century Gothic" panose="020B0502020202020204" pitchFamily="34" charset="0"/>
              </a:defRPr>
            </a:lvl1pPr>
            <a:lvl2pPr marL="688975" indent="-285750">
              <a:buClr>
                <a:schemeClr val="tx1"/>
              </a:buClr>
              <a:buFont typeface="Century Gothic" panose="020B0502020202020204" pitchFamily="34" charset="0"/>
              <a:buChar char="–"/>
              <a:defRPr sz="1800">
                <a:latin typeface="Century Gothic" panose="020B0502020202020204" pitchFamily="34" charset="0"/>
              </a:defRPr>
            </a:lvl2pPr>
            <a:lvl3pPr>
              <a:defRPr sz="1600"/>
            </a:lvl3pPr>
            <a:lvl4pPr>
              <a:defRPr sz="1400"/>
            </a:lvl4pPr>
            <a:lvl5pPr marL="1482725" indent="-222250"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2F47A-E421-4CE0-A746-76A8C436B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405" y="1197864"/>
            <a:ext cx="6569449" cy="7176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8ACC93F-6123-3F49-8C15-4A811AF8B7BB}"/>
              </a:ext>
            </a:extLst>
          </p:cNvPr>
          <p:cNvSpPr/>
          <p:nvPr userDrawn="1"/>
        </p:nvSpPr>
        <p:spPr>
          <a:xfrm>
            <a:off x="0" y="320040"/>
            <a:ext cx="274320" cy="5109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756F41-5AD0-C346-AE90-A0206E07D1B9}"/>
              </a:ext>
            </a:extLst>
          </p:cNvPr>
          <p:cNvSpPr/>
          <p:nvPr userDrawn="1"/>
        </p:nvSpPr>
        <p:spPr>
          <a:xfrm>
            <a:off x="274320" y="320040"/>
            <a:ext cx="1412673" cy="51090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CE79036-1F33-40EB-AB47-F9529E5C3C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3129" y="456244"/>
            <a:ext cx="1088136" cy="261860"/>
          </a:xfrm>
          <a:prstGeom prst="rect">
            <a:avLst/>
          </a:prstGeom>
        </p:spPr>
      </p:pic>
      <p:sp>
        <p:nvSpPr>
          <p:cNvPr id="22" name="Rectangle 6">
            <a:extLst>
              <a:ext uri="{FF2B5EF4-FFF2-40B4-BE49-F238E27FC236}">
                <a16:creationId xmlns:a16="http://schemas.microsoft.com/office/drawing/2014/main" id="{A28E6D1F-0A06-4CB6-9205-F2F60BB1C0D3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4391" y="6626132"/>
            <a:ext cx="280401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173038">
              <a:lnSpc>
                <a:spcPct val="90000"/>
              </a:lnSpc>
              <a:tabLst>
                <a:tab pos="230188" algn="l"/>
              </a:tabLst>
              <a:defRPr/>
            </a:pPr>
            <a:fld id="{040BB257-551A-4736-B50F-DCF1BA034C06}" type="slidenum">
              <a:rPr lang="en-US" sz="90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pPr algn="ctr" defTabSz="173038">
                <a:lnSpc>
                  <a:spcPct val="90000"/>
                </a:lnSpc>
                <a:tabLst>
                  <a:tab pos="230188" algn="l"/>
                </a:tabLst>
                <a:defRPr/>
              </a:pPr>
              <a:t>‹#›</a:t>
            </a:fld>
            <a:endParaRPr lang="en-US" sz="9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1569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line title Content with picture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1431992C-0C54-420C-9840-985D3FDE1808}"/>
              </a:ext>
            </a:extLst>
          </p:cNvPr>
          <p:cNvSpPr/>
          <p:nvPr userDrawn="1"/>
        </p:nvSpPr>
        <p:spPr>
          <a:xfrm>
            <a:off x="274320" y="1061548"/>
            <a:ext cx="11917681" cy="5476412"/>
          </a:xfrm>
          <a:prstGeom prst="rect">
            <a:avLst/>
          </a:prstGeom>
          <a:solidFill>
            <a:srgbClr val="C7C7C7"/>
          </a:solidFill>
          <a:ln w="19050">
            <a:noFill/>
            <a:miter lim="800000"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771F2B-1485-44F8-BB2A-B2108A0614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54263" y="1061548"/>
            <a:ext cx="4569329" cy="547641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6068FB31-3CF5-496E-BC0D-61D682234A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295105" y="2400300"/>
            <a:ext cx="6821312" cy="4137660"/>
          </a:xfrm>
        </p:spPr>
        <p:txBody>
          <a:bodyPr/>
          <a:lstStyle>
            <a:lvl1pPr marL="287338" indent="-287338">
              <a:buClr>
                <a:schemeClr val="tx1"/>
              </a:buClr>
              <a:buFont typeface="Century Gothic" panose="020B0502020202020204" pitchFamily="34" charset="0"/>
              <a:buChar char="•"/>
              <a:defRPr sz="2000">
                <a:latin typeface="Century Gothic" panose="020B0502020202020204" pitchFamily="34" charset="0"/>
              </a:defRPr>
            </a:lvl1pPr>
            <a:lvl2pPr marL="688975" indent="-285750">
              <a:buClr>
                <a:schemeClr val="tx1"/>
              </a:buClr>
              <a:buFont typeface="Century Gothic" panose="020B0502020202020204" pitchFamily="34" charset="0"/>
              <a:buChar char="–"/>
              <a:defRPr sz="1800">
                <a:latin typeface="Century Gothic" panose="020B0502020202020204" pitchFamily="34" charset="0"/>
              </a:defRPr>
            </a:lvl2pPr>
            <a:lvl3pPr>
              <a:defRPr sz="1600"/>
            </a:lvl3pPr>
            <a:lvl4pPr>
              <a:defRPr sz="1400"/>
            </a:lvl4pPr>
            <a:lvl5pPr marL="1482725" indent="-222250"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2F47A-E421-4CE0-A746-76A8C436B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405" y="1197864"/>
            <a:ext cx="6821312" cy="10237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8ACC93F-6123-3F49-8C15-4A811AF8B7BB}"/>
              </a:ext>
            </a:extLst>
          </p:cNvPr>
          <p:cNvSpPr/>
          <p:nvPr userDrawn="1"/>
        </p:nvSpPr>
        <p:spPr>
          <a:xfrm>
            <a:off x="0" y="320040"/>
            <a:ext cx="274320" cy="5109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756F41-5AD0-C346-AE90-A0206E07D1B9}"/>
              </a:ext>
            </a:extLst>
          </p:cNvPr>
          <p:cNvSpPr/>
          <p:nvPr userDrawn="1"/>
        </p:nvSpPr>
        <p:spPr>
          <a:xfrm>
            <a:off x="274320" y="320040"/>
            <a:ext cx="1412673" cy="51090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CE79036-1F33-40EB-AB47-F9529E5C3C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3129" y="456244"/>
            <a:ext cx="1088136" cy="261860"/>
          </a:xfrm>
          <a:prstGeom prst="rect">
            <a:avLst/>
          </a:prstGeom>
        </p:spPr>
      </p:pic>
      <p:sp>
        <p:nvSpPr>
          <p:cNvPr id="22" name="Rectangle 6">
            <a:extLst>
              <a:ext uri="{FF2B5EF4-FFF2-40B4-BE49-F238E27FC236}">
                <a16:creationId xmlns:a16="http://schemas.microsoft.com/office/drawing/2014/main" id="{A28E6D1F-0A06-4CB6-9205-F2F60BB1C0D3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4391" y="6626132"/>
            <a:ext cx="280401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173038">
              <a:lnSpc>
                <a:spcPct val="90000"/>
              </a:lnSpc>
              <a:tabLst>
                <a:tab pos="230188" algn="l"/>
              </a:tabLst>
              <a:defRPr/>
            </a:pPr>
            <a:fld id="{040BB257-551A-4736-B50F-DCF1BA034C06}" type="slidenum">
              <a:rPr lang="en-US" sz="90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pPr algn="ctr" defTabSz="173038">
                <a:lnSpc>
                  <a:spcPct val="90000"/>
                </a:lnSpc>
                <a:tabLst>
                  <a:tab pos="230188" algn="l"/>
                </a:tabLst>
                <a:defRPr/>
              </a:pPr>
              <a:t>‹#›</a:t>
            </a:fld>
            <a:endParaRPr lang="en-US" sz="9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397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7" y="274319"/>
            <a:ext cx="11430000" cy="1014984"/>
          </a:xfrm>
        </p:spPr>
        <p:txBody>
          <a:bodyPr/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055" y="1653735"/>
            <a:ext cx="11430000" cy="4047778"/>
          </a:xfrm>
        </p:spPr>
        <p:txBody>
          <a:bodyPr/>
          <a:lstStyle>
            <a:lvl1pPr marL="288925" indent="-288925">
              <a:spcBef>
                <a:spcPts val="1800"/>
              </a:spcBef>
              <a:buClr>
                <a:schemeClr val="tx1"/>
              </a:buClr>
              <a:buSzPct val="90000"/>
              <a:buFont typeface="Century Gothic" panose="020B0502020202020204" pitchFamily="34" charset="0"/>
              <a:buChar char="•"/>
              <a:defRPr lang="en-US" sz="2800" kern="1200" dirty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7388" indent="-288925">
              <a:buClr>
                <a:schemeClr val="tx1"/>
              </a:buClr>
              <a:buSzPct val="90000"/>
              <a:buFont typeface="Century Gothic" panose="020B0502020202020204" pitchFamily="34" charset="0"/>
              <a:buChar char="–"/>
              <a:defRPr>
                <a:latin typeface="+mn-lt"/>
                <a:cs typeface="Arial" panose="020B0604020202020204" pitchFamily="34" charset="0"/>
              </a:defRPr>
            </a:lvl2pPr>
            <a:lvl3pPr marL="1031875" indent="-288925">
              <a:buClr>
                <a:schemeClr val="tx1"/>
              </a:buClr>
              <a:buSzPct val="90000"/>
              <a:buFont typeface="Century Gothic" panose="020B0502020202020204" pitchFamily="34" charset="0"/>
              <a:buChar char="•"/>
              <a:defRPr>
                <a:latin typeface="+mn-lt"/>
                <a:cs typeface="Arial" panose="020B0604020202020204" pitchFamily="34" charset="0"/>
              </a:defRPr>
            </a:lvl3pPr>
            <a:lvl4pPr>
              <a:buClr>
                <a:schemeClr val="tx1"/>
              </a:buClr>
              <a:defRPr>
                <a:latin typeface="+mn-lt"/>
                <a:cs typeface="Arial" panose="020B0604020202020204" pitchFamily="34" charset="0"/>
              </a:defRPr>
            </a:lvl4pPr>
            <a:lvl5pPr marL="1482725" indent="-222250">
              <a:buClr>
                <a:schemeClr val="tx1"/>
              </a:buClr>
              <a:buFont typeface="Arial" panose="020B0604020202020204" pitchFamily="34" charset="0"/>
              <a:buChar char="•"/>
              <a:defRPr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998508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section science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1DC80716-D7F2-40BD-B894-87B7C5521D93}"/>
              </a:ext>
            </a:extLst>
          </p:cNvPr>
          <p:cNvSpPr/>
          <p:nvPr userDrawn="1"/>
        </p:nvSpPr>
        <p:spPr>
          <a:xfrm>
            <a:off x="274320" y="1412106"/>
            <a:ext cx="5840589" cy="5293494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95000"/>
                </a:schemeClr>
              </a:gs>
              <a:gs pos="0">
                <a:schemeClr val="bg2">
                  <a:alpha val="0"/>
                </a:schemeClr>
              </a:gs>
              <a:gs pos="100000">
                <a:srgbClr val="CFCFCF"/>
              </a:gs>
            </a:gsLst>
            <a:lin ang="162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772E6C0-3363-4678-BD7B-839981CFEC1B}"/>
              </a:ext>
            </a:extLst>
          </p:cNvPr>
          <p:cNvSpPr/>
          <p:nvPr userDrawn="1"/>
        </p:nvSpPr>
        <p:spPr>
          <a:xfrm>
            <a:off x="6351411" y="1412106"/>
            <a:ext cx="5840589" cy="5293494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95000"/>
                </a:schemeClr>
              </a:gs>
              <a:gs pos="0">
                <a:schemeClr val="bg2">
                  <a:alpha val="0"/>
                </a:schemeClr>
              </a:gs>
              <a:gs pos="100000">
                <a:srgbClr val="CFCFCF"/>
              </a:gs>
            </a:gsLst>
            <a:lin ang="162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D431D86-B4F2-4178-9479-C223044E67E1}"/>
              </a:ext>
            </a:extLst>
          </p:cNvPr>
          <p:cNvSpPr/>
          <p:nvPr userDrawn="1"/>
        </p:nvSpPr>
        <p:spPr>
          <a:xfrm>
            <a:off x="274319" y="948037"/>
            <a:ext cx="5840589" cy="4868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881C044-83B1-4BEC-A2A0-51CA4BF72CE4}"/>
              </a:ext>
            </a:extLst>
          </p:cNvPr>
          <p:cNvSpPr/>
          <p:nvPr userDrawn="1"/>
        </p:nvSpPr>
        <p:spPr>
          <a:xfrm>
            <a:off x="6351411" y="948037"/>
            <a:ext cx="5840589" cy="4868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A568B759-9EAF-4F57-B09C-A71D9D5B516C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274318" y="1005840"/>
            <a:ext cx="5821682" cy="406266"/>
          </a:xfrm>
          <a:noFill/>
          <a:ln w="12700">
            <a:noFill/>
          </a:ln>
        </p:spPr>
        <p:txBody>
          <a:bodyPr tIns="91440" bIns="91440" anchor="ctr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62AD586E-7375-402D-9BA8-7C07EB8240E8}"/>
              </a:ext>
            </a:extLst>
          </p:cNvPr>
          <p:cNvSpPr>
            <a:spLocks noGrp="1"/>
          </p:cNvSpPr>
          <p:nvPr userDrawn="1">
            <p:ph sz="half" idx="2"/>
          </p:nvPr>
        </p:nvSpPr>
        <p:spPr>
          <a:xfrm>
            <a:off x="312234" y="1527048"/>
            <a:ext cx="5783766" cy="4110352"/>
          </a:xfrm>
          <a:ln w="12700">
            <a:noFill/>
          </a:ln>
        </p:spPr>
        <p:txBody>
          <a:bodyPr tIns="45720" bIns="9144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 marL="1482725" indent="-222250"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2A49DFE2-905F-42AB-9CE1-CCCD2BB9576B}"/>
              </a:ext>
            </a:extLst>
          </p:cNvPr>
          <p:cNvSpPr>
            <a:spLocks noGrp="1"/>
          </p:cNvSpPr>
          <p:nvPr userDrawn="1">
            <p:ph type="body" sz="quarter" idx="3"/>
          </p:nvPr>
        </p:nvSpPr>
        <p:spPr>
          <a:xfrm>
            <a:off x="6351410" y="1005840"/>
            <a:ext cx="5840589" cy="406266"/>
          </a:xfrm>
          <a:noFill/>
          <a:ln w="12700">
            <a:noFill/>
          </a:ln>
        </p:spPr>
        <p:txBody>
          <a:bodyPr tIns="91440" bIns="91440" anchor="ctr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AF1555CB-15BC-4181-B741-965A19E6BA91}"/>
              </a:ext>
            </a:extLst>
          </p:cNvPr>
          <p:cNvSpPr>
            <a:spLocks noGrp="1"/>
          </p:cNvSpPr>
          <p:nvPr userDrawn="1">
            <p:ph sz="quarter" idx="4"/>
          </p:nvPr>
        </p:nvSpPr>
        <p:spPr>
          <a:xfrm>
            <a:off x="6351411" y="1527048"/>
            <a:ext cx="5785575" cy="4110352"/>
          </a:xfrm>
          <a:ln w="12700">
            <a:noFill/>
          </a:ln>
        </p:spPr>
        <p:txBody>
          <a:bodyPr tIns="45720" bIns="9144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 marL="1482725" indent="-222250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A1CB721-FBCB-4DC7-9C2A-15C90E984F90}"/>
              </a:ext>
            </a:extLst>
          </p:cNvPr>
          <p:cNvSpPr/>
          <p:nvPr userDrawn="1"/>
        </p:nvSpPr>
        <p:spPr>
          <a:xfrm>
            <a:off x="1773669" y="320040"/>
            <a:ext cx="10418331" cy="51090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FDFB4D2-95C3-44FB-85E0-FB87B96D0DC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773668" y="365857"/>
            <a:ext cx="10363317" cy="406265"/>
          </a:xfrm>
        </p:spPr>
        <p:txBody>
          <a:bodyPr/>
          <a:lstStyle>
            <a:lvl1pPr>
              <a:defRPr sz="24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8649F31-1D58-F243-85FD-74506880A336}"/>
              </a:ext>
            </a:extLst>
          </p:cNvPr>
          <p:cNvSpPr/>
          <p:nvPr userDrawn="1"/>
        </p:nvSpPr>
        <p:spPr>
          <a:xfrm>
            <a:off x="0" y="320040"/>
            <a:ext cx="274320" cy="5109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7038521-D276-4049-A4BA-98C27C6D8256}"/>
              </a:ext>
            </a:extLst>
          </p:cNvPr>
          <p:cNvSpPr/>
          <p:nvPr userDrawn="1"/>
        </p:nvSpPr>
        <p:spPr>
          <a:xfrm>
            <a:off x="274320" y="320040"/>
            <a:ext cx="1412673" cy="51090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Rectangle 6">
            <a:extLst>
              <a:ext uri="{FF2B5EF4-FFF2-40B4-BE49-F238E27FC236}">
                <a16:creationId xmlns:a16="http://schemas.microsoft.com/office/drawing/2014/main" id="{3F2F0951-0E05-43D4-AB3F-73E5681F4301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4391" y="6626132"/>
            <a:ext cx="280401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173038">
              <a:lnSpc>
                <a:spcPct val="90000"/>
              </a:lnSpc>
              <a:tabLst>
                <a:tab pos="230188" algn="l"/>
              </a:tabLst>
              <a:defRPr/>
            </a:pPr>
            <a:fld id="{040BB257-551A-4736-B50F-DCF1BA034C06}" type="slidenum">
              <a:rPr lang="en-US" sz="90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pPr algn="ctr" defTabSz="173038">
                <a:lnSpc>
                  <a:spcPct val="90000"/>
                </a:lnSpc>
                <a:tabLst>
                  <a:tab pos="230188" algn="l"/>
                </a:tabLst>
                <a:defRPr/>
              </a:pPr>
              <a:t>‹#›</a:t>
            </a:fld>
            <a:endParaRPr lang="en-US" sz="9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3" name="Rectangle 256">
            <a:extLst>
              <a:ext uri="{FF2B5EF4-FFF2-40B4-BE49-F238E27FC236}">
                <a16:creationId xmlns:a16="http://schemas.microsoft.com/office/drawing/2014/main" id="{D8ACAAE2-A531-47BE-8F4F-FFC18507ED0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8010282" y="6583680"/>
            <a:ext cx="3860800" cy="182562"/>
          </a:xfrm>
          <a:prstGeom prst="rect">
            <a:avLst/>
          </a:prstGeom>
          <a:ln/>
        </p:spPr>
        <p:txBody>
          <a:bodyPr anchor="ctr"/>
          <a:lstStyle/>
          <a:p>
            <a:pPr algn="r"/>
            <a:r>
              <a:rPr lang="en-US" sz="1000">
                <a:solidFill>
                  <a:srgbClr val="BFBFBF"/>
                </a:solidFill>
                <a:latin typeface="+mn-lt"/>
                <a:cs typeface="Arial" pitchFamily="34" charset="0"/>
              </a:rPr>
              <a:t> </a:t>
            </a: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3637CE4E-4BAE-48A7-8D72-4077E262AA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1480" y="457200"/>
            <a:ext cx="1088136" cy="26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4052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section science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1DC80716-D7F2-40BD-B894-87B7C5521D93}"/>
              </a:ext>
            </a:extLst>
          </p:cNvPr>
          <p:cNvSpPr/>
          <p:nvPr userDrawn="1"/>
        </p:nvSpPr>
        <p:spPr>
          <a:xfrm>
            <a:off x="274320" y="1412106"/>
            <a:ext cx="3868138" cy="5224413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95000"/>
                </a:schemeClr>
              </a:gs>
              <a:gs pos="0">
                <a:schemeClr val="bg2">
                  <a:alpha val="0"/>
                </a:schemeClr>
              </a:gs>
              <a:gs pos="100000">
                <a:srgbClr val="CFCFCF"/>
              </a:gs>
            </a:gsLst>
            <a:lin ang="162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772E6C0-3363-4678-BD7B-839981CFEC1B}"/>
              </a:ext>
            </a:extLst>
          </p:cNvPr>
          <p:cNvSpPr/>
          <p:nvPr userDrawn="1"/>
        </p:nvSpPr>
        <p:spPr>
          <a:xfrm>
            <a:off x="4299090" y="1412106"/>
            <a:ext cx="3867912" cy="5224413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95000"/>
                </a:schemeClr>
              </a:gs>
              <a:gs pos="0">
                <a:schemeClr val="bg2">
                  <a:alpha val="0"/>
                </a:schemeClr>
              </a:gs>
              <a:gs pos="100000">
                <a:srgbClr val="CFCFCF"/>
              </a:gs>
            </a:gsLst>
            <a:lin ang="162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04C995C-9C57-406C-A69D-7613F8F47165}"/>
              </a:ext>
            </a:extLst>
          </p:cNvPr>
          <p:cNvSpPr/>
          <p:nvPr userDrawn="1"/>
        </p:nvSpPr>
        <p:spPr>
          <a:xfrm>
            <a:off x="8323860" y="1412106"/>
            <a:ext cx="3868138" cy="5224413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95000"/>
                </a:schemeClr>
              </a:gs>
              <a:gs pos="0">
                <a:schemeClr val="bg2">
                  <a:alpha val="0"/>
                </a:schemeClr>
              </a:gs>
              <a:gs pos="100000">
                <a:srgbClr val="CFCFCF"/>
              </a:gs>
            </a:gsLst>
            <a:lin ang="162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D431D86-B4F2-4178-9479-C223044E67E1}"/>
              </a:ext>
            </a:extLst>
          </p:cNvPr>
          <p:cNvSpPr/>
          <p:nvPr userDrawn="1"/>
        </p:nvSpPr>
        <p:spPr>
          <a:xfrm>
            <a:off x="274320" y="948037"/>
            <a:ext cx="3866758" cy="4868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881C044-83B1-4BEC-A2A0-51CA4BF72CE4}"/>
              </a:ext>
            </a:extLst>
          </p:cNvPr>
          <p:cNvSpPr/>
          <p:nvPr userDrawn="1"/>
        </p:nvSpPr>
        <p:spPr>
          <a:xfrm>
            <a:off x="4299089" y="948037"/>
            <a:ext cx="3867912" cy="4868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526A7F5-6E08-49A4-A894-85B35B49A075}"/>
              </a:ext>
            </a:extLst>
          </p:cNvPr>
          <p:cNvSpPr/>
          <p:nvPr userDrawn="1"/>
        </p:nvSpPr>
        <p:spPr>
          <a:xfrm>
            <a:off x="8323860" y="948037"/>
            <a:ext cx="3885931" cy="4868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A568B759-9EAF-4F57-B09C-A71D9D5B516C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270178" y="1005840"/>
            <a:ext cx="3870672" cy="406266"/>
          </a:xfrm>
          <a:noFill/>
          <a:ln w="12700">
            <a:noFill/>
          </a:ln>
        </p:spPr>
        <p:txBody>
          <a:bodyPr tIns="91440" bIns="91440" anchor="ctr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62AD586E-7375-402D-9BA8-7C07EB8240E8}"/>
              </a:ext>
            </a:extLst>
          </p:cNvPr>
          <p:cNvSpPr>
            <a:spLocks noGrp="1"/>
          </p:cNvSpPr>
          <p:nvPr userDrawn="1">
            <p:ph sz="half" idx="2"/>
          </p:nvPr>
        </p:nvSpPr>
        <p:spPr>
          <a:xfrm>
            <a:off x="312234" y="1527048"/>
            <a:ext cx="3791415" cy="4110352"/>
          </a:xfrm>
          <a:ln w="12700">
            <a:noFill/>
          </a:ln>
        </p:spPr>
        <p:txBody>
          <a:bodyPr tIns="45720" bIns="9144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 marL="1482725" indent="-222250"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2A49DFE2-905F-42AB-9CE1-CCCD2BB9576B}"/>
              </a:ext>
            </a:extLst>
          </p:cNvPr>
          <p:cNvSpPr>
            <a:spLocks noGrp="1"/>
          </p:cNvSpPr>
          <p:nvPr userDrawn="1">
            <p:ph type="body" sz="quarter" idx="3"/>
          </p:nvPr>
        </p:nvSpPr>
        <p:spPr>
          <a:xfrm>
            <a:off x="4297709" y="1005840"/>
            <a:ext cx="3866758" cy="406266"/>
          </a:xfrm>
          <a:noFill/>
          <a:ln w="12700">
            <a:noFill/>
          </a:ln>
        </p:spPr>
        <p:txBody>
          <a:bodyPr tIns="91440" bIns="91440" anchor="ctr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AF1555CB-15BC-4181-B741-965A19E6BA91}"/>
              </a:ext>
            </a:extLst>
          </p:cNvPr>
          <p:cNvSpPr>
            <a:spLocks noGrp="1"/>
          </p:cNvSpPr>
          <p:nvPr userDrawn="1">
            <p:ph sz="quarter" idx="4"/>
          </p:nvPr>
        </p:nvSpPr>
        <p:spPr>
          <a:xfrm>
            <a:off x="4295175" y="1527048"/>
            <a:ext cx="3860800" cy="4110352"/>
          </a:xfrm>
          <a:ln w="12700">
            <a:noFill/>
          </a:ln>
        </p:spPr>
        <p:txBody>
          <a:bodyPr tIns="45720" bIns="9144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 marL="1482725" indent="-222250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21FF3A3E-474D-4F1F-9B01-4428215B857D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8319718" y="1005840"/>
            <a:ext cx="3885931" cy="406266"/>
          </a:xfrm>
          <a:noFill/>
          <a:ln w="12700">
            <a:noFill/>
          </a:ln>
        </p:spPr>
        <p:txBody>
          <a:bodyPr tIns="91440" bIns="91440" anchor="ctr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EDB166DE-69D8-4E82-A304-FF11CEBD23D7}"/>
              </a:ext>
            </a:extLst>
          </p:cNvPr>
          <p:cNvSpPr>
            <a:spLocks noGrp="1"/>
          </p:cNvSpPr>
          <p:nvPr userDrawn="1">
            <p:ph sz="quarter" idx="11"/>
          </p:nvPr>
        </p:nvSpPr>
        <p:spPr>
          <a:xfrm>
            <a:off x="8319719" y="1527048"/>
            <a:ext cx="3768204" cy="4110352"/>
          </a:xfrm>
          <a:ln w="12700">
            <a:noFill/>
          </a:ln>
        </p:spPr>
        <p:txBody>
          <a:bodyPr tIns="45720" bIns="9144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 marL="1482725" indent="-222250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A1CB721-FBCB-4DC7-9C2A-15C90E984F90}"/>
              </a:ext>
            </a:extLst>
          </p:cNvPr>
          <p:cNvSpPr/>
          <p:nvPr userDrawn="1"/>
        </p:nvSpPr>
        <p:spPr>
          <a:xfrm>
            <a:off x="1773669" y="320040"/>
            <a:ext cx="10418331" cy="51090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FDFB4D2-95C3-44FB-85E0-FB87B96D0DC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773668" y="365857"/>
            <a:ext cx="10418329" cy="406265"/>
          </a:xfrm>
        </p:spPr>
        <p:txBody>
          <a:bodyPr/>
          <a:lstStyle>
            <a:lvl1pPr>
              <a:defRPr sz="24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38BD24-68BF-4642-BFC4-180B70D413B8}"/>
              </a:ext>
            </a:extLst>
          </p:cNvPr>
          <p:cNvSpPr/>
          <p:nvPr userDrawn="1"/>
        </p:nvSpPr>
        <p:spPr>
          <a:xfrm>
            <a:off x="0" y="320040"/>
            <a:ext cx="274320" cy="5109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CDDBDFD-39A6-0043-BAD4-065FAFF6A9DA}"/>
              </a:ext>
            </a:extLst>
          </p:cNvPr>
          <p:cNvSpPr/>
          <p:nvPr userDrawn="1"/>
        </p:nvSpPr>
        <p:spPr>
          <a:xfrm>
            <a:off x="274320" y="320040"/>
            <a:ext cx="1412673" cy="51090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id="{F20E070A-FF02-490F-91F7-767E82133AD8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4391" y="6626132"/>
            <a:ext cx="280401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173038">
              <a:lnSpc>
                <a:spcPct val="90000"/>
              </a:lnSpc>
              <a:tabLst>
                <a:tab pos="230188" algn="l"/>
              </a:tabLst>
              <a:defRPr/>
            </a:pPr>
            <a:fld id="{040BB257-551A-4736-B50F-DCF1BA034C06}" type="slidenum">
              <a:rPr lang="en-US" sz="90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pPr algn="ctr" defTabSz="173038">
                <a:lnSpc>
                  <a:spcPct val="90000"/>
                </a:lnSpc>
                <a:tabLst>
                  <a:tab pos="230188" algn="l"/>
                </a:tabLst>
                <a:defRPr/>
              </a:pPr>
              <a:t>‹#›</a:t>
            </a:fld>
            <a:endParaRPr lang="en-US" sz="9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6" name="Rectangle 256">
            <a:extLst>
              <a:ext uri="{FF2B5EF4-FFF2-40B4-BE49-F238E27FC236}">
                <a16:creationId xmlns:a16="http://schemas.microsoft.com/office/drawing/2014/main" id="{7312AC61-61BF-4F96-99DC-555BD73A05FA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8010282" y="6583680"/>
            <a:ext cx="3860800" cy="182562"/>
          </a:xfrm>
          <a:prstGeom prst="rect">
            <a:avLst/>
          </a:prstGeom>
          <a:ln/>
        </p:spPr>
        <p:txBody>
          <a:bodyPr anchor="ctr"/>
          <a:lstStyle/>
          <a:p>
            <a:pPr algn="r"/>
            <a:r>
              <a:rPr lang="en-US" sz="1000">
                <a:solidFill>
                  <a:srgbClr val="BFBFBF"/>
                </a:solidFill>
                <a:latin typeface="+mn-lt"/>
                <a:cs typeface="Arial" pitchFamily="34" charset="0"/>
              </a:rPr>
              <a:t> 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647C6F43-7893-4B91-ACE1-361CC63A2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1480" y="457200"/>
            <a:ext cx="1088136" cy="26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212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section science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1DC80716-D7F2-40BD-B894-87B7C5521D93}"/>
              </a:ext>
            </a:extLst>
          </p:cNvPr>
          <p:cNvSpPr/>
          <p:nvPr userDrawn="1"/>
        </p:nvSpPr>
        <p:spPr>
          <a:xfrm>
            <a:off x="274319" y="1434925"/>
            <a:ext cx="2874807" cy="5201594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95000"/>
                </a:schemeClr>
              </a:gs>
              <a:gs pos="0">
                <a:schemeClr val="bg2">
                  <a:alpha val="0"/>
                </a:schemeClr>
              </a:gs>
              <a:gs pos="100000">
                <a:srgbClr val="CFCFCF"/>
              </a:gs>
            </a:gsLst>
            <a:lin ang="162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D431D86-B4F2-4178-9479-C223044E67E1}"/>
              </a:ext>
            </a:extLst>
          </p:cNvPr>
          <p:cNvSpPr/>
          <p:nvPr userDrawn="1"/>
        </p:nvSpPr>
        <p:spPr>
          <a:xfrm>
            <a:off x="274320" y="948037"/>
            <a:ext cx="2874807" cy="4868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772E6C0-3363-4678-BD7B-839981CFEC1B}"/>
              </a:ext>
            </a:extLst>
          </p:cNvPr>
          <p:cNvSpPr/>
          <p:nvPr userDrawn="1"/>
        </p:nvSpPr>
        <p:spPr>
          <a:xfrm>
            <a:off x="3288610" y="1434925"/>
            <a:ext cx="2874807" cy="5201594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95000"/>
                </a:schemeClr>
              </a:gs>
              <a:gs pos="0">
                <a:schemeClr val="bg2">
                  <a:alpha val="0"/>
                </a:schemeClr>
              </a:gs>
              <a:gs pos="100000">
                <a:srgbClr val="CFCFCF"/>
              </a:gs>
            </a:gsLst>
            <a:lin ang="162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881C044-83B1-4BEC-A2A0-51CA4BF72CE4}"/>
              </a:ext>
            </a:extLst>
          </p:cNvPr>
          <p:cNvSpPr/>
          <p:nvPr userDrawn="1"/>
        </p:nvSpPr>
        <p:spPr>
          <a:xfrm>
            <a:off x="3288610" y="948037"/>
            <a:ext cx="2874807" cy="4868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04C995C-9C57-406C-A69D-7613F8F47165}"/>
              </a:ext>
            </a:extLst>
          </p:cNvPr>
          <p:cNvSpPr/>
          <p:nvPr userDrawn="1"/>
        </p:nvSpPr>
        <p:spPr>
          <a:xfrm>
            <a:off x="6302900" y="1434925"/>
            <a:ext cx="2874807" cy="5201594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95000"/>
                </a:schemeClr>
              </a:gs>
              <a:gs pos="0">
                <a:schemeClr val="bg2">
                  <a:alpha val="0"/>
                </a:schemeClr>
              </a:gs>
              <a:gs pos="100000">
                <a:srgbClr val="CFCFCF"/>
              </a:gs>
            </a:gsLst>
            <a:lin ang="162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526A7F5-6E08-49A4-A894-85B35B49A075}"/>
              </a:ext>
            </a:extLst>
          </p:cNvPr>
          <p:cNvSpPr/>
          <p:nvPr userDrawn="1"/>
        </p:nvSpPr>
        <p:spPr>
          <a:xfrm>
            <a:off x="6302901" y="948037"/>
            <a:ext cx="2874807" cy="4868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25F09E4-91A6-437A-BED4-ED7995D473E7}"/>
              </a:ext>
            </a:extLst>
          </p:cNvPr>
          <p:cNvSpPr/>
          <p:nvPr userDrawn="1"/>
        </p:nvSpPr>
        <p:spPr>
          <a:xfrm>
            <a:off x="9317192" y="1434925"/>
            <a:ext cx="2874807" cy="5201594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95000"/>
                </a:schemeClr>
              </a:gs>
              <a:gs pos="0">
                <a:schemeClr val="bg2">
                  <a:alpha val="0"/>
                </a:schemeClr>
              </a:gs>
              <a:gs pos="100000">
                <a:srgbClr val="CFCFCF"/>
              </a:gs>
            </a:gsLst>
            <a:lin ang="162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192D3D3-2A2D-4482-B3F5-B0CBCD39D93A}"/>
              </a:ext>
            </a:extLst>
          </p:cNvPr>
          <p:cNvSpPr/>
          <p:nvPr userDrawn="1"/>
        </p:nvSpPr>
        <p:spPr>
          <a:xfrm>
            <a:off x="9317193" y="948037"/>
            <a:ext cx="2874807" cy="4868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A568B759-9EAF-4F57-B09C-A71D9D5B516C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274319" y="1005840"/>
            <a:ext cx="2861458" cy="406266"/>
          </a:xfrm>
          <a:noFill/>
          <a:ln w="12700">
            <a:noFill/>
          </a:ln>
        </p:spPr>
        <p:txBody>
          <a:bodyPr tIns="91440" bIns="91440" anchor="ctr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62AD586E-7375-402D-9BA8-7C07EB8240E8}"/>
              </a:ext>
            </a:extLst>
          </p:cNvPr>
          <p:cNvSpPr>
            <a:spLocks noGrp="1"/>
          </p:cNvSpPr>
          <p:nvPr userDrawn="1">
            <p:ph sz="half" idx="2"/>
          </p:nvPr>
        </p:nvSpPr>
        <p:spPr>
          <a:xfrm>
            <a:off x="274318" y="1527048"/>
            <a:ext cx="2861459" cy="5010912"/>
          </a:xfrm>
          <a:ln w="12700">
            <a:noFill/>
          </a:ln>
        </p:spPr>
        <p:txBody>
          <a:bodyPr tIns="45720" bIns="9144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 marL="1482725" indent="-222250"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2A49DFE2-905F-42AB-9CE1-CCCD2BB9576B}"/>
              </a:ext>
            </a:extLst>
          </p:cNvPr>
          <p:cNvSpPr>
            <a:spLocks noGrp="1"/>
          </p:cNvSpPr>
          <p:nvPr userDrawn="1">
            <p:ph type="body" sz="quarter" idx="3"/>
          </p:nvPr>
        </p:nvSpPr>
        <p:spPr>
          <a:xfrm>
            <a:off x="3288609" y="1005840"/>
            <a:ext cx="2874807" cy="406266"/>
          </a:xfrm>
          <a:noFill/>
          <a:ln w="12700">
            <a:noFill/>
          </a:ln>
        </p:spPr>
        <p:txBody>
          <a:bodyPr tIns="91440" bIns="91440" anchor="ctr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AF1555CB-15BC-4181-B741-965A19E6BA91}"/>
              </a:ext>
            </a:extLst>
          </p:cNvPr>
          <p:cNvSpPr>
            <a:spLocks noGrp="1"/>
          </p:cNvSpPr>
          <p:nvPr userDrawn="1">
            <p:ph sz="quarter" idx="4"/>
          </p:nvPr>
        </p:nvSpPr>
        <p:spPr>
          <a:xfrm>
            <a:off x="3288609" y="1527048"/>
            <a:ext cx="2874807" cy="5010912"/>
          </a:xfrm>
          <a:ln w="12700">
            <a:noFill/>
          </a:ln>
        </p:spPr>
        <p:txBody>
          <a:bodyPr tIns="45720" bIns="9144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 marL="1482725" indent="-222250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21FF3A3E-474D-4F1F-9B01-4428215B857D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6312952" y="1005840"/>
            <a:ext cx="2864755" cy="406266"/>
          </a:xfrm>
          <a:noFill/>
          <a:ln w="12700">
            <a:noFill/>
          </a:ln>
        </p:spPr>
        <p:txBody>
          <a:bodyPr tIns="91440" bIns="91440" anchor="ctr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EDB166DE-69D8-4E82-A304-FF11CEBD23D7}"/>
              </a:ext>
            </a:extLst>
          </p:cNvPr>
          <p:cNvSpPr>
            <a:spLocks noGrp="1"/>
          </p:cNvSpPr>
          <p:nvPr userDrawn="1">
            <p:ph sz="quarter" idx="11"/>
          </p:nvPr>
        </p:nvSpPr>
        <p:spPr>
          <a:xfrm>
            <a:off x="6312952" y="1527048"/>
            <a:ext cx="2864755" cy="5010912"/>
          </a:xfrm>
          <a:ln w="12700">
            <a:noFill/>
          </a:ln>
        </p:spPr>
        <p:txBody>
          <a:bodyPr tIns="45720" bIns="9144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 marL="1482725" indent="-222250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A1CB721-FBCB-4DC7-9C2A-15C90E984F90}"/>
              </a:ext>
            </a:extLst>
          </p:cNvPr>
          <p:cNvSpPr/>
          <p:nvPr userDrawn="1"/>
        </p:nvSpPr>
        <p:spPr>
          <a:xfrm>
            <a:off x="1773669" y="320040"/>
            <a:ext cx="10418331" cy="51090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FDFB4D2-95C3-44FB-85E0-FB87B96D0DC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773669" y="365857"/>
            <a:ext cx="10418330" cy="406265"/>
          </a:xfrm>
        </p:spPr>
        <p:txBody>
          <a:bodyPr/>
          <a:lstStyle>
            <a:lvl1pPr>
              <a:defRPr sz="24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38BD24-68BF-4642-BFC4-180B70D413B8}"/>
              </a:ext>
            </a:extLst>
          </p:cNvPr>
          <p:cNvSpPr/>
          <p:nvPr userDrawn="1"/>
        </p:nvSpPr>
        <p:spPr>
          <a:xfrm>
            <a:off x="0" y="320040"/>
            <a:ext cx="274320" cy="5109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CDDBDFD-39A6-0043-BAD4-065FAFF6A9DA}"/>
              </a:ext>
            </a:extLst>
          </p:cNvPr>
          <p:cNvSpPr/>
          <p:nvPr userDrawn="1"/>
        </p:nvSpPr>
        <p:spPr>
          <a:xfrm>
            <a:off x="274320" y="320040"/>
            <a:ext cx="1412673" cy="51090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id="{F20E070A-FF02-490F-91F7-767E82133AD8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4391" y="6626132"/>
            <a:ext cx="280401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173038">
              <a:lnSpc>
                <a:spcPct val="90000"/>
              </a:lnSpc>
              <a:tabLst>
                <a:tab pos="230188" algn="l"/>
              </a:tabLst>
              <a:defRPr/>
            </a:pPr>
            <a:fld id="{040BB257-551A-4736-B50F-DCF1BA034C06}" type="slidenum">
              <a:rPr lang="en-US" sz="90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pPr algn="ctr" defTabSz="173038">
                <a:lnSpc>
                  <a:spcPct val="90000"/>
                </a:lnSpc>
                <a:tabLst>
                  <a:tab pos="230188" algn="l"/>
                </a:tabLst>
                <a:defRPr/>
              </a:pPr>
              <a:t>‹#›</a:t>
            </a:fld>
            <a:endParaRPr lang="en-US" sz="9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757D323C-D2DD-42C4-81D6-6224EE035EE4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9317190" y="1005840"/>
            <a:ext cx="2864755" cy="406266"/>
          </a:xfrm>
          <a:noFill/>
          <a:ln w="12700">
            <a:noFill/>
          </a:ln>
        </p:spPr>
        <p:txBody>
          <a:bodyPr tIns="91440" bIns="91440" anchor="ctr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Content Placeholder 5">
            <a:extLst>
              <a:ext uri="{FF2B5EF4-FFF2-40B4-BE49-F238E27FC236}">
                <a16:creationId xmlns:a16="http://schemas.microsoft.com/office/drawing/2014/main" id="{6D6262AB-5413-4C3B-B769-39B07A6E5626}"/>
              </a:ext>
            </a:extLst>
          </p:cNvPr>
          <p:cNvSpPr>
            <a:spLocks noGrp="1"/>
          </p:cNvSpPr>
          <p:nvPr userDrawn="1">
            <p:ph sz="quarter" idx="13"/>
          </p:nvPr>
        </p:nvSpPr>
        <p:spPr>
          <a:xfrm>
            <a:off x="9317190" y="1527048"/>
            <a:ext cx="2864755" cy="5010912"/>
          </a:xfrm>
          <a:ln w="12700">
            <a:noFill/>
          </a:ln>
        </p:spPr>
        <p:txBody>
          <a:bodyPr tIns="45720" bIns="9144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 marL="1482725" indent="-222250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EAEA976D-4F6E-45E4-BB2B-528E5F7E28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1480" y="457200"/>
            <a:ext cx="1088136" cy="26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5712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 line title Content w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33731AE4-4172-4D78-B847-E9DC76CF87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1480" y="6473952"/>
            <a:ext cx="1088136" cy="260884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756C1841-4413-4AF7-BA7D-9B3033762A72}"/>
              </a:ext>
            </a:extLst>
          </p:cNvPr>
          <p:cNvSpPr/>
          <p:nvPr userDrawn="1"/>
        </p:nvSpPr>
        <p:spPr>
          <a:xfrm>
            <a:off x="6031924" y="3569334"/>
            <a:ext cx="5759647" cy="3288665"/>
          </a:xfrm>
          <a:prstGeom prst="rect">
            <a:avLst/>
          </a:prstGeom>
          <a:solidFill>
            <a:srgbClr val="CBCB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>
              <a:solidFill>
                <a:schemeClr val="tx1"/>
              </a:solidFill>
              <a:latin typeface="Century Gothic" panose="020B0502020202020204" pitchFamily="34" charset="0"/>
              <a:cs typeface="Arial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B02BB18-66F2-4BE2-AAC8-C7C310FDDF7F}"/>
              </a:ext>
            </a:extLst>
          </p:cNvPr>
          <p:cNvSpPr/>
          <p:nvPr userDrawn="1"/>
        </p:nvSpPr>
        <p:spPr>
          <a:xfrm>
            <a:off x="6432353" y="-1"/>
            <a:ext cx="5759647" cy="3288665"/>
          </a:xfrm>
          <a:prstGeom prst="rect">
            <a:avLst/>
          </a:prstGeom>
          <a:solidFill>
            <a:srgbClr val="CBCB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>
              <a:solidFill>
                <a:schemeClr val="tx1"/>
              </a:solidFill>
              <a:latin typeface="Century Gothic" panose="020B0502020202020204" pitchFamily="34" charset="0"/>
              <a:cs typeface="Arial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D81066A-C24A-4E74-9351-F12B6561E2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51013" y="505527"/>
            <a:ext cx="5329879" cy="2770437"/>
          </a:xfr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7" y="274321"/>
            <a:ext cx="5911397" cy="699714"/>
          </a:xfrm>
        </p:spPr>
        <p:txBody>
          <a:bodyPr/>
          <a:lstStyle>
            <a:lvl1pPr>
              <a:lnSpc>
                <a:spcPct val="90000"/>
              </a:lnSpc>
              <a:defRPr sz="32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9768" y="1152940"/>
            <a:ext cx="5373874" cy="5625592"/>
          </a:xfrm>
        </p:spPr>
        <p:txBody>
          <a:bodyPr/>
          <a:lstStyle>
            <a:lvl1pPr marL="287338" indent="-287338">
              <a:lnSpc>
                <a:spcPct val="90000"/>
              </a:lnSpc>
              <a:buClr>
                <a:schemeClr val="tx1"/>
              </a:buClr>
              <a:buFont typeface="Century Gothic" panose="020B0502020202020204" pitchFamily="34" charset="0"/>
              <a:buChar char="•"/>
              <a:defRPr sz="2000">
                <a:latin typeface="Century Gothic" panose="020B0502020202020204" pitchFamily="34" charset="0"/>
              </a:defRPr>
            </a:lvl1pPr>
            <a:lvl2pPr marL="688975" indent="-285750">
              <a:lnSpc>
                <a:spcPct val="90000"/>
              </a:lnSpc>
              <a:buClr>
                <a:schemeClr val="tx1"/>
              </a:buClr>
              <a:buFont typeface="Century Gothic" panose="020B0502020202020204" pitchFamily="34" charset="0"/>
              <a:buChar char="–"/>
              <a:defRPr lang="en-US" sz="1800" kern="1200" dirty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>
              <a:defRPr sz="1600"/>
            </a:lvl3pPr>
            <a:lvl4pPr>
              <a:defRPr sz="1400"/>
            </a:lvl4pPr>
            <a:lvl5pPr marL="1482725" indent="-222250"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732E67AB-06CD-417E-82A6-C485A480337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-4391" y="6626132"/>
            <a:ext cx="280401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173038">
              <a:lnSpc>
                <a:spcPct val="90000"/>
              </a:lnSpc>
              <a:tabLst>
                <a:tab pos="230188" algn="l"/>
              </a:tabLst>
              <a:defRPr/>
            </a:pPr>
            <a:fld id="{040BB257-551A-4736-B50F-DCF1BA034C06}" type="slidenum">
              <a:rPr lang="en-US" sz="90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pPr algn="ctr" defTabSz="173038">
                <a:lnSpc>
                  <a:spcPct val="90000"/>
                </a:lnSpc>
                <a:tabLst>
                  <a:tab pos="230188" algn="l"/>
                </a:tabLst>
                <a:defRPr/>
              </a:pPr>
              <a:t>‹#›</a:t>
            </a:fld>
            <a:endParaRPr lang="en-US" sz="9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3924185B-449C-4A9C-8023-9C8C30499A4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31924" y="3575554"/>
            <a:ext cx="5748969" cy="2770776"/>
          </a:xfr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Rectangle 6">
            <a:extLst>
              <a:ext uri="{FF2B5EF4-FFF2-40B4-BE49-F238E27FC236}">
                <a16:creationId xmlns:a16="http://schemas.microsoft.com/office/drawing/2014/main" id="{385D7318-24F7-4DFE-A45A-C54BCFADED84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4391" y="6626132"/>
            <a:ext cx="280401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173038">
              <a:lnSpc>
                <a:spcPct val="90000"/>
              </a:lnSpc>
              <a:tabLst>
                <a:tab pos="230188" algn="l"/>
              </a:tabLst>
              <a:defRPr/>
            </a:pPr>
            <a:fld id="{040BB257-551A-4736-B50F-DCF1BA034C06}" type="slidenum">
              <a:rPr lang="en-US" sz="900" smtClean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pPr algn="ctr" defTabSz="173038">
                <a:lnSpc>
                  <a:spcPct val="90000"/>
                </a:lnSpc>
                <a:tabLst>
                  <a:tab pos="230188" algn="l"/>
                </a:tabLs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B02C364-70E4-4D7A-8904-3011CE6A868D}"/>
              </a:ext>
            </a:extLst>
          </p:cNvPr>
          <p:cNvSpPr/>
          <p:nvPr userDrawn="1"/>
        </p:nvSpPr>
        <p:spPr>
          <a:xfrm>
            <a:off x="-4391" y="320040"/>
            <a:ext cx="274320" cy="653795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DFDBFD9B-8311-47C0-BBE5-4D8A347DDFF0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4391" y="6616607"/>
            <a:ext cx="280401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173038">
              <a:lnSpc>
                <a:spcPct val="90000"/>
              </a:lnSpc>
              <a:tabLst>
                <a:tab pos="230188" algn="l"/>
              </a:tabLst>
              <a:defRPr/>
            </a:pPr>
            <a:fld id="{040BB257-551A-4736-B50F-DCF1BA034C06}" type="slidenum">
              <a:rPr lang="en-US" sz="900" smtClean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pPr algn="ctr" defTabSz="173038">
                <a:lnSpc>
                  <a:spcPct val="90000"/>
                </a:lnSpc>
                <a:tabLst>
                  <a:tab pos="230188" algn="l"/>
                </a:tabLs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5855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layout - discus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D81066A-C24A-4E74-9351-F12B6561E2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4320" y="2381"/>
            <a:ext cx="11312843" cy="6342021"/>
          </a:xfrm>
          <a:noFill/>
          <a:ln>
            <a:noFill/>
          </a:ln>
        </p:spPr>
        <p:txBody>
          <a:bodyPr/>
          <a:lstStyle>
            <a:lvl1pPr marL="0" indent="0">
              <a:buFont typeface="Century Gothic" panose="020B0502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9" y="274319"/>
            <a:ext cx="11000232" cy="1014984"/>
          </a:xfrm>
        </p:spPr>
        <p:txBody>
          <a:bodyPr/>
          <a:lstStyle>
            <a:lvl1pPr>
              <a:lnSpc>
                <a:spcPct val="90000"/>
              </a:lnSpc>
              <a:defRPr sz="3200" b="0">
                <a:solidFill>
                  <a:schemeClr val="tx1"/>
                </a:solidFill>
                <a:effectLst/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Rectangle 256">
            <a:extLst>
              <a:ext uri="{FF2B5EF4-FFF2-40B4-BE49-F238E27FC236}">
                <a16:creationId xmlns:a16="http://schemas.microsoft.com/office/drawing/2014/main" id="{50787286-CD5D-43D9-B8DA-70C3358DC829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8010283" y="6477000"/>
            <a:ext cx="3860800" cy="182562"/>
          </a:xfrm>
          <a:prstGeom prst="rect">
            <a:avLst/>
          </a:prstGeom>
          <a:ln/>
        </p:spPr>
        <p:txBody>
          <a:bodyPr anchor="ctr"/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rPr>
              <a:t> </a:t>
            </a:r>
          </a:p>
        </p:txBody>
      </p:sp>
      <p:sp>
        <p:nvSpPr>
          <p:cNvPr id="16" name="Freeform 9">
            <a:extLst>
              <a:ext uri="{FF2B5EF4-FFF2-40B4-BE49-F238E27FC236}">
                <a16:creationId xmlns:a16="http://schemas.microsoft.com/office/drawing/2014/main" id="{D938724D-E109-43B4-9560-1552E26DB04A}"/>
              </a:ext>
            </a:extLst>
          </p:cNvPr>
          <p:cNvSpPr>
            <a:spLocks/>
          </p:cNvSpPr>
          <p:nvPr userDrawn="1"/>
        </p:nvSpPr>
        <p:spPr bwMode="auto">
          <a:xfrm>
            <a:off x="6026150" y="0"/>
            <a:ext cx="6165850" cy="6858000"/>
          </a:xfrm>
          <a:custGeom>
            <a:avLst/>
            <a:gdLst>
              <a:gd name="T0" fmla="*/ 3502 w 3884"/>
              <a:gd name="T1" fmla="*/ 0 h 4320"/>
              <a:gd name="T2" fmla="*/ 3502 w 3884"/>
              <a:gd name="T3" fmla="*/ 3998 h 4320"/>
              <a:gd name="T4" fmla="*/ 0 w 3884"/>
              <a:gd name="T5" fmla="*/ 3998 h 4320"/>
              <a:gd name="T6" fmla="*/ 0 w 3884"/>
              <a:gd name="T7" fmla="*/ 4320 h 4320"/>
              <a:gd name="T8" fmla="*/ 3502 w 3884"/>
              <a:gd name="T9" fmla="*/ 4320 h 4320"/>
              <a:gd name="T10" fmla="*/ 3884 w 3884"/>
              <a:gd name="T11" fmla="*/ 4320 h 4320"/>
              <a:gd name="T12" fmla="*/ 3884 w 3884"/>
              <a:gd name="T13" fmla="*/ 3998 h 4320"/>
              <a:gd name="T14" fmla="*/ 3884 w 3884"/>
              <a:gd name="T15" fmla="*/ 0 h 4320"/>
              <a:gd name="T16" fmla="*/ 3502 w 3884"/>
              <a:gd name="T17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84" h="4320">
                <a:moveTo>
                  <a:pt x="3502" y="0"/>
                </a:moveTo>
                <a:lnTo>
                  <a:pt x="3502" y="3998"/>
                </a:lnTo>
                <a:lnTo>
                  <a:pt x="0" y="3998"/>
                </a:lnTo>
                <a:lnTo>
                  <a:pt x="0" y="4320"/>
                </a:lnTo>
                <a:lnTo>
                  <a:pt x="3502" y="4320"/>
                </a:lnTo>
                <a:lnTo>
                  <a:pt x="3884" y="4320"/>
                </a:lnTo>
                <a:lnTo>
                  <a:pt x="3884" y="3998"/>
                </a:lnTo>
                <a:lnTo>
                  <a:pt x="3884" y="0"/>
                </a:lnTo>
                <a:lnTo>
                  <a:pt x="3502" y="0"/>
                </a:lnTo>
                <a:close/>
              </a:path>
            </a:pathLst>
          </a:custGeom>
          <a:solidFill>
            <a:srgbClr val="408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900E375-D0D6-466C-A383-E914B5C8AE5A}"/>
              </a:ext>
            </a:extLst>
          </p:cNvPr>
          <p:cNvSpPr/>
          <p:nvPr userDrawn="1"/>
        </p:nvSpPr>
        <p:spPr>
          <a:xfrm>
            <a:off x="0" y="6344402"/>
            <a:ext cx="274320" cy="510909"/>
          </a:xfrm>
          <a:prstGeom prst="rect">
            <a:avLst/>
          </a:prstGeom>
          <a:solidFill>
            <a:srgbClr val="397D5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D090841D-81E2-4E83-8067-E18C5C3AF8FF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4391" y="6618512"/>
            <a:ext cx="280401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173038">
              <a:lnSpc>
                <a:spcPct val="90000"/>
              </a:lnSpc>
              <a:tabLst>
                <a:tab pos="230188" algn="l"/>
              </a:tabLst>
              <a:defRPr/>
            </a:pPr>
            <a:fld id="{040BB257-551A-4736-B50F-DCF1BA034C06}" type="slidenum">
              <a:rPr lang="en-US" sz="900" smtClean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pPr algn="ctr" defTabSz="173038">
                <a:lnSpc>
                  <a:spcPct val="90000"/>
                </a:lnSpc>
                <a:tabLst>
                  <a:tab pos="230188" algn="l"/>
                </a:tabLs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4071B01-7761-4948-BCB6-A1756C9382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1480" y="6473952"/>
            <a:ext cx="1088136" cy="26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4333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7" y="274320"/>
            <a:ext cx="11430000" cy="539496"/>
          </a:xfrm>
        </p:spPr>
        <p:txBody>
          <a:bodyPr/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055" y="1653735"/>
            <a:ext cx="11430000" cy="4047778"/>
          </a:xfrm>
        </p:spPr>
        <p:txBody>
          <a:bodyPr/>
          <a:lstStyle>
            <a:lvl1pPr marL="288925" indent="-288925">
              <a:spcBef>
                <a:spcPts val="1800"/>
              </a:spcBef>
              <a:buClr>
                <a:schemeClr val="tx1"/>
              </a:buClr>
              <a:buSzPct val="90000"/>
              <a:buFont typeface="Century Gothic" panose="020B0502020202020204" pitchFamily="34" charset="0"/>
              <a:buChar char="•"/>
              <a:defRPr lang="en-US" sz="2800" kern="1200" dirty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7388" indent="-288925">
              <a:buClr>
                <a:schemeClr val="tx1"/>
              </a:buClr>
              <a:buSzPct val="90000"/>
              <a:buFont typeface="Century Gothic" panose="020B0502020202020204" pitchFamily="34" charset="0"/>
              <a:buChar char="–"/>
              <a:defRPr>
                <a:latin typeface="+mn-lt"/>
                <a:cs typeface="Arial" panose="020B0604020202020204" pitchFamily="34" charset="0"/>
              </a:defRPr>
            </a:lvl2pPr>
            <a:lvl3pPr marL="1031875" indent="-288925">
              <a:buClr>
                <a:schemeClr val="tx1"/>
              </a:buClr>
              <a:buSzPct val="90000"/>
              <a:buFont typeface="Century Gothic" panose="020B0502020202020204" pitchFamily="34" charset="0"/>
              <a:buChar char="•"/>
              <a:defRPr>
                <a:latin typeface="+mn-lt"/>
                <a:cs typeface="Arial" panose="020B0604020202020204" pitchFamily="34" charset="0"/>
              </a:defRPr>
            </a:lvl3pPr>
            <a:lvl4pPr>
              <a:buClr>
                <a:schemeClr val="tx1"/>
              </a:buClr>
              <a:defRPr>
                <a:latin typeface="+mn-lt"/>
                <a:cs typeface="Arial" panose="020B0604020202020204" pitchFamily="34" charset="0"/>
              </a:defRPr>
            </a:lvl4pPr>
            <a:lvl5pPr marL="1482725" indent="-222250">
              <a:buClr>
                <a:schemeClr val="tx1"/>
              </a:buClr>
              <a:buFont typeface="Arial" panose="020B0604020202020204" pitchFamily="34" charset="0"/>
              <a:buChar char="•"/>
              <a:defRPr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Rectangle 256">
            <a:extLst>
              <a:ext uri="{FF2B5EF4-FFF2-40B4-BE49-F238E27FC236}">
                <a16:creationId xmlns:a16="http://schemas.microsoft.com/office/drawing/2014/main" id="{6349825E-C749-4CDB-BDE4-DDAFE00D2BF9}"/>
              </a:ext>
            </a:extLst>
          </p:cNvPr>
          <p:cNvSpPr txBox="1">
            <a:spLocks noChangeArrowheads="1"/>
          </p:cNvSpPr>
          <p:nvPr/>
        </p:nvSpPr>
        <p:spPr>
          <a:xfrm>
            <a:off x="8010282" y="6583680"/>
            <a:ext cx="3860800" cy="182562"/>
          </a:xfrm>
          <a:prstGeom prst="rect">
            <a:avLst/>
          </a:prstGeom>
          <a:ln/>
        </p:spPr>
        <p:txBody>
          <a:bodyPr anchor="ctr"/>
          <a:lstStyle/>
          <a:p>
            <a:pPr algn="r"/>
            <a:r>
              <a:rPr lang="en-US" sz="1000">
                <a:solidFill>
                  <a:srgbClr val="BFBFBF"/>
                </a:solidFill>
                <a:latin typeface="+mn-lt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028646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30E8E-ADF3-7926-9C39-A53C19182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CE84D-CCCE-0CD1-2456-E0703E5C69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FA2DD3-4E37-F33E-9CEA-B1A2EFC3B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AD128-7D13-40E3-B95A-1BCCAEE438D2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EAB649-A362-D3F4-084D-F0156F007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9EBA1B-61E7-2A27-4DE1-DE5D56DAD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5241-8E3C-49A3-9C00-FA3D0E2AC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497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Lin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7" y="274319"/>
            <a:ext cx="11430000" cy="728981"/>
          </a:xfrm>
        </p:spPr>
        <p:txBody>
          <a:bodyPr/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055" y="1155700"/>
            <a:ext cx="11430000" cy="4545813"/>
          </a:xfrm>
        </p:spPr>
        <p:txBody>
          <a:bodyPr/>
          <a:lstStyle>
            <a:lvl1pPr marL="288925" indent="-288925">
              <a:spcBef>
                <a:spcPts val="1800"/>
              </a:spcBef>
              <a:buClr>
                <a:schemeClr val="tx1"/>
              </a:buClr>
              <a:buSzPct val="90000"/>
              <a:buFont typeface="Century Gothic" panose="020B0502020202020204" pitchFamily="34" charset="0"/>
              <a:buChar char="•"/>
              <a:defRPr lang="en-US" sz="2800" kern="1200" dirty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7388" indent="-288925">
              <a:buClr>
                <a:schemeClr val="tx1"/>
              </a:buClr>
              <a:buSzPct val="90000"/>
              <a:buFont typeface="Century Gothic" panose="020B0502020202020204" pitchFamily="34" charset="0"/>
              <a:buChar char="–"/>
              <a:defRPr>
                <a:latin typeface="+mn-lt"/>
                <a:cs typeface="Arial" panose="020B0604020202020204" pitchFamily="34" charset="0"/>
              </a:defRPr>
            </a:lvl2pPr>
            <a:lvl3pPr marL="1031875" indent="-288925">
              <a:buClr>
                <a:schemeClr val="tx1"/>
              </a:buClr>
              <a:buSzPct val="90000"/>
              <a:buFont typeface="Century Gothic" panose="020B0502020202020204" pitchFamily="34" charset="0"/>
              <a:buChar char="•"/>
              <a:defRPr>
                <a:latin typeface="+mn-lt"/>
                <a:cs typeface="Arial" panose="020B0604020202020204" pitchFamily="34" charset="0"/>
              </a:defRPr>
            </a:lvl3pPr>
            <a:lvl4pPr>
              <a:buClr>
                <a:schemeClr val="tx1"/>
              </a:buClr>
              <a:defRPr>
                <a:latin typeface="+mn-lt"/>
                <a:cs typeface="Arial" panose="020B0604020202020204" pitchFamily="34" charset="0"/>
              </a:defRPr>
            </a:lvl4pPr>
            <a:lvl5pPr marL="1482725" indent="-222250">
              <a:buClr>
                <a:schemeClr val="tx1"/>
              </a:buClr>
              <a:buFont typeface="Arial" panose="020B0604020202020204" pitchFamily="34" charset="0"/>
              <a:buChar char="•"/>
              <a:defRPr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11219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Line titl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07DAB3A-4154-42CC-B73A-07DD412DD1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01" b="-1"/>
          <a:stretch/>
        </p:blipFill>
        <p:spPr>
          <a:xfrm>
            <a:off x="6095998" y="1078992"/>
            <a:ext cx="5535025" cy="42286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679D6E9-7CB6-4816-BA71-A98C108727C8}"/>
              </a:ext>
            </a:extLst>
          </p:cNvPr>
          <p:cNvSpPr/>
          <p:nvPr userDrawn="1"/>
        </p:nvSpPr>
        <p:spPr>
          <a:xfrm>
            <a:off x="274320" y="1078992"/>
            <a:ext cx="5821680" cy="4228673"/>
          </a:xfrm>
          <a:prstGeom prst="rect">
            <a:avLst/>
          </a:prstGeom>
          <a:solidFill>
            <a:srgbClr val="CFCFC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2F47A-E421-4CE0-A746-76A8C436B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352479"/>
            <a:ext cx="5413469" cy="101498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6068FB31-3CF5-496E-BC0D-61D682234A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12217" y="2640950"/>
            <a:ext cx="5431021" cy="2503479"/>
          </a:xfrm>
        </p:spPr>
        <p:txBody>
          <a:bodyPr/>
          <a:lstStyle>
            <a:lvl1pPr marL="287338" indent="-287338">
              <a:buClr>
                <a:schemeClr val="tx1"/>
              </a:buClr>
              <a:buFont typeface="Century Gothic" panose="020B0502020202020204" pitchFamily="34" charset="0"/>
              <a:buChar char="•"/>
              <a:defRPr sz="2000">
                <a:latin typeface="Century Gothic" panose="020B0502020202020204" pitchFamily="34" charset="0"/>
              </a:defRPr>
            </a:lvl1pPr>
            <a:lvl2pPr marL="688975" indent="-285750">
              <a:buClr>
                <a:schemeClr val="tx1"/>
              </a:buClr>
              <a:buFont typeface="Century Gothic" panose="020B0502020202020204" pitchFamily="34" charset="0"/>
              <a:buChar char="–"/>
              <a:defRPr sz="1800">
                <a:latin typeface="Century Gothic" panose="020B0502020202020204" pitchFamily="34" charset="0"/>
              </a:defRPr>
            </a:lvl2pPr>
            <a:lvl3pPr>
              <a:defRPr sz="1600"/>
            </a:lvl3pPr>
            <a:lvl4pPr>
              <a:defRPr sz="1400"/>
            </a:lvl4pPr>
            <a:lvl5pPr marL="1482725" indent="-222250"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8ACC93F-6123-3F49-8C15-4A811AF8B7BB}"/>
              </a:ext>
            </a:extLst>
          </p:cNvPr>
          <p:cNvSpPr/>
          <p:nvPr userDrawn="1"/>
        </p:nvSpPr>
        <p:spPr>
          <a:xfrm>
            <a:off x="0" y="320040"/>
            <a:ext cx="274320" cy="5109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756F41-5AD0-C346-AE90-A0206E07D1B9}"/>
              </a:ext>
            </a:extLst>
          </p:cNvPr>
          <p:cNvSpPr/>
          <p:nvPr userDrawn="1"/>
        </p:nvSpPr>
        <p:spPr>
          <a:xfrm>
            <a:off x="274320" y="320040"/>
            <a:ext cx="1412673" cy="51090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3E861E90-11A2-4A0B-85EB-1A2865C9A48F}"/>
              </a:ext>
            </a:extLst>
          </p:cNvPr>
          <p:cNvSpPr>
            <a:spLocks/>
          </p:cNvSpPr>
          <p:nvPr userDrawn="1"/>
        </p:nvSpPr>
        <p:spPr bwMode="auto">
          <a:xfrm>
            <a:off x="6096000" y="0"/>
            <a:ext cx="6096000" cy="6858000"/>
          </a:xfrm>
          <a:custGeom>
            <a:avLst/>
            <a:gdLst>
              <a:gd name="T0" fmla="*/ 3049 w 3388"/>
              <a:gd name="T1" fmla="*/ 0 h 3815"/>
              <a:gd name="T2" fmla="*/ 3049 w 3388"/>
              <a:gd name="T3" fmla="*/ 2951 h 3815"/>
              <a:gd name="T4" fmla="*/ 0 w 3388"/>
              <a:gd name="T5" fmla="*/ 2951 h 3815"/>
              <a:gd name="T6" fmla="*/ 0 w 3388"/>
              <a:gd name="T7" fmla="*/ 3815 h 3815"/>
              <a:gd name="T8" fmla="*/ 3388 w 3388"/>
              <a:gd name="T9" fmla="*/ 3815 h 3815"/>
              <a:gd name="T10" fmla="*/ 3388 w 3388"/>
              <a:gd name="T11" fmla="*/ 2969 h 3815"/>
              <a:gd name="T12" fmla="*/ 3388 w 3388"/>
              <a:gd name="T13" fmla="*/ 2951 h 3815"/>
              <a:gd name="T14" fmla="*/ 3388 w 3388"/>
              <a:gd name="T15" fmla="*/ 0 h 3815"/>
              <a:gd name="T16" fmla="*/ 3049 w 3388"/>
              <a:gd name="T17" fmla="*/ 0 h 3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88" h="3815">
                <a:moveTo>
                  <a:pt x="3049" y="0"/>
                </a:moveTo>
                <a:lnTo>
                  <a:pt x="3049" y="2951"/>
                </a:lnTo>
                <a:lnTo>
                  <a:pt x="0" y="2951"/>
                </a:lnTo>
                <a:lnTo>
                  <a:pt x="0" y="3815"/>
                </a:lnTo>
                <a:lnTo>
                  <a:pt x="3388" y="3815"/>
                </a:lnTo>
                <a:lnTo>
                  <a:pt x="3388" y="2969"/>
                </a:lnTo>
                <a:lnTo>
                  <a:pt x="3388" y="2951"/>
                </a:lnTo>
                <a:lnTo>
                  <a:pt x="3388" y="0"/>
                </a:lnTo>
                <a:lnTo>
                  <a:pt x="3049" y="0"/>
                </a:lnTo>
                <a:close/>
              </a:path>
            </a:pathLst>
          </a:custGeom>
          <a:solidFill>
            <a:srgbClr val="CBCB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02417A8-62C4-4366-91E2-26F11E3A977D}"/>
              </a:ext>
            </a:extLst>
          </p:cNvPr>
          <p:cNvGrpSpPr/>
          <p:nvPr userDrawn="1"/>
        </p:nvGrpSpPr>
        <p:grpSpPr>
          <a:xfrm>
            <a:off x="9958640" y="3480010"/>
            <a:ext cx="1411536" cy="1640492"/>
            <a:chOff x="10541671" y="3480317"/>
            <a:chExt cx="1307492" cy="1519571"/>
          </a:xfrm>
        </p:grpSpPr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246CC5DE-B92B-40D5-9D7B-AA6B7072E235}"/>
                </a:ext>
              </a:extLst>
            </p:cNvPr>
            <p:cNvSpPr/>
            <p:nvPr userDrawn="1"/>
          </p:nvSpPr>
          <p:spPr>
            <a:xfrm rot="5400000">
              <a:off x="10435631" y="3586357"/>
              <a:ext cx="1519571" cy="1307492"/>
            </a:xfrm>
            <a:prstGeom prst="hexagon">
              <a:avLst>
                <a:gd name="adj" fmla="val 29245"/>
                <a:gd name="vf" fmla="val 115470"/>
              </a:avLst>
            </a:prstGeom>
            <a:gradFill>
              <a:gsLst>
                <a:gs pos="48700">
                  <a:srgbClr val="0C7E7E"/>
                </a:gs>
                <a:gs pos="0">
                  <a:srgbClr val="006D67"/>
                </a:gs>
                <a:gs pos="100000">
                  <a:srgbClr val="138689"/>
                </a:gs>
              </a:gsLst>
              <a:lin ang="13500000" scaled="1"/>
            </a:gradFill>
            <a:ln w="12700">
              <a:solidFill>
                <a:srgbClr val="64A8B5"/>
              </a:solidFill>
              <a:miter lim="800000"/>
            </a:ln>
            <a:effectLst>
              <a:outerShdw blurRad="101600" sx="102000" sy="102000" algn="ctr" rotWithShape="0">
                <a:prstClr val="black">
                  <a:alpha val="2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82880" tIns="182880" rIns="182880" bIns="1828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90000"/>
                </a:lnSpc>
              </a:pPr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7" name="Graphic 13">
              <a:extLst>
                <a:ext uri="{FF2B5EF4-FFF2-40B4-BE49-F238E27FC236}">
                  <a16:creationId xmlns:a16="http://schemas.microsoft.com/office/drawing/2014/main" id="{03970860-A418-4CC0-A257-74430DF05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9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635967" y="3920644"/>
              <a:ext cx="1146890" cy="603060"/>
            </a:xfrm>
            <a:prstGeom prst="rect">
              <a:avLst/>
            </a:prstGeom>
          </p:spPr>
        </p:pic>
      </p:grpSp>
      <p:pic>
        <p:nvPicPr>
          <p:cNvPr id="18" name="Graphic 17">
            <a:extLst>
              <a:ext uri="{FF2B5EF4-FFF2-40B4-BE49-F238E27FC236}">
                <a16:creationId xmlns:a16="http://schemas.microsoft.com/office/drawing/2014/main" id="{B21041CA-DA1D-417F-8F31-A802AAB4D85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1480" y="457200"/>
            <a:ext cx="1088136" cy="26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Line titl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07DAB3A-4154-42CC-B73A-07DD412DD1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01" b="-1"/>
          <a:stretch/>
        </p:blipFill>
        <p:spPr>
          <a:xfrm>
            <a:off x="6095998" y="1078992"/>
            <a:ext cx="5535025" cy="42286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679D6E9-7CB6-4816-BA71-A98C108727C8}"/>
              </a:ext>
            </a:extLst>
          </p:cNvPr>
          <p:cNvSpPr/>
          <p:nvPr userDrawn="1"/>
        </p:nvSpPr>
        <p:spPr>
          <a:xfrm>
            <a:off x="274320" y="1078992"/>
            <a:ext cx="5821680" cy="4228673"/>
          </a:xfrm>
          <a:prstGeom prst="rect">
            <a:avLst/>
          </a:prstGeom>
          <a:solidFill>
            <a:srgbClr val="CFCFC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2F47A-E421-4CE0-A746-76A8C436B1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768" y="1352479"/>
            <a:ext cx="5413469" cy="63086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 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6068FB31-3CF5-496E-BC0D-61D682234A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12217" y="2176530"/>
            <a:ext cx="5431021" cy="2967899"/>
          </a:xfrm>
        </p:spPr>
        <p:txBody>
          <a:bodyPr/>
          <a:lstStyle>
            <a:lvl1pPr marL="287338" indent="-287338">
              <a:buClr>
                <a:schemeClr val="tx1"/>
              </a:buClr>
              <a:buFont typeface="Century Gothic" panose="020B0502020202020204" pitchFamily="34" charset="0"/>
              <a:buChar char="•"/>
              <a:defRPr sz="2000">
                <a:latin typeface="Century Gothic" panose="020B0502020202020204" pitchFamily="34" charset="0"/>
              </a:defRPr>
            </a:lvl1pPr>
            <a:lvl2pPr marL="688975" indent="-285750">
              <a:buClr>
                <a:schemeClr val="tx1"/>
              </a:buClr>
              <a:buFont typeface="Century Gothic" panose="020B0502020202020204" pitchFamily="34" charset="0"/>
              <a:buChar char="–"/>
              <a:defRPr sz="1800">
                <a:latin typeface="Century Gothic" panose="020B0502020202020204" pitchFamily="34" charset="0"/>
              </a:defRPr>
            </a:lvl2pPr>
            <a:lvl3pPr>
              <a:defRPr sz="1600"/>
            </a:lvl3pPr>
            <a:lvl4pPr>
              <a:defRPr sz="1400"/>
            </a:lvl4pPr>
            <a:lvl5pPr marL="1482725" indent="-222250"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8ACC93F-6123-3F49-8C15-4A811AF8B7BB}"/>
              </a:ext>
            </a:extLst>
          </p:cNvPr>
          <p:cNvSpPr/>
          <p:nvPr userDrawn="1"/>
        </p:nvSpPr>
        <p:spPr>
          <a:xfrm>
            <a:off x="0" y="320040"/>
            <a:ext cx="274320" cy="5109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756F41-5AD0-C346-AE90-A0206E07D1B9}"/>
              </a:ext>
            </a:extLst>
          </p:cNvPr>
          <p:cNvSpPr/>
          <p:nvPr userDrawn="1"/>
        </p:nvSpPr>
        <p:spPr>
          <a:xfrm>
            <a:off x="274320" y="320040"/>
            <a:ext cx="1412673" cy="51090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3E861E90-11A2-4A0B-85EB-1A2865C9A48F}"/>
              </a:ext>
            </a:extLst>
          </p:cNvPr>
          <p:cNvSpPr>
            <a:spLocks/>
          </p:cNvSpPr>
          <p:nvPr userDrawn="1"/>
        </p:nvSpPr>
        <p:spPr bwMode="auto">
          <a:xfrm>
            <a:off x="6096000" y="0"/>
            <a:ext cx="6096000" cy="6858000"/>
          </a:xfrm>
          <a:custGeom>
            <a:avLst/>
            <a:gdLst>
              <a:gd name="T0" fmla="*/ 3049 w 3388"/>
              <a:gd name="T1" fmla="*/ 0 h 3815"/>
              <a:gd name="T2" fmla="*/ 3049 w 3388"/>
              <a:gd name="T3" fmla="*/ 2951 h 3815"/>
              <a:gd name="T4" fmla="*/ 0 w 3388"/>
              <a:gd name="T5" fmla="*/ 2951 h 3815"/>
              <a:gd name="T6" fmla="*/ 0 w 3388"/>
              <a:gd name="T7" fmla="*/ 3815 h 3815"/>
              <a:gd name="T8" fmla="*/ 3388 w 3388"/>
              <a:gd name="T9" fmla="*/ 3815 h 3815"/>
              <a:gd name="T10" fmla="*/ 3388 w 3388"/>
              <a:gd name="T11" fmla="*/ 2969 h 3815"/>
              <a:gd name="T12" fmla="*/ 3388 w 3388"/>
              <a:gd name="T13" fmla="*/ 2951 h 3815"/>
              <a:gd name="T14" fmla="*/ 3388 w 3388"/>
              <a:gd name="T15" fmla="*/ 0 h 3815"/>
              <a:gd name="T16" fmla="*/ 3049 w 3388"/>
              <a:gd name="T17" fmla="*/ 0 h 3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88" h="3815">
                <a:moveTo>
                  <a:pt x="3049" y="0"/>
                </a:moveTo>
                <a:lnTo>
                  <a:pt x="3049" y="2951"/>
                </a:lnTo>
                <a:lnTo>
                  <a:pt x="0" y="2951"/>
                </a:lnTo>
                <a:lnTo>
                  <a:pt x="0" y="3815"/>
                </a:lnTo>
                <a:lnTo>
                  <a:pt x="3388" y="3815"/>
                </a:lnTo>
                <a:lnTo>
                  <a:pt x="3388" y="2969"/>
                </a:lnTo>
                <a:lnTo>
                  <a:pt x="3388" y="2951"/>
                </a:lnTo>
                <a:lnTo>
                  <a:pt x="3388" y="0"/>
                </a:lnTo>
                <a:lnTo>
                  <a:pt x="3049" y="0"/>
                </a:lnTo>
                <a:close/>
              </a:path>
            </a:pathLst>
          </a:custGeom>
          <a:solidFill>
            <a:srgbClr val="CBCB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entury Gothic" panose="020B0502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50C23E9-033F-402D-8519-833325EC7409}"/>
              </a:ext>
            </a:extLst>
          </p:cNvPr>
          <p:cNvGrpSpPr/>
          <p:nvPr userDrawn="1"/>
        </p:nvGrpSpPr>
        <p:grpSpPr>
          <a:xfrm>
            <a:off x="9958640" y="3480010"/>
            <a:ext cx="1411536" cy="1640492"/>
            <a:chOff x="10541671" y="3480317"/>
            <a:chExt cx="1307492" cy="1519571"/>
          </a:xfrm>
        </p:grpSpPr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5D47CFE8-BA83-4429-BC70-ACA0C8095B41}"/>
                </a:ext>
              </a:extLst>
            </p:cNvPr>
            <p:cNvSpPr/>
            <p:nvPr userDrawn="1"/>
          </p:nvSpPr>
          <p:spPr>
            <a:xfrm rot="5400000">
              <a:off x="10435631" y="3586357"/>
              <a:ext cx="1519571" cy="1307492"/>
            </a:xfrm>
            <a:prstGeom prst="hexagon">
              <a:avLst>
                <a:gd name="adj" fmla="val 29245"/>
                <a:gd name="vf" fmla="val 115470"/>
              </a:avLst>
            </a:prstGeom>
            <a:gradFill>
              <a:gsLst>
                <a:gs pos="48700">
                  <a:srgbClr val="0C7E7E"/>
                </a:gs>
                <a:gs pos="0">
                  <a:srgbClr val="006D67"/>
                </a:gs>
                <a:gs pos="100000">
                  <a:srgbClr val="138689"/>
                </a:gs>
              </a:gsLst>
              <a:lin ang="13500000" scaled="1"/>
            </a:gradFill>
            <a:ln w="12700">
              <a:solidFill>
                <a:srgbClr val="64A8B5"/>
              </a:solidFill>
              <a:miter lim="800000"/>
            </a:ln>
            <a:effectLst>
              <a:outerShdw blurRad="101600" sx="102000" sy="102000" algn="ctr" rotWithShape="0">
                <a:prstClr val="black">
                  <a:alpha val="2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82880" tIns="182880" rIns="182880" bIns="1828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90000"/>
                </a:lnSpc>
              </a:pPr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17" name="Graphic 13">
              <a:extLst>
                <a:ext uri="{FF2B5EF4-FFF2-40B4-BE49-F238E27FC236}">
                  <a16:creationId xmlns:a16="http://schemas.microsoft.com/office/drawing/2014/main" id="{34A65229-E5EF-4B34-B5D7-8BE42D06263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9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635967" y="3920644"/>
              <a:ext cx="1146890" cy="603060"/>
            </a:xfrm>
            <a:prstGeom prst="rect">
              <a:avLst/>
            </a:prstGeom>
          </p:spPr>
        </p:pic>
      </p:grpSp>
      <p:pic>
        <p:nvPicPr>
          <p:cNvPr id="18" name="Graphic 17">
            <a:extLst>
              <a:ext uri="{FF2B5EF4-FFF2-40B4-BE49-F238E27FC236}">
                <a16:creationId xmlns:a16="http://schemas.microsoft.com/office/drawing/2014/main" id="{370E6034-F76A-45A4-8614-7CF57F0AFE3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1480" y="457200"/>
            <a:ext cx="1088136" cy="26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016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" y="274319"/>
            <a:ext cx="11504904" cy="1014984"/>
          </a:xfrm>
        </p:spPr>
        <p:txBody>
          <a:bodyPr/>
          <a:lstStyle>
            <a:lvl1pPr>
              <a:lnSpc>
                <a:spcPct val="90000"/>
              </a:lnSpc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35" y="1444753"/>
            <a:ext cx="5507832" cy="4203944"/>
          </a:xfrm>
        </p:spPr>
        <p:txBody>
          <a:bodyPr/>
          <a:lstStyle>
            <a:lvl1pPr marL="230188" indent="-230188">
              <a:buClr>
                <a:schemeClr val="tx1"/>
              </a:buClr>
              <a:buFont typeface="Century Gothic" panose="020B0502020202020204" pitchFamily="34" charset="0"/>
              <a:buChar char="•"/>
              <a:defRPr sz="2000" baseline="0">
                <a:latin typeface="Century Gothic" panose="020B0502020202020204" pitchFamily="34" charset="0"/>
              </a:defRPr>
            </a:lvl1pPr>
            <a:lvl2pPr marL="625475" indent="-279400">
              <a:buClr>
                <a:schemeClr val="tx1"/>
              </a:buClr>
              <a:buSzPct val="90000"/>
              <a:buFont typeface="Century Gothic" panose="020B0502020202020204" pitchFamily="34" charset="0"/>
              <a:buChar char="–"/>
              <a:defRPr sz="1800">
                <a:latin typeface="+mn-lt"/>
              </a:defRPr>
            </a:lvl2pPr>
            <a:lvl3pPr marL="914400" indent="-230188">
              <a:buClr>
                <a:schemeClr val="tx1"/>
              </a:buClr>
              <a:buFont typeface="Century Gothic" panose="020B0502020202020204" pitchFamily="34" charset="0"/>
              <a:buChar char="•"/>
              <a:defRPr sz="1600" baseline="0">
                <a:latin typeface="Century Gothic" panose="020B0502020202020204" pitchFamily="34" charset="0"/>
              </a:defRPr>
            </a:lvl3pPr>
            <a:lvl4pPr marL="971550" indent="0">
              <a:buClr>
                <a:schemeClr val="tx1"/>
              </a:buClr>
              <a:buFont typeface="Century Gothic" panose="020B0502020202020204" pitchFamily="34" charset="0"/>
              <a:buNone/>
              <a:defRPr sz="1400">
                <a:latin typeface="+mn-lt"/>
              </a:defRPr>
            </a:lvl4pPr>
            <a:lvl5pPr marL="1482725" indent="-222250">
              <a:buClr>
                <a:schemeClr val="tx1"/>
              </a:buClr>
              <a:buFont typeface="Century Gothic" panose="020B0502020202020204" pitchFamily="34" charset="0"/>
              <a:buChar char="•"/>
              <a:defRPr sz="1600"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1493" y="1444753"/>
            <a:ext cx="5504688" cy="4203944"/>
          </a:xfrm>
        </p:spPr>
        <p:txBody>
          <a:bodyPr/>
          <a:lstStyle>
            <a:lvl1pPr marL="287338" indent="-287338">
              <a:buClr>
                <a:schemeClr val="tx1"/>
              </a:buClr>
              <a:buFont typeface="Century Gothic" panose="020B0502020202020204" pitchFamily="34" charset="0"/>
              <a:buChar char="•"/>
              <a:defRPr sz="2000" baseline="0">
                <a:latin typeface="Century Gothic" panose="020B0502020202020204" pitchFamily="34" charset="0"/>
              </a:defRPr>
            </a:lvl1pPr>
            <a:lvl2pPr marL="625475" indent="-279400">
              <a:buClr>
                <a:schemeClr val="tx1"/>
              </a:buClr>
              <a:buSzPct val="90000"/>
              <a:buFont typeface="Century Gothic" panose="020B0502020202020204" pitchFamily="34" charset="0"/>
              <a:buChar char="–"/>
              <a:defRPr sz="1800" baseline="0">
                <a:latin typeface="Century Gothic" panose="020B0502020202020204" pitchFamily="34" charset="0"/>
              </a:defRPr>
            </a:lvl2pPr>
            <a:lvl3pPr marL="914400" indent="-230188">
              <a:buClr>
                <a:schemeClr val="tx1"/>
              </a:buClr>
              <a:buFont typeface="Century Gothic" panose="020B0502020202020204" pitchFamily="34" charset="0"/>
              <a:buChar char="•"/>
              <a:defRPr sz="1600">
                <a:latin typeface="+mn-lt"/>
              </a:defRPr>
            </a:lvl3pPr>
            <a:lvl4pPr marL="1144588" indent="-173038">
              <a:buClr>
                <a:schemeClr val="tx1"/>
              </a:buClr>
              <a:buFont typeface="Century Gothic" panose="020B0502020202020204" pitchFamily="34" charset="0"/>
              <a:buChar char="•"/>
              <a:defRPr sz="1400">
                <a:latin typeface="+mn-lt"/>
              </a:defRPr>
            </a:lvl4pPr>
            <a:lvl5pPr marL="1482725" indent="-222250">
              <a:buClr>
                <a:schemeClr val="tx1"/>
              </a:buClr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Rectangle 256">
            <a:extLst>
              <a:ext uri="{FF2B5EF4-FFF2-40B4-BE49-F238E27FC236}">
                <a16:creationId xmlns:a16="http://schemas.microsoft.com/office/drawing/2014/main" id="{0ED8B866-A29F-4437-842E-6B7908B2FB7D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8010282" y="6583680"/>
            <a:ext cx="3860800" cy="182562"/>
          </a:xfrm>
          <a:prstGeom prst="rect">
            <a:avLst/>
          </a:prstGeom>
          <a:ln/>
        </p:spPr>
        <p:txBody>
          <a:bodyPr anchor="ctr"/>
          <a:lstStyle/>
          <a:p>
            <a:pPr algn="r"/>
            <a:r>
              <a:rPr lang="en-US" sz="1000">
                <a:solidFill>
                  <a:srgbClr val="BFBFBF"/>
                </a:solidFill>
                <a:latin typeface="+mn-lt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25163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- header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" y="274319"/>
            <a:ext cx="11381931" cy="1014984"/>
          </a:xfrm>
        </p:spPr>
        <p:txBody>
          <a:bodyPr/>
          <a:lstStyle>
            <a:lvl1pPr>
              <a:lnSpc>
                <a:spcPct val="90000"/>
              </a:lnSpc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5135" y="1444752"/>
            <a:ext cx="5507832" cy="821190"/>
          </a:xfrm>
        </p:spPr>
        <p:txBody>
          <a:bodyPr anchor="b"/>
          <a:lstStyle>
            <a:lvl1pPr marL="0" indent="0">
              <a:buNone/>
              <a:defRPr sz="2400" b="0" baseline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35" y="2275467"/>
            <a:ext cx="5507832" cy="3373229"/>
          </a:xfrm>
        </p:spPr>
        <p:txBody>
          <a:bodyPr/>
          <a:lstStyle>
            <a:lvl1pPr marL="230188" indent="-230188">
              <a:buClr>
                <a:schemeClr val="tx1"/>
              </a:buClr>
              <a:buFont typeface="Century Gothic" panose="020B0502020202020204" pitchFamily="34" charset="0"/>
              <a:buChar char="•"/>
              <a:defRPr sz="2000" baseline="0">
                <a:latin typeface="Century Gothic" panose="020B0502020202020204" pitchFamily="34" charset="0"/>
              </a:defRPr>
            </a:lvl1pPr>
            <a:lvl2pPr marL="625475" indent="-279400">
              <a:buClr>
                <a:schemeClr val="tx1"/>
              </a:buClr>
              <a:buSzPct val="90000"/>
              <a:buFont typeface="Century Gothic" panose="020B0502020202020204" pitchFamily="34" charset="0"/>
              <a:buChar char="–"/>
              <a:defRPr sz="1800">
                <a:latin typeface="+mn-lt"/>
              </a:defRPr>
            </a:lvl2pPr>
            <a:lvl3pPr marL="914400" indent="-230188">
              <a:buClr>
                <a:schemeClr val="tx1"/>
              </a:buClr>
              <a:buFont typeface="Century Gothic" panose="020B0502020202020204" pitchFamily="34" charset="0"/>
              <a:buChar char="•"/>
              <a:defRPr sz="1600" baseline="0">
                <a:latin typeface="Century Gothic" panose="020B0502020202020204" pitchFamily="34" charset="0"/>
              </a:defRPr>
            </a:lvl3pPr>
            <a:lvl4pPr marL="971550" indent="0">
              <a:buClr>
                <a:schemeClr val="tx1"/>
              </a:buClr>
              <a:buFont typeface="Century Gothic" panose="020B0502020202020204" pitchFamily="34" charset="0"/>
              <a:buNone/>
              <a:defRPr sz="1400">
                <a:latin typeface="+mn-lt"/>
              </a:defRPr>
            </a:lvl4pPr>
            <a:lvl5pPr marL="1482725" indent="-222250">
              <a:buClr>
                <a:schemeClr val="tx1"/>
              </a:buClr>
              <a:buFont typeface="Century Gothic" panose="020B0502020202020204" pitchFamily="34" charset="0"/>
              <a:buChar char="•"/>
              <a:defRPr sz="1600"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1493" y="1444752"/>
            <a:ext cx="5504688" cy="821190"/>
          </a:xfrm>
        </p:spPr>
        <p:txBody>
          <a:bodyPr anchor="b"/>
          <a:lstStyle>
            <a:lvl1pPr marL="0" indent="0">
              <a:buNone/>
              <a:defRPr sz="2400" b="0" baseline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1493" y="2275467"/>
            <a:ext cx="5504688" cy="3373229"/>
          </a:xfrm>
        </p:spPr>
        <p:txBody>
          <a:bodyPr/>
          <a:lstStyle>
            <a:lvl1pPr marL="287338" indent="-287338">
              <a:buClr>
                <a:schemeClr val="tx1"/>
              </a:buClr>
              <a:buFont typeface="Century Gothic" panose="020B0502020202020204" pitchFamily="34" charset="0"/>
              <a:buChar char="•"/>
              <a:defRPr sz="2000" baseline="0">
                <a:latin typeface="Century Gothic" panose="020B0502020202020204" pitchFamily="34" charset="0"/>
              </a:defRPr>
            </a:lvl1pPr>
            <a:lvl2pPr marL="625475" indent="-279400">
              <a:buClr>
                <a:schemeClr val="tx1"/>
              </a:buClr>
              <a:buSzPct val="90000"/>
              <a:buFont typeface="Century Gothic" panose="020B0502020202020204" pitchFamily="34" charset="0"/>
              <a:buChar char="–"/>
              <a:defRPr sz="1800" baseline="0">
                <a:latin typeface="Century Gothic" panose="020B0502020202020204" pitchFamily="34" charset="0"/>
              </a:defRPr>
            </a:lvl2pPr>
            <a:lvl3pPr marL="914400" indent="-230188">
              <a:buClr>
                <a:schemeClr val="tx1"/>
              </a:buClr>
              <a:buFont typeface="Century Gothic" panose="020B0502020202020204" pitchFamily="34" charset="0"/>
              <a:buChar char="•"/>
              <a:defRPr sz="1600">
                <a:latin typeface="+mn-lt"/>
              </a:defRPr>
            </a:lvl3pPr>
            <a:lvl4pPr marL="1144588" indent="-173038">
              <a:buClr>
                <a:schemeClr val="tx1"/>
              </a:buClr>
              <a:buFont typeface="Century Gothic" panose="020B0502020202020204" pitchFamily="34" charset="0"/>
              <a:buChar char="•"/>
              <a:defRPr sz="1400">
                <a:latin typeface="+mn-lt"/>
              </a:defRPr>
            </a:lvl4pPr>
            <a:lvl5pPr marL="1482725" indent="-222250">
              <a:buClr>
                <a:schemeClr val="tx1"/>
              </a:buClr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Rectangle 256">
            <a:extLst>
              <a:ext uri="{FF2B5EF4-FFF2-40B4-BE49-F238E27FC236}">
                <a16:creationId xmlns:a16="http://schemas.microsoft.com/office/drawing/2014/main" id="{0ED8B866-A29F-4437-842E-6B7908B2FB7D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8010282" y="6583680"/>
            <a:ext cx="3860800" cy="182562"/>
          </a:xfrm>
          <a:prstGeom prst="rect">
            <a:avLst/>
          </a:prstGeom>
          <a:ln/>
        </p:spPr>
        <p:txBody>
          <a:bodyPr anchor="ctr"/>
          <a:lstStyle/>
          <a:p>
            <a:pPr algn="r"/>
            <a:r>
              <a:rPr lang="en-US" sz="1000">
                <a:solidFill>
                  <a:srgbClr val="BFBFBF"/>
                </a:solidFill>
                <a:latin typeface="+mn-lt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02147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" y="274319"/>
            <a:ext cx="11425236" cy="1017586"/>
          </a:xfrm>
        </p:spPr>
        <p:txBody>
          <a:bodyPr/>
          <a:lstStyle>
            <a:lvl1pPr>
              <a:lnSpc>
                <a:spcPct val="90000"/>
              </a:lnSpc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445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074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29768" y="274320"/>
            <a:ext cx="11430000" cy="101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1614" y="1650029"/>
            <a:ext cx="11419468" cy="4040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 flipH="1">
            <a:off x="-4391" y="6626132"/>
            <a:ext cx="280401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173038">
              <a:lnSpc>
                <a:spcPct val="90000"/>
              </a:lnSpc>
              <a:tabLst>
                <a:tab pos="230188" algn="l"/>
              </a:tabLst>
              <a:defRPr/>
            </a:pPr>
            <a:fld id="{040BB257-551A-4736-B50F-DCF1BA034C06}" type="slidenum">
              <a:rPr lang="en-US" sz="900" smtClean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pPr algn="ctr" defTabSz="173038">
                <a:lnSpc>
                  <a:spcPct val="90000"/>
                </a:lnSpc>
                <a:tabLst>
                  <a:tab pos="230188" algn="l"/>
                </a:tabLs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D3B0D07-6BED-A646-84B4-4749F06D6579}"/>
              </a:ext>
            </a:extLst>
          </p:cNvPr>
          <p:cNvSpPr/>
          <p:nvPr userDrawn="1"/>
        </p:nvSpPr>
        <p:spPr>
          <a:xfrm>
            <a:off x="0" y="320040"/>
            <a:ext cx="274320" cy="653795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5832D77F-AA48-5846-ACCE-C0EB6A92350A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4391" y="6616607"/>
            <a:ext cx="280401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173038">
              <a:lnSpc>
                <a:spcPct val="90000"/>
              </a:lnSpc>
              <a:tabLst>
                <a:tab pos="230188" algn="l"/>
              </a:tabLst>
              <a:defRPr/>
            </a:pPr>
            <a:fld id="{040BB257-551A-4736-B50F-DCF1BA034C06}" type="slidenum">
              <a:rPr lang="en-US" sz="900" smtClean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pPr algn="ctr" defTabSz="173038">
                <a:lnSpc>
                  <a:spcPct val="90000"/>
                </a:lnSpc>
                <a:tabLst>
                  <a:tab pos="230188" algn="l"/>
                </a:tabLs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0" name="Rectangle 256">
            <a:extLst>
              <a:ext uri="{FF2B5EF4-FFF2-40B4-BE49-F238E27FC236}">
                <a16:creationId xmlns:a16="http://schemas.microsoft.com/office/drawing/2014/main" id="{323F2AC7-81B7-4181-8965-07F2D3F8B684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8010282" y="6583680"/>
            <a:ext cx="3860800" cy="182562"/>
          </a:xfrm>
          <a:prstGeom prst="rect">
            <a:avLst/>
          </a:prstGeom>
          <a:ln/>
        </p:spPr>
        <p:txBody>
          <a:bodyPr anchor="ctr"/>
          <a:lstStyle/>
          <a:p>
            <a:pPr algn="r"/>
            <a:r>
              <a:rPr lang="en-US" sz="1000" dirty="0">
                <a:solidFill>
                  <a:srgbClr val="BFBFBF"/>
                </a:solidFill>
                <a:latin typeface="+mn-lt"/>
                <a:cs typeface="Arial" pitchFamily="34" charset="0"/>
              </a:rPr>
              <a:t>  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6CECC100-04C4-4A07-9C9E-27A373DAA85B}"/>
              </a:ext>
            </a:extLst>
          </p:cNvPr>
          <p:cNvPicPr>
            <a:picLocks noChangeAspect="1"/>
          </p:cNvPicPr>
          <p:nvPr userDrawn="1"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11480" y="6473952"/>
            <a:ext cx="1088136" cy="26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381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3" r:id="rId20"/>
    <p:sldLayoutId id="2147483685" r:id="rId21"/>
    <p:sldLayoutId id="2147483686" r:id="rId22"/>
    <p:sldLayoutId id="2147483693" r:id="rId23"/>
    <p:sldLayoutId id="2147483694" r:id="rId24"/>
    <p:sldLayoutId id="2147483696" r:id="rId25"/>
    <p:sldLayoutId id="2147483697" r:id="rId26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0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rgbClr val="006C3A"/>
          </a:solidFill>
          <a:latin typeface="Arial Black" pitchFamily="34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rgbClr val="006C3A"/>
          </a:solidFill>
          <a:latin typeface="Arial Black" pitchFamily="34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rgbClr val="006C3A"/>
          </a:solidFill>
          <a:latin typeface="Arial Black" pitchFamily="34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rgbClr val="006C3A"/>
          </a:solidFill>
          <a:latin typeface="Arial Black" pitchFamily="34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rgbClr val="006C3A"/>
          </a:solidFill>
          <a:latin typeface="Arial Black" pitchFamily="34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rgbClr val="006C3A"/>
          </a:solidFill>
          <a:latin typeface="Arial Black" pitchFamily="34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rgbClr val="006C3A"/>
          </a:solidFill>
          <a:latin typeface="Arial Black" pitchFamily="34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rgbClr val="006C3A"/>
          </a:solidFill>
          <a:latin typeface="Arial Black" pitchFamily="34" charset="0"/>
        </a:defRPr>
      </a:lvl9pPr>
    </p:titleStyle>
    <p:bodyStyle>
      <a:lvl1pPr marL="287338" indent="-287338" algn="l" rtl="0" eaLnBrk="1" fontAlgn="base" hangingPunct="1">
        <a:lnSpc>
          <a:spcPct val="90000"/>
        </a:lnSpc>
        <a:spcBef>
          <a:spcPts val="1400"/>
        </a:spcBef>
        <a:spcAft>
          <a:spcPct val="0"/>
        </a:spcAft>
        <a:buClr>
          <a:schemeClr val="tx1"/>
        </a:buClr>
        <a:buSzPct val="90000"/>
        <a:buFont typeface="Century Gothic" panose="020B0502020202020204" pitchFamily="34" charset="0"/>
        <a:buChar char="•"/>
        <a:defRPr sz="2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688975" indent="-285750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tx1"/>
        </a:buClr>
        <a:buSzPct val="90000"/>
        <a:buFont typeface="Century Gothic" panose="020B0502020202020204" pitchFamily="34" charset="0"/>
        <a:buChar char="–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030288" indent="-285750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tx1"/>
        </a:buClr>
        <a:buSzPct val="90000"/>
        <a:buFont typeface="Century Gothic" panose="020B0502020202020204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144588" indent="-173038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tx1"/>
        </a:buClr>
        <a:buFont typeface="Arial" charset="0"/>
        <a:buChar char="–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482725" indent="-222250" algn="l" rtl="0" eaLnBrk="1" fontAlgn="base" hangingPunct="1">
        <a:lnSpc>
          <a:spcPct val="90000"/>
        </a:lnSpc>
        <a:spcBef>
          <a:spcPts val="600"/>
        </a:spcBef>
        <a:spcAft>
          <a:spcPct val="0"/>
        </a:spcAft>
        <a:buClr>
          <a:schemeClr val="tx1"/>
        </a:buClr>
        <a:buFont typeface="Arial" charset="0"/>
        <a:buChar char="»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11" Type="http://schemas.openxmlformats.org/officeDocument/2006/relationships/image" Target="../media/image25.jpg"/><Relationship Id="rId5" Type="http://schemas.openxmlformats.org/officeDocument/2006/relationships/image" Target="../media/image19.jpg"/><Relationship Id="rId10" Type="http://schemas.openxmlformats.org/officeDocument/2006/relationships/image" Target="../media/image24.jpg"/><Relationship Id="rId4" Type="http://schemas.openxmlformats.org/officeDocument/2006/relationships/image" Target="../media/image18.jpg"/><Relationship Id="rId9" Type="http://schemas.openxmlformats.org/officeDocument/2006/relationships/image" Target="../media/image2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C4D69-3196-4C2B-AF4B-F78BC130F4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8736" y="1388962"/>
            <a:ext cx="10793446" cy="978729"/>
          </a:xfrm>
        </p:spPr>
        <p:txBody>
          <a:bodyPr/>
          <a:lstStyle/>
          <a:p>
            <a:r>
              <a:rPr lang="en-US" dirty="0"/>
              <a:t>Lessons Learned and Scalability Achieved </a:t>
            </a:r>
            <a:br>
              <a:rPr lang="en-US" dirty="0"/>
            </a:br>
            <a:r>
              <a:rPr lang="en-US" dirty="0"/>
              <a:t>When Porting Uintah to DOE Exascale Systems</a:t>
            </a:r>
            <a:br>
              <a:rPr lang="en-US" dirty="0"/>
            </a:br>
            <a:r>
              <a:rPr lang="en-US" sz="1400" dirty="0"/>
              <a:t>2024-08-26 - AMTE’24 Workshop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A6D4E39-F8B4-38C3-2E4F-1DE3EE905C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John K. Holmen</a:t>
            </a:r>
          </a:p>
          <a:p>
            <a:r>
              <a:rPr lang="en-US" dirty="0"/>
              <a:t>Marta García</a:t>
            </a:r>
          </a:p>
          <a:p>
            <a:r>
              <a:rPr lang="en-US" dirty="0"/>
              <a:t>Allen Sanderson</a:t>
            </a:r>
          </a:p>
          <a:p>
            <a:r>
              <a:rPr lang="en-US" dirty="0"/>
              <a:t>Abhishek Bagusetty</a:t>
            </a:r>
          </a:p>
          <a:p>
            <a:r>
              <a:rPr lang="en-US" dirty="0"/>
              <a:t>Martin Berzins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261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DDA18-8C74-1A5F-7F48-9BD0C2BC1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Task Executor Logic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424819" y="3552659"/>
            <a:ext cx="910889" cy="5486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H2D Tasks queue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337730" y="6611779"/>
            <a:ext cx="28542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* As needed for dependencies / ghost cells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749212" y="3552659"/>
            <a:ext cx="951607" cy="5486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GPU Ready Tasks queue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286174" y="2735511"/>
            <a:ext cx="1549872" cy="7162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3. Check Tasks with copies completed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963624" y="2633136"/>
            <a:ext cx="1024046" cy="92103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4. Execute Portable Tasks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775544" y="4278479"/>
            <a:ext cx="1068173" cy="5486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In Progress Tasks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Queue</a:t>
            </a:r>
          </a:p>
        </p:txBody>
      </p:sp>
      <p:pic>
        <p:nvPicPr>
          <p:cNvPr id="25" name="Picture 4" descr="Product | NVIDIA Tesla V100 - GPU computing processor - Tesla V100 - 32 G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14308">
            <a:off x="10109860" y="1814081"/>
            <a:ext cx="1579994" cy="1248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8707307" y="1477747"/>
            <a:ext cx="1447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Async</a:t>
            </a:r>
            <a:r>
              <a:rPr lang="en-US" sz="1200" b="1" i="1" dirty="0"/>
              <a:t> </a:t>
            </a:r>
            <a:r>
              <a:rPr lang="en-US" sz="1200" dirty="0"/>
              <a:t>GPU offload with multiple streams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079852" y="5638085"/>
            <a:ext cx="1463860" cy="54864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5. Check for completed tasks 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210577" y="6373092"/>
            <a:ext cx="980484" cy="3943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Completed Tasks Queue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817541" y="5638085"/>
            <a:ext cx="1705197" cy="54864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6. </a:t>
            </a:r>
            <a:r>
              <a:rPr lang="en-US" sz="1000" b="1" dirty="0">
                <a:solidFill>
                  <a:schemeClr val="tx1"/>
                </a:solidFill>
              </a:rPr>
              <a:t>Async</a:t>
            </a:r>
            <a:r>
              <a:rPr lang="en-US" sz="1000" dirty="0">
                <a:solidFill>
                  <a:schemeClr val="tx1"/>
                </a:solidFill>
              </a:rPr>
              <a:t> D2H copies for completed Tasks 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689713" y="5638085"/>
            <a:ext cx="1570712" cy="54864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7. Check Tasks with copies completed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249383" y="3552659"/>
            <a:ext cx="1186555" cy="5486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MPI Completed Tasks queue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33" name="Flowchart: Magnetic Disk 32"/>
          <p:cNvSpPr/>
          <p:nvPr/>
        </p:nvSpPr>
        <p:spPr>
          <a:xfrm>
            <a:off x="2797062" y="4432987"/>
            <a:ext cx="1705197" cy="524168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CPU </a:t>
            </a:r>
            <a:r>
              <a:rPr lang="en-US" sz="1000" dirty="0" err="1">
                <a:solidFill>
                  <a:schemeClr val="tx1"/>
                </a:solidFill>
              </a:rPr>
              <a:t>DWHouse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4" name="Flowchart: Magnetic Disk 33"/>
          <p:cNvSpPr/>
          <p:nvPr/>
        </p:nvSpPr>
        <p:spPr>
          <a:xfrm>
            <a:off x="4837743" y="4418962"/>
            <a:ext cx="1775620" cy="538193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GPU </a:t>
            </a:r>
            <a:r>
              <a:rPr lang="en-US" sz="1000" dirty="0" err="1">
                <a:solidFill>
                  <a:schemeClr val="tx1"/>
                </a:solidFill>
              </a:rPr>
              <a:t>DWHouse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5" name="Left-Right Arrow 34"/>
          <p:cNvSpPr/>
          <p:nvPr/>
        </p:nvSpPr>
        <p:spPr>
          <a:xfrm>
            <a:off x="4516948" y="4634663"/>
            <a:ext cx="289321" cy="152910"/>
          </a:xfrm>
          <a:prstGeom prst="left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35"/>
          </a:p>
        </p:txBody>
      </p:sp>
      <p:sp>
        <p:nvSpPr>
          <p:cNvPr id="37" name="Up-Down Arrow 36"/>
          <p:cNvSpPr/>
          <p:nvPr/>
        </p:nvSpPr>
        <p:spPr>
          <a:xfrm>
            <a:off x="6064626" y="4982650"/>
            <a:ext cx="148278" cy="612384"/>
          </a:xfrm>
          <a:prstGeom prst="upDown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35"/>
          </a:p>
        </p:txBody>
      </p:sp>
      <p:sp>
        <p:nvSpPr>
          <p:cNvPr id="38" name="Left-Up Arrow 37"/>
          <p:cNvSpPr/>
          <p:nvPr/>
        </p:nvSpPr>
        <p:spPr>
          <a:xfrm>
            <a:off x="6644837" y="3616397"/>
            <a:ext cx="1624956" cy="1182977"/>
          </a:xfrm>
          <a:prstGeom prst="leftUpArrow">
            <a:avLst>
              <a:gd name="adj1" fmla="val 5251"/>
              <a:gd name="adj2" fmla="val 6419"/>
              <a:gd name="adj3" fmla="val 9359"/>
            </a:avLst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35"/>
          </a:p>
        </p:txBody>
      </p:sp>
      <p:sp>
        <p:nvSpPr>
          <p:cNvPr id="39" name="Left-Up Arrow 38"/>
          <p:cNvSpPr/>
          <p:nvPr/>
        </p:nvSpPr>
        <p:spPr>
          <a:xfrm rot="10800000">
            <a:off x="1536698" y="4731667"/>
            <a:ext cx="1214201" cy="833633"/>
          </a:xfrm>
          <a:prstGeom prst="leftUpArrow">
            <a:avLst>
              <a:gd name="adj1" fmla="val 6971"/>
              <a:gd name="adj2" fmla="val 6198"/>
              <a:gd name="adj3" fmla="val 7860"/>
            </a:avLst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35"/>
          </a:p>
        </p:txBody>
      </p:sp>
      <p:sp>
        <p:nvSpPr>
          <p:cNvPr id="44" name="Rectangle 43"/>
          <p:cNvSpPr/>
          <p:nvPr/>
        </p:nvSpPr>
        <p:spPr>
          <a:xfrm>
            <a:off x="4845465" y="6359292"/>
            <a:ext cx="980484" cy="421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D2H Tasks Queue</a:t>
            </a:r>
          </a:p>
        </p:txBody>
      </p:sp>
      <p:sp>
        <p:nvSpPr>
          <p:cNvPr id="49" name="Bent-Up Arrow 48"/>
          <p:cNvSpPr/>
          <p:nvPr/>
        </p:nvSpPr>
        <p:spPr>
          <a:xfrm>
            <a:off x="2491237" y="3477738"/>
            <a:ext cx="642593" cy="389734"/>
          </a:xfrm>
          <a:prstGeom prst="bentUpArrow">
            <a:avLst>
              <a:gd name="adj1" fmla="val 15461"/>
              <a:gd name="adj2" fmla="val 25000"/>
              <a:gd name="adj3" fmla="val 25000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58"/>
          </a:p>
        </p:txBody>
      </p:sp>
      <p:sp>
        <p:nvSpPr>
          <p:cNvPr id="50" name="Bent-Up Arrow 49"/>
          <p:cNvSpPr/>
          <p:nvPr/>
        </p:nvSpPr>
        <p:spPr>
          <a:xfrm rot="5400000">
            <a:off x="3853268" y="3403521"/>
            <a:ext cx="436132" cy="589768"/>
          </a:xfrm>
          <a:prstGeom prst="bentUpArrow">
            <a:avLst>
              <a:gd name="adj1" fmla="val 15033"/>
              <a:gd name="adj2" fmla="val 19114"/>
              <a:gd name="adj3" fmla="val 31570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58"/>
          </a:p>
        </p:txBody>
      </p:sp>
      <p:sp>
        <p:nvSpPr>
          <p:cNvPr id="54" name="Right Arrow 53"/>
          <p:cNvSpPr/>
          <p:nvPr/>
        </p:nvSpPr>
        <p:spPr>
          <a:xfrm rot="5400000">
            <a:off x="8509638" y="3873069"/>
            <a:ext cx="637179" cy="105367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58"/>
          </a:p>
        </p:txBody>
      </p:sp>
      <p:sp>
        <p:nvSpPr>
          <p:cNvPr id="55" name="Right Arrow 54"/>
          <p:cNvSpPr/>
          <p:nvPr/>
        </p:nvSpPr>
        <p:spPr>
          <a:xfrm rot="5400000">
            <a:off x="8527029" y="5110080"/>
            <a:ext cx="631684" cy="134653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58"/>
          </a:p>
        </p:txBody>
      </p:sp>
      <p:sp>
        <p:nvSpPr>
          <p:cNvPr id="60" name="Right Arrow 59"/>
          <p:cNvSpPr/>
          <p:nvPr/>
        </p:nvSpPr>
        <p:spPr>
          <a:xfrm rot="16200000">
            <a:off x="719782" y="4794552"/>
            <a:ext cx="1406669" cy="134831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58" dirty="0"/>
          </a:p>
        </p:txBody>
      </p:sp>
      <p:sp>
        <p:nvSpPr>
          <p:cNvPr id="61" name="Left-Up Arrow 60"/>
          <p:cNvSpPr/>
          <p:nvPr/>
        </p:nvSpPr>
        <p:spPr>
          <a:xfrm rot="5400000">
            <a:off x="1872452" y="3832672"/>
            <a:ext cx="542691" cy="1214201"/>
          </a:xfrm>
          <a:prstGeom prst="leftUpArrow">
            <a:avLst>
              <a:gd name="adj1" fmla="val 11415"/>
              <a:gd name="adj2" fmla="val 11110"/>
              <a:gd name="adj3" fmla="val 10534"/>
            </a:avLst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35"/>
          </a:p>
        </p:txBody>
      </p:sp>
      <p:sp>
        <p:nvSpPr>
          <p:cNvPr id="63" name="Rounded Rectangle 62"/>
          <p:cNvSpPr/>
          <p:nvPr/>
        </p:nvSpPr>
        <p:spPr>
          <a:xfrm>
            <a:off x="2906785" y="1591119"/>
            <a:ext cx="836262" cy="67177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1. Post MPI </a:t>
            </a:r>
            <a:r>
              <a:rPr lang="en-US" sz="1000" dirty="0" err="1">
                <a:solidFill>
                  <a:schemeClr val="tx1"/>
                </a:solidFill>
              </a:rPr>
              <a:t>Recvs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4" name="Up-Down Arrow 93"/>
          <p:cNvSpPr/>
          <p:nvPr/>
        </p:nvSpPr>
        <p:spPr>
          <a:xfrm rot="5400000">
            <a:off x="9445716" y="2564331"/>
            <a:ext cx="101946" cy="986007"/>
          </a:xfrm>
          <a:prstGeom prst="upDownArrow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…</a:t>
            </a:r>
          </a:p>
        </p:txBody>
      </p:sp>
      <p:sp>
        <p:nvSpPr>
          <p:cNvPr id="73" name="Rectangle 72"/>
          <p:cNvSpPr/>
          <p:nvPr/>
        </p:nvSpPr>
        <p:spPr>
          <a:xfrm>
            <a:off x="4959872" y="1299615"/>
            <a:ext cx="13271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Multiple </a:t>
            </a:r>
            <a:r>
              <a:rPr lang="en-US" sz="1200" b="1" dirty="0"/>
              <a:t>independent</a:t>
            </a:r>
            <a:r>
              <a:rPr lang="en-US" sz="1200" dirty="0"/>
              <a:t> executors</a:t>
            </a:r>
          </a:p>
        </p:txBody>
      </p:sp>
      <p:sp>
        <p:nvSpPr>
          <p:cNvPr id="77" name="Rectangle 76"/>
          <p:cNvSpPr/>
          <p:nvPr/>
        </p:nvSpPr>
        <p:spPr>
          <a:xfrm>
            <a:off x="3349864" y="914324"/>
            <a:ext cx="1314482" cy="662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/>
              <a:t>Async</a:t>
            </a:r>
            <a:r>
              <a:rPr lang="en-US" sz="1200" dirty="0"/>
              <a:t> transfer overlaps copy and comp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1247398" y="996900"/>
            <a:ext cx="1314482" cy="472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/>
              <a:t>Overlap</a:t>
            </a:r>
            <a:r>
              <a:rPr lang="en-US" sz="1200" b="1" i="1" dirty="0"/>
              <a:t> </a:t>
            </a:r>
            <a:r>
              <a:rPr lang="en-US" sz="1200" dirty="0"/>
              <a:t>comp and </a:t>
            </a:r>
            <a:r>
              <a:rPr lang="en-US" sz="1200" dirty="0" err="1"/>
              <a:t>comm</a:t>
            </a:r>
            <a:endParaRPr lang="en-US" sz="1200" dirty="0"/>
          </a:p>
        </p:txBody>
      </p:sp>
      <p:cxnSp>
        <p:nvCxnSpPr>
          <p:cNvPr id="84" name="Straight Arrow Connector 83"/>
          <p:cNvCxnSpPr/>
          <p:nvPr/>
        </p:nvCxnSpPr>
        <p:spPr>
          <a:xfrm>
            <a:off x="2014216" y="1525271"/>
            <a:ext cx="0" cy="1767512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miter lim="800000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489" y="3134045"/>
            <a:ext cx="885936" cy="588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9" name="Rectangle 88"/>
          <p:cNvSpPr/>
          <p:nvPr/>
        </p:nvSpPr>
        <p:spPr>
          <a:xfrm>
            <a:off x="10198837" y="3862174"/>
            <a:ext cx="915635" cy="2823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35" dirty="0"/>
              <a:t>CPU tasks</a:t>
            </a:r>
          </a:p>
        </p:txBody>
      </p:sp>
      <p:sp>
        <p:nvSpPr>
          <p:cNvPr id="163" name="Rectangle 162"/>
          <p:cNvSpPr/>
          <p:nvPr/>
        </p:nvSpPr>
        <p:spPr>
          <a:xfrm>
            <a:off x="6562722" y="1714007"/>
            <a:ext cx="10853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Data flow </a:t>
            </a:r>
            <a:r>
              <a:rPr lang="en-US" sz="1200" b="1" dirty="0"/>
              <a:t>guarded</a:t>
            </a:r>
            <a:r>
              <a:rPr lang="en-US" sz="1200" dirty="0"/>
              <a:t> by coherency protocol</a:t>
            </a:r>
          </a:p>
        </p:txBody>
      </p:sp>
      <p:sp>
        <p:nvSpPr>
          <p:cNvPr id="165" name="Rounded Rectangle 164"/>
          <p:cNvSpPr/>
          <p:nvPr/>
        </p:nvSpPr>
        <p:spPr>
          <a:xfrm>
            <a:off x="2380545" y="5638085"/>
            <a:ext cx="752052" cy="54864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8. Post MPI Send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66" name="Rounded Rectangle 165"/>
          <p:cNvSpPr/>
          <p:nvPr/>
        </p:nvSpPr>
        <p:spPr>
          <a:xfrm>
            <a:off x="693344" y="5638085"/>
            <a:ext cx="1130085" cy="54864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9. MPI Test and process</a:t>
            </a:r>
            <a:endParaRPr lang="en-US" sz="1000" dirty="0">
              <a:solidFill>
                <a:srgbClr val="FF0000"/>
              </a:solidFill>
            </a:endParaRPr>
          </a:p>
        </p:txBody>
      </p: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456A5748-D905-178E-5549-1FF5D41F42AB}"/>
              </a:ext>
            </a:extLst>
          </p:cNvPr>
          <p:cNvGrpSpPr/>
          <p:nvPr/>
        </p:nvGrpSpPr>
        <p:grpSpPr>
          <a:xfrm rot="10800000">
            <a:off x="1919107" y="5773524"/>
            <a:ext cx="365760" cy="277762"/>
            <a:chOff x="5644464" y="1805987"/>
            <a:chExt cx="499481" cy="277762"/>
          </a:xfrm>
        </p:grpSpPr>
        <p:cxnSp>
          <p:nvCxnSpPr>
            <p:cNvPr id="190" name="Straight Arrow Connector 189">
              <a:extLst>
                <a:ext uri="{FF2B5EF4-FFF2-40B4-BE49-F238E27FC236}">
                  <a16:creationId xmlns:a16="http://schemas.microsoft.com/office/drawing/2014/main" id="{E9AD0FFD-B9B1-CBFF-304D-474EAD4EF8F0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805987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Arrow Connector 190">
              <a:extLst>
                <a:ext uri="{FF2B5EF4-FFF2-40B4-BE49-F238E27FC236}">
                  <a16:creationId xmlns:a16="http://schemas.microsoft.com/office/drawing/2014/main" id="{43B3C936-E848-68AF-8B6D-8C73F90593FB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944868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Arrow Connector 191">
              <a:extLst>
                <a:ext uri="{FF2B5EF4-FFF2-40B4-BE49-F238E27FC236}">
                  <a16:creationId xmlns:a16="http://schemas.microsoft.com/office/drawing/2014/main" id="{80DAF23A-B224-3582-C6BA-ADD2BDF999B3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2083749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3" name="Group 192">
            <a:extLst>
              <a:ext uri="{FF2B5EF4-FFF2-40B4-BE49-F238E27FC236}">
                <a16:creationId xmlns:a16="http://schemas.microsoft.com/office/drawing/2014/main" id="{48B71A88-4BF7-97A6-0B91-E462E5ED126B}"/>
              </a:ext>
            </a:extLst>
          </p:cNvPr>
          <p:cNvGrpSpPr/>
          <p:nvPr/>
        </p:nvGrpSpPr>
        <p:grpSpPr>
          <a:xfrm rot="10800000">
            <a:off x="3228275" y="5773524"/>
            <a:ext cx="365760" cy="277762"/>
            <a:chOff x="5644464" y="1805987"/>
            <a:chExt cx="499481" cy="277762"/>
          </a:xfrm>
        </p:grpSpPr>
        <p:cxnSp>
          <p:nvCxnSpPr>
            <p:cNvPr id="194" name="Straight Arrow Connector 193">
              <a:extLst>
                <a:ext uri="{FF2B5EF4-FFF2-40B4-BE49-F238E27FC236}">
                  <a16:creationId xmlns:a16="http://schemas.microsoft.com/office/drawing/2014/main" id="{FD5F78F4-18E5-64C6-96C2-1D741208E9D1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805987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Arrow Connector 194">
              <a:extLst>
                <a:ext uri="{FF2B5EF4-FFF2-40B4-BE49-F238E27FC236}">
                  <a16:creationId xmlns:a16="http://schemas.microsoft.com/office/drawing/2014/main" id="{B1A13F76-A0CB-CD86-DC78-1D60E7D84AEB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944868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Arrow Connector 195">
              <a:extLst>
                <a:ext uri="{FF2B5EF4-FFF2-40B4-BE49-F238E27FC236}">
                  <a16:creationId xmlns:a16="http://schemas.microsoft.com/office/drawing/2014/main" id="{591194F5-7CD7-F38D-08E3-677E4AA01A4A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2083749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7" name="Group 196">
            <a:extLst>
              <a:ext uri="{FF2B5EF4-FFF2-40B4-BE49-F238E27FC236}">
                <a16:creationId xmlns:a16="http://schemas.microsoft.com/office/drawing/2014/main" id="{37A542E7-2B1D-D90C-EF56-F6ADAE73D4FE}"/>
              </a:ext>
            </a:extLst>
          </p:cNvPr>
          <p:cNvGrpSpPr/>
          <p:nvPr/>
        </p:nvGrpSpPr>
        <p:grpSpPr>
          <a:xfrm rot="10800000">
            <a:off x="5356103" y="5773524"/>
            <a:ext cx="365760" cy="277762"/>
            <a:chOff x="5644464" y="1805987"/>
            <a:chExt cx="499481" cy="277762"/>
          </a:xfrm>
        </p:grpSpPr>
        <p:cxnSp>
          <p:nvCxnSpPr>
            <p:cNvPr id="198" name="Straight Arrow Connector 197">
              <a:extLst>
                <a:ext uri="{FF2B5EF4-FFF2-40B4-BE49-F238E27FC236}">
                  <a16:creationId xmlns:a16="http://schemas.microsoft.com/office/drawing/2014/main" id="{1FB4A71B-8A2B-5D26-4B9C-CF767CADF74F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805987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Arrow Connector 198">
              <a:extLst>
                <a:ext uri="{FF2B5EF4-FFF2-40B4-BE49-F238E27FC236}">
                  <a16:creationId xmlns:a16="http://schemas.microsoft.com/office/drawing/2014/main" id="{8B1DC2A9-20F0-9F74-A764-BE7E3C5577BE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944868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Arrow Connector 199">
              <a:extLst>
                <a:ext uri="{FF2B5EF4-FFF2-40B4-BE49-F238E27FC236}">
                  <a16:creationId xmlns:a16="http://schemas.microsoft.com/office/drawing/2014/main" id="{4C8AE497-A927-A5D6-9D3B-55EEA72F777B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2083749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3F9958A9-E05B-00EB-967C-84180ED8A4BE}"/>
              </a:ext>
            </a:extLst>
          </p:cNvPr>
          <p:cNvGrpSpPr/>
          <p:nvPr/>
        </p:nvGrpSpPr>
        <p:grpSpPr>
          <a:xfrm rot="10800000">
            <a:off x="7618416" y="5773524"/>
            <a:ext cx="365760" cy="277762"/>
            <a:chOff x="5644464" y="1805987"/>
            <a:chExt cx="499481" cy="277762"/>
          </a:xfrm>
        </p:grpSpPr>
        <p:cxnSp>
          <p:nvCxnSpPr>
            <p:cNvPr id="202" name="Straight Arrow Connector 201">
              <a:extLst>
                <a:ext uri="{FF2B5EF4-FFF2-40B4-BE49-F238E27FC236}">
                  <a16:creationId xmlns:a16="http://schemas.microsoft.com/office/drawing/2014/main" id="{9B8E29EA-F42F-9A83-A9A7-71856A4AF0CF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805987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Arrow Connector 202">
              <a:extLst>
                <a:ext uri="{FF2B5EF4-FFF2-40B4-BE49-F238E27FC236}">
                  <a16:creationId xmlns:a16="http://schemas.microsoft.com/office/drawing/2014/main" id="{51BE1B81-68EC-9F41-A905-5EAED5BACC55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944868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Arrow Connector 203">
              <a:extLst>
                <a:ext uri="{FF2B5EF4-FFF2-40B4-BE49-F238E27FC236}">
                  <a16:creationId xmlns:a16="http://schemas.microsoft.com/office/drawing/2014/main" id="{5E826D9D-EFBF-497E-60E5-5E8A92378F8C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2083749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9" name="Group 208">
            <a:extLst>
              <a:ext uri="{FF2B5EF4-FFF2-40B4-BE49-F238E27FC236}">
                <a16:creationId xmlns:a16="http://schemas.microsoft.com/office/drawing/2014/main" id="{DB6E476E-AF91-1244-D906-FEE64DFDC121}"/>
              </a:ext>
            </a:extLst>
          </p:cNvPr>
          <p:cNvGrpSpPr/>
          <p:nvPr/>
        </p:nvGrpSpPr>
        <p:grpSpPr>
          <a:xfrm>
            <a:off x="1679140" y="1789956"/>
            <a:ext cx="1188720" cy="277762"/>
            <a:chOff x="5644464" y="1805987"/>
            <a:chExt cx="499481" cy="277762"/>
          </a:xfrm>
        </p:grpSpPr>
        <p:cxnSp>
          <p:nvCxnSpPr>
            <p:cNvPr id="210" name="Straight Arrow Connector 209">
              <a:extLst>
                <a:ext uri="{FF2B5EF4-FFF2-40B4-BE49-F238E27FC236}">
                  <a16:creationId xmlns:a16="http://schemas.microsoft.com/office/drawing/2014/main" id="{A27FC5C4-E56D-E44C-3FD4-17899CD51E8C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805987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Arrow Connector 210">
              <a:extLst>
                <a:ext uri="{FF2B5EF4-FFF2-40B4-BE49-F238E27FC236}">
                  <a16:creationId xmlns:a16="http://schemas.microsoft.com/office/drawing/2014/main" id="{9358EEFB-462E-C206-7BE8-988FCEE97101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944868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Arrow Connector 211">
              <a:extLst>
                <a:ext uri="{FF2B5EF4-FFF2-40B4-BE49-F238E27FC236}">
                  <a16:creationId xmlns:a16="http://schemas.microsoft.com/office/drawing/2014/main" id="{8276E106-1E0F-19D5-FCE2-0CBA645C3AC6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2083749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7" name="Group 216">
            <a:extLst>
              <a:ext uri="{FF2B5EF4-FFF2-40B4-BE49-F238E27FC236}">
                <a16:creationId xmlns:a16="http://schemas.microsoft.com/office/drawing/2014/main" id="{CAC8E681-CE41-BD51-3703-449150643F40}"/>
              </a:ext>
            </a:extLst>
          </p:cNvPr>
          <p:cNvGrpSpPr/>
          <p:nvPr/>
        </p:nvGrpSpPr>
        <p:grpSpPr>
          <a:xfrm>
            <a:off x="4265184" y="2954770"/>
            <a:ext cx="914400" cy="277762"/>
            <a:chOff x="5644464" y="1805987"/>
            <a:chExt cx="499481" cy="277762"/>
          </a:xfrm>
        </p:grpSpPr>
        <p:cxnSp>
          <p:nvCxnSpPr>
            <p:cNvPr id="218" name="Straight Arrow Connector 217">
              <a:extLst>
                <a:ext uri="{FF2B5EF4-FFF2-40B4-BE49-F238E27FC236}">
                  <a16:creationId xmlns:a16="http://schemas.microsoft.com/office/drawing/2014/main" id="{10015DAA-664C-E396-B786-BBAB1F893186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805987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Arrow Connector 218">
              <a:extLst>
                <a:ext uri="{FF2B5EF4-FFF2-40B4-BE49-F238E27FC236}">
                  <a16:creationId xmlns:a16="http://schemas.microsoft.com/office/drawing/2014/main" id="{9A6FA4ED-CF3E-9CC4-F417-E8C1DCB1EC4A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944868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Arrow Connector 219">
              <a:extLst>
                <a:ext uri="{FF2B5EF4-FFF2-40B4-BE49-F238E27FC236}">
                  <a16:creationId xmlns:a16="http://schemas.microsoft.com/office/drawing/2014/main" id="{11A39762-39D7-7063-8841-21BEC1879D7A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2083749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5" name="Group 224">
            <a:extLst>
              <a:ext uri="{FF2B5EF4-FFF2-40B4-BE49-F238E27FC236}">
                <a16:creationId xmlns:a16="http://schemas.microsoft.com/office/drawing/2014/main" id="{31F19E98-0B07-9530-60A8-929EC68F9019}"/>
              </a:ext>
            </a:extLst>
          </p:cNvPr>
          <p:cNvGrpSpPr/>
          <p:nvPr/>
        </p:nvGrpSpPr>
        <p:grpSpPr>
          <a:xfrm>
            <a:off x="6942635" y="2954770"/>
            <a:ext cx="914400" cy="277762"/>
            <a:chOff x="5644464" y="1805987"/>
            <a:chExt cx="499481" cy="277762"/>
          </a:xfrm>
        </p:grpSpPr>
        <p:cxnSp>
          <p:nvCxnSpPr>
            <p:cNvPr id="226" name="Straight Arrow Connector 225">
              <a:extLst>
                <a:ext uri="{FF2B5EF4-FFF2-40B4-BE49-F238E27FC236}">
                  <a16:creationId xmlns:a16="http://schemas.microsoft.com/office/drawing/2014/main" id="{68B24ABB-2145-C7F7-090B-F115B4521439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805987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Arrow Connector 226">
              <a:extLst>
                <a:ext uri="{FF2B5EF4-FFF2-40B4-BE49-F238E27FC236}">
                  <a16:creationId xmlns:a16="http://schemas.microsoft.com/office/drawing/2014/main" id="{89D9896F-2053-FC17-8197-950411933B4A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944868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Arrow Connector 227">
              <a:extLst>
                <a:ext uri="{FF2B5EF4-FFF2-40B4-BE49-F238E27FC236}">
                  <a16:creationId xmlns:a16="http://schemas.microsoft.com/office/drawing/2014/main" id="{20D1E6B1-4D5A-0521-0A89-876796D29652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2083749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9" name="Group 238">
            <a:extLst>
              <a:ext uri="{FF2B5EF4-FFF2-40B4-BE49-F238E27FC236}">
                <a16:creationId xmlns:a16="http://schemas.microsoft.com/office/drawing/2014/main" id="{D87785A7-A68A-2D1B-C8A1-A43C3A2868D0}"/>
              </a:ext>
            </a:extLst>
          </p:cNvPr>
          <p:cNvGrpSpPr/>
          <p:nvPr/>
        </p:nvGrpSpPr>
        <p:grpSpPr>
          <a:xfrm rot="5400000">
            <a:off x="7551921" y="4419963"/>
            <a:ext cx="1903365" cy="277762"/>
            <a:chOff x="5644464" y="1805987"/>
            <a:chExt cx="499481" cy="277762"/>
          </a:xfrm>
        </p:grpSpPr>
        <p:cxnSp>
          <p:nvCxnSpPr>
            <p:cNvPr id="240" name="Straight Arrow Connector 239">
              <a:extLst>
                <a:ext uri="{FF2B5EF4-FFF2-40B4-BE49-F238E27FC236}">
                  <a16:creationId xmlns:a16="http://schemas.microsoft.com/office/drawing/2014/main" id="{96AC4AB2-C973-5898-42C1-1FE86D1DBD1F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805987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Arrow Connector 240">
              <a:extLst>
                <a:ext uri="{FF2B5EF4-FFF2-40B4-BE49-F238E27FC236}">
                  <a16:creationId xmlns:a16="http://schemas.microsoft.com/office/drawing/2014/main" id="{D34F3C6A-589B-53CD-BEC5-CEA833B11342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944868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Arrow Connector 241">
              <a:extLst>
                <a:ext uri="{FF2B5EF4-FFF2-40B4-BE49-F238E27FC236}">
                  <a16:creationId xmlns:a16="http://schemas.microsoft.com/office/drawing/2014/main" id="{202204BD-D849-780B-B225-91DEAA8A75DB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2083749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3" name="Group 242">
            <a:extLst>
              <a:ext uri="{FF2B5EF4-FFF2-40B4-BE49-F238E27FC236}">
                <a16:creationId xmlns:a16="http://schemas.microsoft.com/office/drawing/2014/main" id="{2B6237AC-B357-825F-AEFA-843C84F8260B}"/>
              </a:ext>
            </a:extLst>
          </p:cNvPr>
          <p:cNvGrpSpPr/>
          <p:nvPr/>
        </p:nvGrpSpPr>
        <p:grpSpPr>
          <a:xfrm rot="5400000">
            <a:off x="3029740" y="2365172"/>
            <a:ext cx="365760" cy="277762"/>
            <a:chOff x="5644464" y="1805987"/>
            <a:chExt cx="499481" cy="277762"/>
          </a:xfrm>
        </p:grpSpPr>
        <p:cxnSp>
          <p:nvCxnSpPr>
            <p:cNvPr id="244" name="Straight Arrow Connector 243">
              <a:extLst>
                <a:ext uri="{FF2B5EF4-FFF2-40B4-BE49-F238E27FC236}">
                  <a16:creationId xmlns:a16="http://schemas.microsoft.com/office/drawing/2014/main" id="{C5B79AAE-8545-3E33-B49A-40B7EFC0851F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805987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Arrow Connector 244">
              <a:extLst>
                <a:ext uri="{FF2B5EF4-FFF2-40B4-BE49-F238E27FC236}">
                  <a16:creationId xmlns:a16="http://schemas.microsoft.com/office/drawing/2014/main" id="{74BF7F62-39F6-9CFF-32F6-7F38A9BDA8A2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944868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Arrow Connector 245">
              <a:extLst>
                <a:ext uri="{FF2B5EF4-FFF2-40B4-BE49-F238E27FC236}">
                  <a16:creationId xmlns:a16="http://schemas.microsoft.com/office/drawing/2014/main" id="{46269482-EBB8-279D-BC84-9FAB5CE4A0DD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2083749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1" name="Straight Arrow Connector 260">
            <a:extLst>
              <a:ext uri="{FF2B5EF4-FFF2-40B4-BE49-F238E27FC236}">
                <a16:creationId xmlns:a16="http://schemas.microsoft.com/office/drawing/2014/main" id="{6F3D7A3E-00F0-FD06-829C-BBC1406A3DE8}"/>
              </a:ext>
            </a:extLst>
          </p:cNvPr>
          <p:cNvCxnSpPr>
            <a:cxnSpLocks/>
          </p:cNvCxnSpPr>
          <p:nvPr/>
        </p:nvCxnSpPr>
        <p:spPr>
          <a:xfrm>
            <a:off x="822960" y="2910926"/>
            <a:ext cx="1599887" cy="0"/>
          </a:xfrm>
          <a:prstGeom prst="straightConnector1">
            <a:avLst/>
          </a:prstGeom>
          <a:ln w="127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Straight Arrow Connector 261">
            <a:extLst>
              <a:ext uri="{FF2B5EF4-FFF2-40B4-BE49-F238E27FC236}">
                <a16:creationId xmlns:a16="http://schemas.microsoft.com/office/drawing/2014/main" id="{2A96BD8C-8896-EBA0-0802-817FA2BC229D}"/>
              </a:ext>
            </a:extLst>
          </p:cNvPr>
          <p:cNvCxnSpPr>
            <a:cxnSpLocks/>
          </p:cNvCxnSpPr>
          <p:nvPr/>
        </p:nvCxnSpPr>
        <p:spPr>
          <a:xfrm>
            <a:off x="974945" y="3049807"/>
            <a:ext cx="1447902" cy="0"/>
          </a:xfrm>
          <a:prstGeom prst="straightConnector1">
            <a:avLst/>
          </a:prstGeom>
          <a:ln w="127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Straight Arrow Connector 262">
            <a:extLst>
              <a:ext uri="{FF2B5EF4-FFF2-40B4-BE49-F238E27FC236}">
                <a16:creationId xmlns:a16="http://schemas.microsoft.com/office/drawing/2014/main" id="{8104A55B-1CC9-BDA2-47E9-20BE5246A869}"/>
              </a:ext>
            </a:extLst>
          </p:cNvPr>
          <p:cNvCxnSpPr>
            <a:cxnSpLocks/>
          </p:cNvCxnSpPr>
          <p:nvPr/>
        </p:nvCxnSpPr>
        <p:spPr>
          <a:xfrm>
            <a:off x="1098687" y="3180959"/>
            <a:ext cx="1324160" cy="7729"/>
          </a:xfrm>
          <a:prstGeom prst="straightConnector1">
            <a:avLst/>
          </a:prstGeom>
          <a:ln w="127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Straight Arrow Connector 264">
            <a:extLst>
              <a:ext uri="{FF2B5EF4-FFF2-40B4-BE49-F238E27FC236}">
                <a16:creationId xmlns:a16="http://schemas.microsoft.com/office/drawing/2014/main" id="{6993BBF5-A8CE-EB3D-F3F7-DA9F1E7150B6}"/>
              </a:ext>
            </a:extLst>
          </p:cNvPr>
          <p:cNvCxnSpPr>
            <a:cxnSpLocks/>
          </p:cNvCxnSpPr>
          <p:nvPr/>
        </p:nvCxnSpPr>
        <p:spPr>
          <a:xfrm flipV="1">
            <a:off x="802294" y="2910926"/>
            <a:ext cx="0" cy="2654376"/>
          </a:xfrm>
          <a:prstGeom prst="straightConnector1">
            <a:avLst/>
          </a:prstGeom>
          <a:ln w="127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Straight Arrow Connector 265">
            <a:extLst>
              <a:ext uri="{FF2B5EF4-FFF2-40B4-BE49-F238E27FC236}">
                <a16:creationId xmlns:a16="http://schemas.microsoft.com/office/drawing/2014/main" id="{96C14F17-2AC5-19EA-72DF-F251E392CE69}"/>
              </a:ext>
            </a:extLst>
          </p:cNvPr>
          <p:cNvCxnSpPr>
            <a:cxnSpLocks/>
          </p:cNvCxnSpPr>
          <p:nvPr/>
        </p:nvCxnSpPr>
        <p:spPr>
          <a:xfrm flipV="1">
            <a:off x="941175" y="3049807"/>
            <a:ext cx="18632" cy="2515495"/>
          </a:xfrm>
          <a:prstGeom prst="straightConnector1">
            <a:avLst/>
          </a:prstGeom>
          <a:ln w="127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Straight Arrow Connector 266">
            <a:extLst>
              <a:ext uri="{FF2B5EF4-FFF2-40B4-BE49-F238E27FC236}">
                <a16:creationId xmlns:a16="http://schemas.microsoft.com/office/drawing/2014/main" id="{0D83A735-44BB-4672-B4D8-80E2D840CBE7}"/>
              </a:ext>
            </a:extLst>
          </p:cNvPr>
          <p:cNvCxnSpPr>
            <a:cxnSpLocks/>
          </p:cNvCxnSpPr>
          <p:nvPr/>
        </p:nvCxnSpPr>
        <p:spPr>
          <a:xfrm rot="16200000">
            <a:off x="-108664" y="4376582"/>
            <a:ext cx="2377440" cy="0"/>
          </a:xfrm>
          <a:prstGeom prst="straightConnector1">
            <a:avLst/>
          </a:prstGeom>
          <a:ln w="127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941CC9D3-6B06-0007-3DA3-3B1D1639E8A0}"/>
              </a:ext>
            </a:extLst>
          </p:cNvPr>
          <p:cNvGrpSpPr>
            <a:grpSpLocks noChangeAspect="1"/>
          </p:cNvGrpSpPr>
          <p:nvPr/>
        </p:nvGrpSpPr>
        <p:grpSpPr>
          <a:xfrm>
            <a:off x="693344" y="1591119"/>
            <a:ext cx="898775" cy="914400"/>
            <a:chOff x="587931" y="1452016"/>
            <a:chExt cx="1247065" cy="1268745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A3D9D5DA-2865-5E16-CD62-1BFBDF908F78}"/>
                </a:ext>
              </a:extLst>
            </p:cNvPr>
            <p:cNvSpPr/>
            <p:nvPr/>
          </p:nvSpPr>
          <p:spPr>
            <a:xfrm>
              <a:off x="587931" y="1452016"/>
              <a:ext cx="1247065" cy="1268745"/>
            </a:xfrm>
            <a:prstGeom prst="rect">
              <a:avLst/>
            </a:prstGeom>
            <a:grp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60"/>
              <a:r>
                <a:rPr lang="en-US" sz="1000" dirty="0">
                  <a:solidFill>
                    <a:prstClr val="black"/>
                  </a:solidFill>
                  <a:latin typeface="Century Gothic" panose="020B0502020202020204" pitchFamily="34" charset="0"/>
                </a:rPr>
                <a:t>Task Graph</a:t>
              </a:r>
            </a:p>
            <a:p>
              <a:pPr algn="ctr" defTabSz="548660"/>
              <a:endParaRPr lang="en-US" sz="1000" dirty="0">
                <a:solidFill>
                  <a:prstClr val="black"/>
                </a:solidFill>
                <a:latin typeface="Century Gothic" panose="020B0502020202020204" pitchFamily="34" charset="0"/>
              </a:endParaRPr>
            </a:p>
            <a:p>
              <a:pPr algn="ctr" defTabSz="548660"/>
              <a:endParaRPr lang="en-US" sz="1000" dirty="0">
                <a:solidFill>
                  <a:prstClr val="black"/>
                </a:solidFill>
                <a:latin typeface="Century Gothic" panose="020B0502020202020204" pitchFamily="34" charset="0"/>
              </a:endParaRPr>
            </a:p>
            <a:p>
              <a:pPr algn="ctr" defTabSz="548660"/>
              <a:endParaRPr lang="en-US" sz="1000" dirty="0">
                <a:solidFill>
                  <a:prstClr val="black"/>
                </a:solidFill>
                <a:latin typeface="Century Gothic" panose="020B0502020202020204" pitchFamily="34" charset="0"/>
              </a:endParaRPr>
            </a:p>
            <a:p>
              <a:pPr algn="ctr" defTabSz="548660"/>
              <a:endParaRPr lang="en-US" sz="1000" dirty="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270" name="Group 269">
              <a:extLst>
                <a:ext uri="{FF2B5EF4-FFF2-40B4-BE49-F238E27FC236}">
                  <a16:creationId xmlns:a16="http://schemas.microsoft.com/office/drawing/2014/main" id="{4709A394-1057-5BA7-B5FC-EBE9C6598B39}"/>
                </a:ext>
              </a:extLst>
            </p:cNvPr>
            <p:cNvGrpSpPr/>
            <p:nvPr/>
          </p:nvGrpSpPr>
          <p:grpSpPr>
            <a:xfrm>
              <a:off x="924618" y="1836089"/>
              <a:ext cx="550673" cy="706006"/>
              <a:chOff x="1055295" y="1887154"/>
              <a:chExt cx="566616" cy="790142"/>
            </a:xfrm>
            <a:grpFill/>
          </p:grpSpPr>
          <p:sp>
            <p:nvSpPr>
              <p:cNvPr id="271" name="Flowchart: Connector 270">
                <a:extLst>
                  <a:ext uri="{FF2B5EF4-FFF2-40B4-BE49-F238E27FC236}">
                    <a16:creationId xmlns:a16="http://schemas.microsoft.com/office/drawing/2014/main" id="{41509C76-FB76-CCA1-2C35-DA9BF390F6C4}"/>
                  </a:ext>
                </a:extLst>
              </p:cNvPr>
              <p:cNvSpPr/>
              <p:nvPr/>
            </p:nvSpPr>
            <p:spPr>
              <a:xfrm>
                <a:off x="1222108" y="1887154"/>
                <a:ext cx="111208" cy="111962"/>
              </a:xfrm>
              <a:prstGeom prst="flowChartConnector">
                <a:avLst/>
              </a:prstGeom>
              <a:grpFill/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60"/>
                <a:endParaRPr lang="en-US" sz="1389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72" name="Flowchart: Connector 271">
                <a:extLst>
                  <a:ext uri="{FF2B5EF4-FFF2-40B4-BE49-F238E27FC236}">
                    <a16:creationId xmlns:a16="http://schemas.microsoft.com/office/drawing/2014/main" id="{EF90F30C-B81F-1756-B99B-3AF1EA1E1F1D}"/>
                  </a:ext>
                </a:extLst>
              </p:cNvPr>
              <p:cNvSpPr/>
              <p:nvPr/>
            </p:nvSpPr>
            <p:spPr>
              <a:xfrm>
                <a:off x="1351851" y="2177168"/>
                <a:ext cx="111208" cy="111962"/>
              </a:xfrm>
              <a:prstGeom prst="flowChartConnector">
                <a:avLst/>
              </a:prstGeom>
              <a:grpFill/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60"/>
                <a:endParaRPr lang="en-US" sz="1389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73" name="Flowchart: Connector 272">
                <a:extLst>
                  <a:ext uri="{FF2B5EF4-FFF2-40B4-BE49-F238E27FC236}">
                    <a16:creationId xmlns:a16="http://schemas.microsoft.com/office/drawing/2014/main" id="{D8AA4DB6-D888-31C3-64E2-11472EBBD883}"/>
                  </a:ext>
                </a:extLst>
              </p:cNvPr>
              <p:cNvSpPr/>
              <p:nvPr/>
            </p:nvSpPr>
            <p:spPr>
              <a:xfrm>
                <a:off x="1055295" y="2177168"/>
                <a:ext cx="111208" cy="111962"/>
              </a:xfrm>
              <a:prstGeom prst="flowChartConnector">
                <a:avLst/>
              </a:prstGeom>
              <a:grpFill/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60"/>
                <a:endParaRPr lang="en-US" sz="1389">
                  <a:solidFill>
                    <a:prstClr val="white"/>
                  </a:solidFill>
                  <a:latin typeface="Calibri"/>
                </a:endParaRPr>
              </a:p>
            </p:txBody>
          </p:sp>
          <p:cxnSp>
            <p:nvCxnSpPr>
              <p:cNvPr id="274" name="Straight Arrow Connector 273">
                <a:extLst>
                  <a:ext uri="{FF2B5EF4-FFF2-40B4-BE49-F238E27FC236}">
                    <a16:creationId xmlns:a16="http://schemas.microsoft.com/office/drawing/2014/main" id="{EF32A4AE-C290-4FC9-6A31-D61F73E6CE4D}"/>
                  </a:ext>
                </a:extLst>
              </p:cNvPr>
              <p:cNvCxnSpPr>
                <a:cxnSpLocks/>
                <a:stCxn id="271" idx="5"/>
                <a:endCxn id="272" idx="0"/>
              </p:cNvCxnSpPr>
              <p:nvPr/>
            </p:nvCxnSpPr>
            <p:spPr>
              <a:xfrm>
                <a:off x="1317030" y="1982719"/>
                <a:ext cx="90425" cy="194449"/>
              </a:xfrm>
              <a:prstGeom prst="straightConnector1">
                <a:avLst/>
              </a:prstGeom>
              <a:grpFill/>
              <a:ln w="12700"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Straight Arrow Connector 274">
                <a:extLst>
                  <a:ext uri="{FF2B5EF4-FFF2-40B4-BE49-F238E27FC236}">
                    <a16:creationId xmlns:a16="http://schemas.microsoft.com/office/drawing/2014/main" id="{9E44662E-CE7F-E37E-C61C-7148E5A2A493}"/>
                  </a:ext>
                </a:extLst>
              </p:cNvPr>
              <p:cNvCxnSpPr>
                <a:cxnSpLocks/>
                <a:stCxn id="272" idx="5"/>
              </p:cNvCxnSpPr>
              <p:nvPr/>
            </p:nvCxnSpPr>
            <p:spPr>
              <a:xfrm>
                <a:off x="1446773" y="2272733"/>
                <a:ext cx="108960" cy="277643"/>
              </a:xfrm>
              <a:prstGeom prst="straightConnector1">
                <a:avLst/>
              </a:prstGeom>
              <a:grpFill/>
              <a:ln w="12700"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Straight Arrow Connector 275">
                <a:extLst>
                  <a:ext uri="{FF2B5EF4-FFF2-40B4-BE49-F238E27FC236}">
                    <a16:creationId xmlns:a16="http://schemas.microsoft.com/office/drawing/2014/main" id="{7B4CE60F-7CA5-5839-AE37-7B8AD7F36ACB}"/>
                  </a:ext>
                </a:extLst>
              </p:cNvPr>
              <p:cNvCxnSpPr>
                <a:cxnSpLocks/>
                <a:stCxn id="272" idx="4"/>
              </p:cNvCxnSpPr>
              <p:nvPr/>
            </p:nvCxnSpPr>
            <p:spPr>
              <a:xfrm flipH="1">
                <a:off x="1298495" y="2289130"/>
                <a:ext cx="108960" cy="277643"/>
              </a:xfrm>
              <a:prstGeom prst="straightConnector1">
                <a:avLst/>
              </a:prstGeom>
              <a:grpFill/>
              <a:ln w="12700"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Straight Arrow Connector 276">
                <a:extLst>
                  <a:ext uri="{FF2B5EF4-FFF2-40B4-BE49-F238E27FC236}">
                    <a16:creationId xmlns:a16="http://schemas.microsoft.com/office/drawing/2014/main" id="{6D77357A-4522-BE36-89B9-13A1C4090100}"/>
                  </a:ext>
                </a:extLst>
              </p:cNvPr>
              <p:cNvCxnSpPr>
                <a:cxnSpLocks/>
                <a:stCxn id="271" idx="3"/>
                <a:endCxn id="273" idx="7"/>
              </p:cNvCxnSpPr>
              <p:nvPr/>
            </p:nvCxnSpPr>
            <p:spPr>
              <a:xfrm flipH="1">
                <a:off x="1150217" y="1982719"/>
                <a:ext cx="88177" cy="210845"/>
              </a:xfrm>
              <a:prstGeom prst="straightConnector1">
                <a:avLst/>
              </a:prstGeom>
              <a:grpFill/>
              <a:ln w="12700"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8" name="Flowchart: Connector 277">
                <a:extLst>
                  <a:ext uri="{FF2B5EF4-FFF2-40B4-BE49-F238E27FC236}">
                    <a16:creationId xmlns:a16="http://schemas.microsoft.com/office/drawing/2014/main" id="{523BA373-F1DA-75D2-D75B-53CC7D58621C}"/>
                  </a:ext>
                </a:extLst>
              </p:cNvPr>
              <p:cNvSpPr/>
              <p:nvPr/>
            </p:nvSpPr>
            <p:spPr>
              <a:xfrm>
                <a:off x="1222108" y="2565334"/>
                <a:ext cx="111208" cy="111962"/>
              </a:xfrm>
              <a:prstGeom prst="flowChartConnector">
                <a:avLst/>
              </a:prstGeom>
              <a:grpFill/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60"/>
                <a:endParaRPr lang="en-US" sz="1389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79" name="Flowchart: Connector 278">
                <a:extLst>
                  <a:ext uri="{FF2B5EF4-FFF2-40B4-BE49-F238E27FC236}">
                    <a16:creationId xmlns:a16="http://schemas.microsoft.com/office/drawing/2014/main" id="{EF49CBDB-7C57-2CF8-2C0B-A8FF3383EB8E}"/>
                  </a:ext>
                </a:extLst>
              </p:cNvPr>
              <p:cNvSpPr/>
              <p:nvPr/>
            </p:nvSpPr>
            <p:spPr>
              <a:xfrm>
                <a:off x="1510703" y="2549209"/>
                <a:ext cx="111208" cy="111962"/>
              </a:xfrm>
              <a:prstGeom prst="flowChartConnector">
                <a:avLst/>
              </a:prstGeom>
              <a:grpFill/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60"/>
                <a:endParaRPr lang="en-US" sz="1389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</p:grpSp>
      <p:cxnSp>
        <p:nvCxnSpPr>
          <p:cNvPr id="281" name="Straight Arrow Connector 280">
            <a:extLst>
              <a:ext uri="{FF2B5EF4-FFF2-40B4-BE49-F238E27FC236}">
                <a16:creationId xmlns:a16="http://schemas.microsoft.com/office/drawing/2014/main" id="{06ABC4DF-43B5-5C9D-8BED-97670C29A9B4}"/>
              </a:ext>
            </a:extLst>
          </p:cNvPr>
          <p:cNvCxnSpPr>
            <a:cxnSpLocks/>
          </p:cNvCxnSpPr>
          <p:nvPr/>
        </p:nvCxnSpPr>
        <p:spPr>
          <a:xfrm>
            <a:off x="2284867" y="1361440"/>
            <a:ext cx="602447" cy="246777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miter lim="800000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4" name="Straight Arrow Connector 283">
            <a:extLst>
              <a:ext uri="{FF2B5EF4-FFF2-40B4-BE49-F238E27FC236}">
                <a16:creationId xmlns:a16="http://schemas.microsoft.com/office/drawing/2014/main" id="{12423B60-BE4E-BECE-A4D3-6E4B91B25938}"/>
              </a:ext>
            </a:extLst>
          </p:cNvPr>
          <p:cNvCxnSpPr>
            <a:cxnSpLocks/>
            <a:stCxn id="77" idx="2"/>
          </p:cNvCxnSpPr>
          <p:nvPr/>
        </p:nvCxnSpPr>
        <p:spPr>
          <a:xfrm flipH="1">
            <a:off x="3984694" y="1576813"/>
            <a:ext cx="22411" cy="1132695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miter lim="800000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7" name="Straight Arrow Connector 286">
            <a:extLst>
              <a:ext uri="{FF2B5EF4-FFF2-40B4-BE49-F238E27FC236}">
                <a16:creationId xmlns:a16="http://schemas.microsoft.com/office/drawing/2014/main" id="{A87BA619-527F-DCFD-D149-9E70FDBEDE14}"/>
              </a:ext>
            </a:extLst>
          </p:cNvPr>
          <p:cNvCxnSpPr>
            <a:cxnSpLocks/>
          </p:cNvCxnSpPr>
          <p:nvPr/>
        </p:nvCxnSpPr>
        <p:spPr>
          <a:xfrm flipH="1">
            <a:off x="4722384" y="1940025"/>
            <a:ext cx="308239" cy="845894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miter lim="800000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0" name="Straight Arrow Connector 289">
            <a:extLst>
              <a:ext uri="{FF2B5EF4-FFF2-40B4-BE49-F238E27FC236}">
                <a16:creationId xmlns:a16="http://schemas.microsoft.com/office/drawing/2014/main" id="{4418439A-8415-CF9B-A197-69DA8B770068}"/>
              </a:ext>
            </a:extLst>
          </p:cNvPr>
          <p:cNvCxnSpPr>
            <a:cxnSpLocks/>
          </p:cNvCxnSpPr>
          <p:nvPr/>
        </p:nvCxnSpPr>
        <p:spPr>
          <a:xfrm>
            <a:off x="7399835" y="2505519"/>
            <a:ext cx="675634" cy="1656552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miter lim="800000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3" name="Straight Arrow Connector 292">
            <a:extLst>
              <a:ext uri="{FF2B5EF4-FFF2-40B4-BE49-F238E27FC236}">
                <a16:creationId xmlns:a16="http://schemas.microsoft.com/office/drawing/2014/main" id="{7B1D14EE-C4F0-5767-594E-64EB46CE472E}"/>
              </a:ext>
            </a:extLst>
          </p:cNvPr>
          <p:cNvCxnSpPr>
            <a:cxnSpLocks/>
          </p:cNvCxnSpPr>
          <p:nvPr/>
        </p:nvCxnSpPr>
        <p:spPr>
          <a:xfrm>
            <a:off x="9395433" y="2132385"/>
            <a:ext cx="87305" cy="448922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miter lim="800000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6" name="Straight Arrow Connector 295">
            <a:extLst>
              <a:ext uri="{FF2B5EF4-FFF2-40B4-BE49-F238E27FC236}">
                <a16:creationId xmlns:a16="http://schemas.microsoft.com/office/drawing/2014/main" id="{FC032E59-5B3F-97DD-94CE-F90AD20C0635}"/>
              </a:ext>
            </a:extLst>
          </p:cNvPr>
          <p:cNvCxnSpPr>
            <a:cxnSpLocks/>
          </p:cNvCxnSpPr>
          <p:nvPr/>
        </p:nvCxnSpPr>
        <p:spPr>
          <a:xfrm flipH="1" flipV="1">
            <a:off x="9768712" y="3471178"/>
            <a:ext cx="487207" cy="441422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miter lim="800000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04" name="Group 303">
            <a:extLst>
              <a:ext uri="{FF2B5EF4-FFF2-40B4-BE49-F238E27FC236}">
                <a16:creationId xmlns:a16="http://schemas.microsoft.com/office/drawing/2014/main" id="{F093D26C-2D03-7ED5-CE99-BE61DB3E2358}"/>
              </a:ext>
            </a:extLst>
          </p:cNvPr>
          <p:cNvGrpSpPr/>
          <p:nvPr/>
        </p:nvGrpSpPr>
        <p:grpSpPr>
          <a:xfrm>
            <a:off x="8269793" y="166691"/>
            <a:ext cx="3775024" cy="978073"/>
            <a:chOff x="7510081" y="99841"/>
            <a:chExt cx="3775024" cy="978073"/>
          </a:xfrm>
        </p:grpSpPr>
        <p:sp>
          <p:nvSpPr>
            <p:cNvPr id="96" name="TextBox 95"/>
            <p:cNvSpPr txBox="1"/>
            <p:nvPr/>
          </p:nvSpPr>
          <p:spPr>
            <a:xfrm>
              <a:off x="8038893" y="166691"/>
              <a:ext cx="155931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Task Executer Threads</a:t>
              </a:r>
            </a:p>
          </p:txBody>
        </p:sp>
        <p:sp>
          <p:nvSpPr>
            <p:cNvPr id="98" name="Left-Right Arrow 97"/>
            <p:cNvSpPr/>
            <p:nvPr/>
          </p:nvSpPr>
          <p:spPr>
            <a:xfrm>
              <a:off x="9650415" y="655469"/>
              <a:ext cx="276281" cy="80356"/>
            </a:xfrm>
            <a:prstGeom prst="leftRightArrow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29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0015114" y="556242"/>
              <a:ext cx="9638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Data Flow</a:t>
              </a:r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7671650" y="500262"/>
              <a:ext cx="289762" cy="180890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29" dirty="0">
                <a:solidFill>
                  <a:schemeClr val="tx1"/>
                </a:solidFill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8038893" y="464100"/>
              <a:ext cx="13682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Task Control Flow</a:t>
              </a: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7665515" y="811876"/>
              <a:ext cx="302033" cy="15403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29" dirty="0">
                <a:solidFill>
                  <a:srgbClr val="FF0000"/>
                </a:solidFill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038892" y="765781"/>
              <a:ext cx="152518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err="1"/>
                <a:t>Lockfree</a:t>
              </a:r>
              <a:r>
                <a:rPr lang="en-US" sz="1000" dirty="0"/>
                <a:t> Task Queue</a:t>
              </a:r>
            </a:p>
          </p:txBody>
        </p:sp>
        <p:sp>
          <p:nvSpPr>
            <p:cNvPr id="104" name="Right Arrow 103"/>
            <p:cNvSpPr/>
            <p:nvPr/>
          </p:nvSpPr>
          <p:spPr>
            <a:xfrm>
              <a:off x="9649905" y="192490"/>
              <a:ext cx="277301" cy="135565"/>
            </a:xfrm>
            <a:prstGeom prst="right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52"/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0015114" y="137162"/>
              <a:ext cx="11771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Tasks Push/Pop</a:t>
              </a:r>
            </a:p>
          </p:txBody>
        </p:sp>
        <p:sp>
          <p:nvSpPr>
            <p:cNvPr id="106" name="Flowchart: Magnetic Disk 105"/>
            <p:cNvSpPr/>
            <p:nvPr/>
          </p:nvSpPr>
          <p:spPr>
            <a:xfrm>
              <a:off x="9643435" y="440942"/>
              <a:ext cx="290241" cy="101640"/>
            </a:xfrm>
            <a:prstGeom prst="flowChartMagneticDisk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29" dirty="0">
                <a:solidFill>
                  <a:schemeClr val="tx1"/>
                </a:solidFill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0015114" y="346702"/>
              <a:ext cx="126999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Data Warehouse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10015114" y="765781"/>
              <a:ext cx="113179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GPU Stream</a:t>
              </a:r>
            </a:p>
          </p:txBody>
        </p:sp>
        <p:sp>
          <p:nvSpPr>
            <p:cNvPr id="109" name="Left-Right Arrow 108"/>
            <p:cNvSpPr/>
            <p:nvPr/>
          </p:nvSpPr>
          <p:spPr>
            <a:xfrm>
              <a:off x="9650415" y="848713"/>
              <a:ext cx="276281" cy="80356"/>
            </a:xfrm>
            <a:prstGeom prst="leftRightArrow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29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7510081" y="99841"/>
              <a:ext cx="3775024" cy="97807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69"/>
            </a:p>
          </p:txBody>
        </p:sp>
        <p:grpSp>
          <p:nvGrpSpPr>
            <p:cNvPr id="300" name="Group 299">
              <a:extLst>
                <a:ext uri="{FF2B5EF4-FFF2-40B4-BE49-F238E27FC236}">
                  <a16:creationId xmlns:a16="http://schemas.microsoft.com/office/drawing/2014/main" id="{0B08DC51-72AB-4295-B50A-CAD097C21D19}"/>
                </a:ext>
              </a:extLst>
            </p:cNvPr>
            <p:cNvGrpSpPr/>
            <p:nvPr/>
          </p:nvGrpSpPr>
          <p:grpSpPr>
            <a:xfrm>
              <a:off x="7679371" y="201282"/>
              <a:ext cx="274320" cy="171713"/>
              <a:chOff x="5644464" y="1805987"/>
              <a:chExt cx="499481" cy="277762"/>
            </a:xfrm>
          </p:grpSpPr>
          <p:cxnSp>
            <p:nvCxnSpPr>
              <p:cNvPr id="301" name="Straight Arrow Connector 300">
                <a:extLst>
                  <a:ext uri="{FF2B5EF4-FFF2-40B4-BE49-F238E27FC236}">
                    <a16:creationId xmlns:a16="http://schemas.microsoft.com/office/drawing/2014/main" id="{6DD726B9-B345-AE3A-CBB2-F7865B56F4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44464" y="1805987"/>
                <a:ext cx="499481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miter lim="800000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Straight Arrow Connector 301">
                <a:extLst>
                  <a:ext uri="{FF2B5EF4-FFF2-40B4-BE49-F238E27FC236}">
                    <a16:creationId xmlns:a16="http://schemas.microsoft.com/office/drawing/2014/main" id="{C7583779-3798-42B7-E9C3-28C4B94F3B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44464" y="1944868"/>
                <a:ext cx="499481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miter lim="800000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Straight Arrow Connector 302">
                <a:extLst>
                  <a:ext uri="{FF2B5EF4-FFF2-40B4-BE49-F238E27FC236}">
                    <a16:creationId xmlns:a16="http://schemas.microsoft.com/office/drawing/2014/main" id="{683FCC8D-D0E3-7619-ACE9-738C02AF17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44464" y="2083749"/>
                <a:ext cx="499481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miter lim="800000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14" name="Straight Arrow Connector 313">
            <a:extLst>
              <a:ext uri="{FF2B5EF4-FFF2-40B4-BE49-F238E27FC236}">
                <a16:creationId xmlns:a16="http://schemas.microsoft.com/office/drawing/2014/main" id="{2ED7AE2A-7245-60E3-7B2F-35FF60DDC017}"/>
              </a:ext>
            </a:extLst>
          </p:cNvPr>
          <p:cNvCxnSpPr>
            <a:cxnSpLocks/>
          </p:cNvCxnSpPr>
          <p:nvPr/>
        </p:nvCxnSpPr>
        <p:spPr>
          <a:xfrm>
            <a:off x="9031433" y="3363960"/>
            <a:ext cx="958260" cy="24094"/>
          </a:xfrm>
          <a:prstGeom prst="straightConnector1">
            <a:avLst/>
          </a:prstGeom>
          <a:ln w="127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5" name="Up-Down Arrow 93">
            <a:extLst>
              <a:ext uri="{FF2B5EF4-FFF2-40B4-BE49-F238E27FC236}">
                <a16:creationId xmlns:a16="http://schemas.microsoft.com/office/drawing/2014/main" id="{F7B89959-A2E4-1517-2A91-8F7D0AD5BFE7}"/>
              </a:ext>
            </a:extLst>
          </p:cNvPr>
          <p:cNvSpPr/>
          <p:nvPr/>
        </p:nvSpPr>
        <p:spPr>
          <a:xfrm rot="5400000">
            <a:off x="9445716" y="2191106"/>
            <a:ext cx="101946" cy="986007"/>
          </a:xfrm>
          <a:prstGeom prst="upDownArrow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35"/>
          </a:p>
        </p:txBody>
      </p:sp>
      <p:sp>
        <p:nvSpPr>
          <p:cNvPr id="316" name="TextBox 315">
            <a:extLst>
              <a:ext uri="{FF2B5EF4-FFF2-40B4-BE49-F238E27FC236}">
                <a16:creationId xmlns:a16="http://schemas.microsoft.com/office/drawing/2014/main" id="{035206FF-A8F6-BE5B-84CA-B4EC50B66B8B}"/>
              </a:ext>
            </a:extLst>
          </p:cNvPr>
          <p:cNvSpPr txBox="1"/>
          <p:nvPr/>
        </p:nvSpPr>
        <p:spPr>
          <a:xfrm>
            <a:off x="9348619" y="2755307"/>
            <a:ext cx="2961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1000" dirty="0">
                <a:latin typeface="+mn-lt"/>
              </a:rPr>
              <a:t>…</a:t>
            </a:r>
          </a:p>
        </p:txBody>
      </p:sp>
      <p:sp>
        <p:nvSpPr>
          <p:cNvPr id="319" name="Up-Down Arrow 36">
            <a:extLst>
              <a:ext uri="{FF2B5EF4-FFF2-40B4-BE49-F238E27FC236}">
                <a16:creationId xmlns:a16="http://schemas.microsoft.com/office/drawing/2014/main" id="{4D9AA23B-C8A5-90D9-0211-49676CF28B8E}"/>
              </a:ext>
            </a:extLst>
          </p:cNvPr>
          <p:cNvSpPr/>
          <p:nvPr/>
        </p:nvSpPr>
        <p:spPr>
          <a:xfrm>
            <a:off x="2867860" y="4979586"/>
            <a:ext cx="148278" cy="612384"/>
          </a:xfrm>
          <a:prstGeom prst="upDown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35"/>
          </a:p>
        </p:txBody>
      </p:sp>
      <p:sp>
        <p:nvSpPr>
          <p:cNvPr id="320" name="Up-Down Arrow 36">
            <a:extLst>
              <a:ext uri="{FF2B5EF4-FFF2-40B4-BE49-F238E27FC236}">
                <a16:creationId xmlns:a16="http://schemas.microsoft.com/office/drawing/2014/main" id="{ED50A7B3-905E-E187-6698-688624B1C3A5}"/>
              </a:ext>
            </a:extLst>
          </p:cNvPr>
          <p:cNvSpPr/>
          <p:nvPr/>
        </p:nvSpPr>
        <p:spPr>
          <a:xfrm>
            <a:off x="3252825" y="3480339"/>
            <a:ext cx="148278" cy="914400"/>
          </a:xfrm>
          <a:prstGeom prst="upDown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35"/>
          </a:p>
        </p:txBody>
      </p:sp>
      <p:sp>
        <p:nvSpPr>
          <p:cNvPr id="324" name="Up-Down Arrow 36">
            <a:extLst>
              <a:ext uri="{FF2B5EF4-FFF2-40B4-BE49-F238E27FC236}">
                <a16:creationId xmlns:a16="http://schemas.microsoft.com/office/drawing/2014/main" id="{206367CC-57AC-3B79-0DF8-AC74CC7DC59F}"/>
              </a:ext>
            </a:extLst>
          </p:cNvPr>
          <p:cNvSpPr/>
          <p:nvPr/>
        </p:nvSpPr>
        <p:spPr>
          <a:xfrm>
            <a:off x="3472411" y="2337339"/>
            <a:ext cx="148278" cy="2057400"/>
          </a:xfrm>
          <a:prstGeom prst="upDown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35"/>
          </a:p>
        </p:txBody>
      </p:sp>
      <p:sp>
        <p:nvSpPr>
          <p:cNvPr id="20" name="Rounded Rectangle 19"/>
          <p:cNvSpPr/>
          <p:nvPr/>
        </p:nvSpPr>
        <p:spPr>
          <a:xfrm>
            <a:off x="2491238" y="2745212"/>
            <a:ext cx="1667356" cy="69687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2. </a:t>
            </a:r>
            <a:r>
              <a:rPr lang="en-US" sz="1000" b="1" dirty="0" err="1">
                <a:solidFill>
                  <a:schemeClr val="tx1"/>
                </a:solidFill>
              </a:rPr>
              <a:t>Async</a:t>
            </a:r>
            <a:r>
              <a:rPr lang="en-US" sz="1000" dirty="0">
                <a:solidFill>
                  <a:schemeClr val="tx1"/>
                </a:solidFill>
              </a:rPr>
              <a:t> H2D copies for MPI ready tasks*</a:t>
            </a:r>
          </a:p>
        </p:txBody>
      </p:sp>
      <p:sp>
        <p:nvSpPr>
          <p:cNvPr id="326" name="Bent-Up Arrow 48">
            <a:extLst>
              <a:ext uri="{FF2B5EF4-FFF2-40B4-BE49-F238E27FC236}">
                <a16:creationId xmlns:a16="http://schemas.microsoft.com/office/drawing/2014/main" id="{E206C386-A595-CA04-6610-872D8FFE9617}"/>
              </a:ext>
            </a:extLst>
          </p:cNvPr>
          <p:cNvSpPr/>
          <p:nvPr/>
        </p:nvSpPr>
        <p:spPr>
          <a:xfrm>
            <a:off x="5400566" y="3484062"/>
            <a:ext cx="642593" cy="389734"/>
          </a:xfrm>
          <a:prstGeom prst="bentUpArrow">
            <a:avLst>
              <a:gd name="adj1" fmla="val 15461"/>
              <a:gd name="adj2" fmla="val 25000"/>
              <a:gd name="adj3" fmla="val 25000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58"/>
          </a:p>
        </p:txBody>
      </p:sp>
      <p:sp>
        <p:nvSpPr>
          <p:cNvPr id="327" name="Bent-Up Arrow 49">
            <a:extLst>
              <a:ext uri="{FF2B5EF4-FFF2-40B4-BE49-F238E27FC236}">
                <a16:creationId xmlns:a16="http://schemas.microsoft.com/office/drawing/2014/main" id="{EAE80A49-CA74-903A-134E-A12AD1718521}"/>
              </a:ext>
            </a:extLst>
          </p:cNvPr>
          <p:cNvSpPr/>
          <p:nvPr/>
        </p:nvSpPr>
        <p:spPr>
          <a:xfrm rot="5400000">
            <a:off x="6175711" y="3427968"/>
            <a:ext cx="436132" cy="589768"/>
          </a:xfrm>
          <a:prstGeom prst="bentUpArrow">
            <a:avLst>
              <a:gd name="adj1" fmla="val 15033"/>
              <a:gd name="adj2" fmla="val 19114"/>
              <a:gd name="adj3" fmla="val 31570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58"/>
          </a:p>
        </p:txBody>
      </p:sp>
      <p:sp>
        <p:nvSpPr>
          <p:cNvPr id="328" name="Bent-Up Arrow 48">
            <a:extLst>
              <a:ext uri="{FF2B5EF4-FFF2-40B4-BE49-F238E27FC236}">
                <a16:creationId xmlns:a16="http://schemas.microsoft.com/office/drawing/2014/main" id="{56428B52-D56C-6E00-A2D8-033BC6362A75}"/>
              </a:ext>
            </a:extLst>
          </p:cNvPr>
          <p:cNvSpPr/>
          <p:nvPr/>
        </p:nvSpPr>
        <p:spPr>
          <a:xfrm>
            <a:off x="7755390" y="3622041"/>
            <a:ext cx="320080" cy="313360"/>
          </a:xfrm>
          <a:prstGeom prst="bentUpArrow">
            <a:avLst>
              <a:gd name="adj1" fmla="val 15461"/>
              <a:gd name="adj2" fmla="val 25000"/>
              <a:gd name="adj3" fmla="val 32903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58"/>
          </a:p>
        </p:txBody>
      </p:sp>
      <p:sp>
        <p:nvSpPr>
          <p:cNvPr id="330" name="Bent-Up Arrow 48">
            <a:extLst>
              <a:ext uri="{FF2B5EF4-FFF2-40B4-BE49-F238E27FC236}">
                <a16:creationId xmlns:a16="http://schemas.microsoft.com/office/drawing/2014/main" id="{CDEEA7BE-FBAC-BB41-F127-F649FA33CF80}"/>
              </a:ext>
            </a:extLst>
          </p:cNvPr>
          <p:cNvSpPr/>
          <p:nvPr/>
        </p:nvSpPr>
        <p:spPr>
          <a:xfrm rot="16200000" flipH="1">
            <a:off x="5800341" y="6293512"/>
            <a:ext cx="421962" cy="313360"/>
          </a:xfrm>
          <a:prstGeom prst="bentUpArrow">
            <a:avLst>
              <a:gd name="adj1" fmla="val 15461"/>
              <a:gd name="adj2" fmla="val 25000"/>
              <a:gd name="adj3" fmla="val 32903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58"/>
          </a:p>
        </p:txBody>
      </p:sp>
      <p:sp>
        <p:nvSpPr>
          <p:cNvPr id="331" name="Bent-Up Arrow 48">
            <a:extLst>
              <a:ext uri="{FF2B5EF4-FFF2-40B4-BE49-F238E27FC236}">
                <a16:creationId xmlns:a16="http://schemas.microsoft.com/office/drawing/2014/main" id="{3EEED25E-5B56-2F3D-10BD-1AFEE353037C}"/>
              </a:ext>
            </a:extLst>
          </p:cNvPr>
          <p:cNvSpPr/>
          <p:nvPr/>
        </p:nvSpPr>
        <p:spPr>
          <a:xfrm rot="16200000" flipH="1">
            <a:off x="8167542" y="6279713"/>
            <a:ext cx="394362" cy="313360"/>
          </a:xfrm>
          <a:prstGeom prst="bentUpArrow">
            <a:avLst>
              <a:gd name="adj1" fmla="val 15461"/>
              <a:gd name="adj2" fmla="val 25000"/>
              <a:gd name="adj3" fmla="val 32903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58"/>
          </a:p>
        </p:txBody>
      </p:sp>
      <p:sp>
        <p:nvSpPr>
          <p:cNvPr id="332" name="Bent-Up Arrow 49">
            <a:extLst>
              <a:ext uri="{FF2B5EF4-FFF2-40B4-BE49-F238E27FC236}">
                <a16:creationId xmlns:a16="http://schemas.microsoft.com/office/drawing/2014/main" id="{1CC5227B-D5B1-1D6B-D0CB-F09DF707A273}"/>
              </a:ext>
            </a:extLst>
          </p:cNvPr>
          <p:cNvSpPr/>
          <p:nvPr/>
        </p:nvSpPr>
        <p:spPr>
          <a:xfrm flipH="1">
            <a:off x="6724569" y="6239210"/>
            <a:ext cx="436132" cy="372569"/>
          </a:xfrm>
          <a:prstGeom prst="bentUpArrow">
            <a:avLst>
              <a:gd name="adj1" fmla="val 15033"/>
              <a:gd name="adj2" fmla="val 19114"/>
              <a:gd name="adj3" fmla="val 31570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58"/>
          </a:p>
        </p:txBody>
      </p:sp>
      <p:sp>
        <p:nvSpPr>
          <p:cNvPr id="333" name="Bent-Up Arrow 49">
            <a:extLst>
              <a:ext uri="{FF2B5EF4-FFF2-40B4-BE49-F238E27FC236}">
                <a16:creationId xmlns:a16="http://schemas.microsoft.com/office/drawing/2014/main" id="{01F47050-EBB3-7598-3541-E75E11A985E7}"/>
              </a:ext>
            </a:extLst>
          </p:cNvPr>
          <p:cNvSpPr/>
          <p:nvPr/>
        </p:nvSpPr>
        <p:spPr>
          <a:xfrm flipH="1">
            <a:off x="4349116" y="6239210"/>
            <a:ext cx="436132" cy="372569"/>
          </a:xfrm>
          <a:prstGeom prst="bentUpArrow">
            <a:avLst>
              <a:gd name="adj1" fmla="val 15033"/>
              <a:gd name="adj2" fmla="val 19114"/>
              <a:gd name="adj3" fmla="val 31570"/>
            </a:avLst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58"/>
          </a:p>
        </p:txBody>
      </p:sp>
    </p:spTree>
    <p:extLst>
      <p:ext uri="{BB962C8B-B14F-4D97-AF65-F5344CB8AC3E}">
        <p14:creationId xmlns:p14="http://schemas.microsoft.com/office/powerpoint/2010/main" val="5725979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842E7-E9C7-47B8-B508-2A2193585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Case Studies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9399B8-61A9-497F-991B-F084F6293B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055" y="1653735"/>
            <a:ext cx="11572310" cy="4047778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600" dirty="0"/>
              <a:t>Extension of recent studies*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Portable scalability across Summit and Frontera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Portability across DOE exascale testbeds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Modified Burns and Christon Benchmark (MBC)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Stresses interoperability with combinatorial complexity (e.g., 7x10</a:t>
            </a:r>
            <a:r>
              <a:rPr lang="en-US" sz="2200" baseline="30000" dirty="0"/>
              <a:t>12</a:t>
            </a:r>
            <a:r>
              <a:rPr lang="en-US" sz="2200" dirty="0"/>
              <a:t> rays)</a:t>
            </a:r>
          </a:p>
          <a:p>
            <a:pPr lvl="2">
              <a:spcBef>
                <a:spcPts val="1200"/>
              </a:spcBef>
            </a:pPr>
            <a:r>
              <a:rPr lang="en-US" sz="1800" dirty="0"/>
              <a:t>Arches, </a:t>
            </a:r>
            <a:r>
              <a:rPr lang="en-US" sz="1800" dirty="0" err="1"/>
              <a:t>hypre</a:t>
            </a:r>
            <a:r>
              <a:rPr lang="en-US" sz="1800" dirty="0"/>
              <a:t>, </a:t>
            </a:r>
            <a:r>
              <a:rPr lang="en-US" sz="1800" dirty="0" err="1"/>
              <a:t>Kokkos</a:t>
            </a:r>
            <a:r>
              <a:rPr lang="en-US" sz="1800" dirty="0"/>
              <a:t>, Reverse Monte-Carlo Ray Tracing, Uintah infrastructure</a:t>
            </a:r>
          </a:p>
          <a:p>
            <a:pPr lvl="2">
              <a:spcBef>
                <a:spcPts val="1200"/>
              </a:spcBef>
            </a:pPr>
            <a:r>
              <a:rPr lang="en-US" sz="1800" dirty="0"/>
              <a:t>19 unique portable loops, 1-28 variables/loop, 2 mesh levels, 100 rays/cell, patch multipliers</a:t>
            </a:r>
          </a:p>
          <a:p>
            <a:pPr>
              <a:spcBef>
                <a:spcPts val="1200"/>
              </a:spcBef>
            </a:pPr>
            <a:r>
              <a:rPr lang="en-US" sz="2600" dirty="0">
                <a:cs typeface="Arial" pitchFamily="34" charset="0"/>
              </a:rPr>
              <a:t>Problems run with 1 MPI process per GCD/Stack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MPI + </a:t>
            </a:r>
            <a:r>
              <a:rPr lang="en-US" sz="2200" dirty="0" err="1"/>
              <a:t>Kokkos</a:t>
            </a:r>
            <a:r>
              <a:rPr lang="en-US" sz="2200" dirty="0"/>
              <a:t>::Serial + </a:t>
            </a:r>
            <a:r>
              <a:rPr lang="en-US" sz="2200" dirty="0" err="1"/>
              <a:t>Kokkos</a:t>
            </a:r>
            <a:r>
              <a:rPr lang="en-US" sz="2200" dirty="0"/>
              <a:t>::SYCL for Aurora’s Intel PVC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MPI + </a:t>
            </a:r>
            <a:r>
              <a:rPr lang="en-US" sz="2200" dirty="0" err="1"/>
              <a:t>Kokkos</a:t>
            </a:r>
            <a:r>
              <a:rPr lang="en-US" sz="2200" dirty="0"/>
              <a:t>::Serial + </a:t>
            </a:r>
            <a:r>
              <a:rPr lang="en-US" sz="2200" dirty="0" err="1"/>
              <a:t>Kokkos</a:t>
            </a:r>
            <a:r>
              <a:rPr lang="en-US" sz="2200" dirty="0"/>
              <a:t>::HIP for Frontier’s AMD MI250X</a:t>
            </a:r>
            <a:endParaRPr lang="en-US" sz="2200" dirty="0"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33EDD4-FD86-45B6-5665-D32C3B1F0918}"/>
              </a:ext>
            </a:extLst>
          </p:cNvPr>
          <p:cNvSpPr txBox="1"/>
          <p:nvPr/>
        </p:nvSpPr>
        <p:spPr>
          <a:xfrm>
            <a:off x="5362464" y="6522781"/>
            <a:ext cx="6912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1000" dirty="0">
                <a:latin typeface="+mn-lt"/>
              </a:rPr>
              <a:t>* Holmen et. al. “Porting </a:t>
            </a:r>
            <a:r>
              <a:rPr lang="en-US" sz="1000" dirty="0"/>
              <a:t>U</a:t>
            </a:r>
            <a:r>
              <a:rPr lang="en-US" sz="1000" dirty="0">
                <a:latin typeface="+mn-lt"/>
              </a:rPr>
              <a:t>intah to Heterogeneous Systems” PASC’22</a:t>
            </a:r>
            <a:br>
              <a:rPr lang="en-US" sz="1000" dirty="0">
                <a:latin typeface="+mn-lt"/>
              </a:rPr>
            </a:br>
            <a:r>
              <a:rPr lang="en-US" sz="1000" dirty="0">
                <a:latin typeface="+mn-lt"/>
              </a:rPr>
              <a:t>  Holmen et. al. “Making Uintah Performance Portable for Department of Energy Exascale Testbeds” AMTE’23</a:t>
            </a:r>
          </a:p>
        </p:txBody>
      </p:sp>
      <p:pic>
        <p:nvPicPr>
          <p:cNvPr id="6" name="Picture 5" descr="A close up of a number&#10;&#10;Description automatically generated">
            <a:extLst>
              <a:ext uri="{FF2B5EF4-FFF2-40B4-BE49-F238E27FC236}">
                <a16:creationId xmlns:a16="http://schemas.microsoft.com/office/drawing/2014/main" id="{DCA0FA7E-D035-524C-F7D2-390EE742ED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4350" y="1555749"/>
            <a:ext cx="2158915" cy="1316411"/>
          </a:xfrm>
          <a:prstGeom prst="rect">
            <a:avLst/>
          </a:prstGeom>
        </p:spPr>
      </p:pic>
      <p:pic>
        <p:nvPicPr>
          <p:cNvPr id="10" name="Picture 9" descr="A close-up of a logo&#10;&#10;Description automatically generated">
            <a:extLst>
              <a:ext uri="{FF2B5EF4-FFF2-40B4-BE49-F238E27FC236}">
                <a16:creationId xmlns:a16="http://schemas.microsoft.com/office/drawing/2014/main" id="{50F96EBB-9505-4249-2192-894878498E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9409" y="2787277"/>
            <a:ext cx="2153856" cy="616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214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54EA2-0A40-7278-93FE-911465639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Aurora* Parameter Tuning Studies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42981D-6D8D-B3C6-3577-BD1D04374D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600" dirty="0"/>
          </a:p>
          <a:p>
            <a:endParaRPr lang="en-US" sz="2600" dirty="0"/>
          </a:p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endParaRPr lang="en-US" sz="2600" dirty="0"/>
          </a:p>
          <a:p>
            <a:r>
              <a:rPr lang="en-US" sz="2600" dirty="0"/>
              <a:t>Modified Burns and Christon Benchmark strong-scaling</a:t>
            </a:r>
          </a:p>
          <a:p>
            <a:pPr lvl="1">
              <a:spcBef>
                <a:spcPts val="1800"/>
              </a:spcBef>
            </a:pPr>
            <a:r>
              <a:rPr lang="en-US" sz="2200" dirty="0"/>
              <a:t>How does execution policy impact scaling?</a:t>
            </a:r>
          </a:p>
          <a:p>
            <a:r>
              <a:rPr lang="en-US" sz="2600" dirty="0"/>
              <a:t>Performance improvements possible, atypical strong-scaling</a:t>
            </a:r>
          </a:p>
          <a:p>
            <a:pPr lvl="1">
              <a:spcBef>
                <a:spcPts val="1800"/>
              </a:spcBef>
            </a:pPr>
            <a:r>
              <a:rPr lang="en-US" sz="2200" dirty="0"/>
              <a:t>Aurora experiments impacted by performance variability</a:t>
            </a:r>
            <a:endParaRPr lang="en-US" sz="1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CE8D30-BC11-99EC-D195-DC572F03D083}"/>
              </a:ext>
            </a:extLst>
          </p:cNvPr>
          <p:cNvSpPr txBox="1"/>
          <p:nvPr/>
        </p:nvSpPr>
        <p:spPr>
          <a:xfrm>
            <a:off x="4859543" y="6627168"/>
            <a:ext cx="733245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" b="0" dirty="0">
                <a:solidFill>
                  <a:srgbClr val="1D1C1D"/>
                </a:solidFill>
                <a:effectLst/>
                <a:latin typeface="Century Gothic" panose="020B0502020202020204" pitchFamily="34" charset="0"/>
              </a:rPr>
              <a:t>* This work was done on a pre-production supercomputer with early versions of the Aurora software development kit</a:t>
            </a:r>
          </a:p>
        </p:txBody>
      </p:sp>
      <p:pic>
        <p:nvPicPr>
          <p:cNvPr id="9" name="Picture 8" descr="A table with numbers and text&#10;&#10;Description automatically generated">
            <a:extLst>
              <a:ext uri="{FF2B5EF4-FFF2-40B4-BE49-F238E27FC236}">
                <a16:creationId xmlns:a16="http://schemas.microsoft.com/office/drawing/2014/main" id="{8AAC78DC-CA17-2E6A-5EFC-7D63A474D8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243" y="1196979"/>
            <a:ext cx="8691513" cy="248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656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54EA2-0A40-7278-93FE-911465639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Frontier Feasibility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42981D-6D8D-B3C6-3577-BD1D04374D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600" dirty="0"/>
          </a:p>
          <a:p>
            <a:endParaRPr lang="en-US" sz="2600" dirty="0"/>
          </a:p>
          <a:p>
            <a:endParaRPr lang="en-US" sz="2600" dirty="0"/>
          </a:p>
          <a:p>
            <a:endParaRPr lang="en-US" sz="2600" dirty="0"/>
          </a:p>
          <a:p>
            <a:r>
              <a:rPr lang="en-US" sz="2600" dirty="0"/>
              <a:t>Modified Burns and Christon Benchmark weak-scaling</a:t>
            </a:r>
          </a:p>
          <a:p>
            <a:pPr lvl="1">
              <a:spcBef>
                <a:spcPts val="1800"/>
              </a:spcBef>
            </a:pPr>
            <a:r>
              <a:rPr lang="en-US" sz="2200" dirty="0"/>
              <a:t>Will the current benchmark be able to reach full system?</a:t>
            </a:r>
          </a:p>
          <a:p>
            <a:r>
              <a:rPr lang="en-US" sz="2600" dirty="0"/>
              <a:t>Excellent strong-scaling, poor weak-scaling</a:t>
            </a:r>
          </a:p>
          <a:p>
            <a:pPr lvl="1">
              <a:spcBef>
                <a:spcPts val="1800"/>
              </a:spcBef>
            </a:pPr>
            <a:r>
              <a:rPr lang="en-US" sz="2200" dirty="0"/>
              <a:t>Not unexpected due to all-to-all nature of global radiation</a:t>
            </a:r>
          </a:p>
        </p:txBody>
      </p:sp>
      <p:pic>
        <p:nvPicPr>
          <p:cNvPr id="5" name="Picture 4" descr="A screenshot of a graph&#10;&#10;Description automatically generated">
            <a:extLst>
              <a:ext uri="{FF2B5EF4-FFF2-40B4-BE49-F238E27FC236}">
                <a16:creationId xmlns:a16="http://schemas.microsoft.com/office/drawing/2014/main" id="{93D67300-C8A8-1C6B-E3A0-0DEBE00AA1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128" y="1156487"/>
            <a:ext cx="8875743" cy="267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9482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aph of different types of lines&#10;&#10;Description automatically generated with medium confidence">
            <a:extLst>
              <a:ext uri="{FF2B5EF4-FFF2-40B4-BE49-F238E27FC236}">
                <a16:creationId xmlns:a16="http://schemas.microsoft.com/office/drawing/2014/main" id="{92BC5EC9-631B-3F4C-1C46-BAF371A3B9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522132"/>
            <a:ext cx="6096000" cy="43109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654EA2-0A40-7278-93FE-911465639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Aurora* &amp; Frontier Strong-Scaling Studies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42981D-6D8D-B3C6-3577-BD1D04374D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054" y="1653735"/>
            <a:ext cx="6125023" cy="4047778"/>
          </a:xfrm>
        </p:spPr>
        <p:txBody>
          <a:bodyPr/>
          <a:lstStyle/>
          <a:p>
            <a:r>
              <a:rPr lang="en-US" sz="2600" dirty="0"/>
              <a:t>Problem redesigned</a:t>
            </a:r>
          </a:p>
          <a:p>
            <a:pPr lvl="1"/>
            <a:r>
              <a:rPr lang="en-US" sz="2200" dirty="0">
                <a:latin typeface="Century Gothic" panose="020B0502020202020204" pitchFamily="34" charset="0"/>
              </a:rPr>
              <a:t>Aggressive mesh coarsening when weak-scaled</a:t>
            </a:r>
          </a:p>
          <a:p>
            <a:r>
              <a:rPr lang="en-US" sz="2600" dirty="0"/>
              <a:t>Improved weak-scaling</a:t>
            </a:r>
          </a:p>
          <a:p>
            <a:pPr lvl="1"/>
            <a:r>
              <a:rPr lang="en-US" sz="2200" dirty="0"/>
              <a:t>Full system achievable</a:t>
            </a:r>
          </a:p>
          <a:p>
            <a:r>
              <a:rPr lang="en-US" sz="2600" dirty="0"/>
              <a:t>Excellent to poor strong-scaling</a:t>
            </a:r>
          </a:p>
          <a:p>
            <a:pPr lvl="1"/>
            <a:r>
              <a:rPr lang="en-US" sz="2200" dirty="0"/>
              <a:t>Scalability barriers in Arches</a:t>
            </a:r>
            <a:endParaRPr lang="en-US" sz="1800" dirty="0"/>
          </a:p>
          <a:p>
            <a:r>
              <a:rPr lang="en-US" sz="2600" dirty="0"/>
              <a:t>Scaling aside, encouraging results</a:t>
            </a:r>
          </a:p>
          <a:p>
            <a:pPr lvl="1"/>
            <a:r>
              <a:rPr lang="en-US" sz="2200" dirty="0"/>
              <a:t>First attempts to run at this scale</a:t>
            </a:r>
          </a:p>
          <a:p>
            <a:pPr lvl="1"/>
            <a:r>
              <a:rPr lang="en-US" sz="2200" dirty="0"/>
              <a:t>Largely naïve port of Arches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CE8D30-BC11-99EC-D195-DC572F03D083}"/>
              </a:ext>
            </a:extLst>
          </p:cNvPr>
          <p:cNvSpPr txBox="1"/>
          <p:nvPr/>
        </p:nvSpPr>
        <p:spPr>
          <a:xfrm>
            <a:off x="4859543" y="6627168"/>
            <a:ext cx="733245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" b="0" dirty="0">
                <a:solidFill>
                  <a:srgbClr val="1D1C1D"/>
                </a:solidFill>
                <a:effectLst/>
                <a:latin typeface="Century Gothic" panose="020B0502020202020204" pitchFamily="34" charset="0"/>
              </a:rPr>
              <a:t>* This work was done on a pre-production supercomputer with early versions of the Aurora software development kit</a:t>
            </a:r>
          </a:p>
        </p:txBody>
      </p:sp>
    </p:spTree>
    <p:extLst>
      <p:ext uri="{BB962C8B-B14F-4D97-AF65-F5344CB8AC3E}">
        <p14:creationId xmlns:p14="http://schemas.microsoft.com/office/powerpoint/2010/main" val="31682749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3DD78-9662-23D2-17B4-F54C709C0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Lessons Learned: Flexibility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86A6BA-37FE-8C99-86E3-0CC2FFC2E1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2600" dirty="0"/>
              <a:t>Many codes designed years in advance for first-of-kind systems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PSAAP II centers launched in 2014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Exascale Computing Project launched in 2016 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Frontier and Aurora debuted on TOP500 in 2022 and 2023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Initial Uintah preparation targeted Aurora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Eased early development with Xeon Phi-based systems available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Challenging transition when Xeon Phi discontinued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Relied on performance portability layers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Eased ports to GPU-based systems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Have a plan for managing diversity and uncertainty in future systems</a:t>
            </a:r>
          </a:p>
        </p:txBody>
      </p:sp>
    </p:spTree>
    <p:extLst>
      <p:ext uri="{BB962C8B-B14F-4D97-AF65-F5344CB8AC3E}">
        <p14:creationId xmlns:p14="http://schemas.microsoft.com/office/powerpoint/2010/main" val="30262062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4631B-8098-A18F-E2D2-E9C934E89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Lessons Learned: Incremental Progress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3AB84-1CB7-C82C-596B-ACCFE03C98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2600" dirty="0"/>
              <a:t>Size and complexity required incremental ports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Rough Uintah port order: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Portability in standalone models/solvers offered by runtime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Portability in application-specific tasks (e.g., Arches)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Wide-spread Arches adoption (e.g., 450+ parallel patterns)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Portability in runtime (e.g., scheduling infrastructure)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Ported pieces towards whole for a single </a:t>
            </a:r>
            <a:r>
              <a:rPr lang="en-US" sz="2600" dirty="0" err="1"/>
              <a:t>Kokkos</a:t>
            </a:r>
            <a:r>
              <a:rPr lang="en-US" sz="2600" dirty="0"/>
              <a:t> backend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Eased creation of unit tests to isolate key functionality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Challenging initial port to other backends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Have a plan for </a:t>
            </a:r>
            <a:r>
              <a:rPr lang="en-US" sz="2600"/>
              <a:t>incremental benchmark, testing, </a:t>
            </a:r>
            <a:r>
              <a:rPr lang="en-US" sz="2600" dirty="0"/>
              <a:t>and future ports</a:t>
            </a:r>
          </a:p>
        </p:txBody>
      </p:sp>
    </p:spTree>
    <p:extLst>
      <p:ext uri="{BB962C8B-B14F-4D97-AF65-F5344CB8AC3E}">
        <p14:creationId xmlns:p14="http://schemas.microsoft.com/office/powerpoint/2010/main" val="12673402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AC87F-E897-8393-D6DF-209987572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Lessons Learned: Concurrent Development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02E26-82AD-6403-0560-E44B8481D0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2600" dirty="0"/>
              <a:t>Exascale target problem relied on many codes, e.g.,: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Uintah’s runtime, Uintah application code (Arches)</a:t>
            </a:r>
          </a:p>
          <a:p>
            <a:pPr lvl="1">
              <a:spcBef>
                <a:spcPts val="1200"/>
              </a:spcBef>
            </a:pPr>
            <a:r>
              <a:rPr lang="en-US" sz="2200" dirty="0" err="1"/>
              <a:t>hypre</a:t>
            </a:r>
            <a:r>
              <a:rPr lang="en-US" sz="2200" dirty="0"/>
              <a:t>, </a:t>
            </a:r>
            <a:r>
              <a:rPr lang="en-US" sz="2200" dirty="0" err="1"/>
              <a:t>Kokkos</a:t>
            </a:r>
            <a:endParaRPr lang="en-US" sz="2200" dirty="0"/>
          </a:p>
          <a:p>
            <a:pPr>
              <a:spcBef>
                <a:spcPts val="1200"/>
              </a:spcBef>
            </a:pPr>
            <a:r>
              <a:rPr lang="en-US" sz="2600" dirty="0"/>
              <a:t>Uintah infrastructure developers active in each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Eased rapid research prototypes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Challenging to return to after gaps for infrastructure R&amp;D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Built strong relationships with developers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Fostered multidisciplinary collaborations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Eased updating to new releases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Have a plan for managing collaborations and interoperability</a:t>
            </a:r>
          </a:p>
        </p:txBody>
      </p:sp>
    </p:spTree>
    <p:extLst>
      <p:ext uri="{BB962C8B-B14F-4D97-AF65-F5344CB8AC3E}">
        <p14:creationId xmlns:p14="http://schemas.microsoft.com/office/powerpoint/2010/main" val="12032593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A1905-AC57-67D6-736D-2A89B3BF3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Lessons Learned: Rapidly Evolving Software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067CD2-AA13-A380-0BC0-58A239832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2600" dirty="0"/>
              <a:t>Fast moving branches across many developers: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production Uintah (INCITE/ALCC), portable Uintah (several dissertations)</a:t>
            </a:r>
          </a:p>
          <a:p>
            <a:pPr lvl="1">
              <a:spcBef>
                <a:spcPts val="1200"/>
              </a:spcBef>
            </a:pPr>
            <a:r>
              <a:rPr lang="en-US" sz="2200" dirty="0" err="1"/>
              <a:t>hypre</a:t>
            </a:r>
            <a:r>
              <a:rPr lang="en-US" sz="2200" dirty="0"/>
              <a:t>, </a:t>
            </a:r>
            <a:r>
              <a:rPr lang="en-US" sz="2200" dirty="0" err="1"/>
              <a:t>Kokkos</a:t>
            </a:r>
            <a:endParaRPr lang="en-US" sz="2200" dirty="0"/>
          </a:p>
          <a:p>
            <a:pPr>
              <a:spcBef>
                <a:spcPts val="1200"/>
              </a:spcBef>
            </a:pPr>
            <a:r>
              <a:rPr lang="en-US" sz="2600" dirty="0"/>
              <a:t>Separate Uintah branches maintained for 5 years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Eased progress in both branches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Challenging merges (e.g., 458 files changed with merge to production)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Relied on custom </a:t>
            </a:r>
            <a:r>
              <a:rPr lang="en-US" sz="2600" dirty="0" err="1"/>
              <a:t>hypre</a:t>
            </a:r>
            <a:r>
              <a:rPr lang="en-US" sz="2600" dirty="0"/>
              <a:t> and </a:t>
            </a:r>
            <a:r>
              <a:rPr lang="en-US" sz="2600" dirty="0" err="1"/>
              <a:t>Kokkos</a:t>
            </a:r>
            <a:r>
              <a:rPr lang="en-US" sz="2600" dirty="0"/>
              <a:t> patches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Eased rapid research prototypes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Fixed releases hindered long-term interoperability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Have a plan for managing rapid development and divergence</a:t>
            </a:r>
          </a:p>
        </p:txBody>
      </p:sp>
    </p:spTree>
    <p:extLst>
      <p:ext uri="{BB962C8B-B14F-4D97-AF65-F5344CB8AC3E}">
        <p14:creationId xmlns:p14="http://schemas.microsoft.com/office/powerpoint/2010/main" val="530324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B32C7-0196-0649-E9B9-27C08ED01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Lessons Learned: 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F2292D-C87B-01B9-D3CD-681BF539FD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2600" dirty="0"/>
              <a:t>Portability eases future ports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Evaluate emerging hardware and software early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Dependencies may support systems differently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Plan ahead to ease interoperability between codes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Portable code makes unanticipated changes easy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Test early and often across target architectures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Portability layers with many backends are difficult to maintain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Evaluate available options before designing your own</a:t>
            </a:r>
          </a:p>
          <a:p>
            <a:pPr>
              <a:spcBef>
                <a:spcPts val="1200"/>
              </a:spcBef>
            </a:pPr>
            <a:r>
              <a:rPr lang="en-US" sz="2600" dirty="0"/>
              <a:t>Great flexibility in parallel pattern design</a:t>
            </a:r>
          </a:p>
          <a:p>
            <a:pPr lvl="1">
              <a:spcBef>
                <a:spcPts val="1200"/>
              </a:spcBef>
            </a:pPr>
            <a:r>
              <a:rPr lang="en-US" sz="2200" dirty="0"/>
              <a:t>Offer means of managing granularity and parameters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681947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aphical user interface&#10;&#10;Description automatically generated">
            <a:extLst>
              <a:ext uri="{FF2B5EF4-FFF2-40B4-BE49-F238E27FC236}">
                <a16:creationId xmlns:a16="http://schemas.microsoft.com/office/drawing/2014/main" id="{487B6941-CA65-64FD-54CE-025176357C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4255" y="1386277"/>
            <a:ext cx="3657600" cy="2054834"/>
          </a:xfrm>
          <a:prstGeom prst="rect">
            <a:avLst/>
          </a:prstGeom>
        </p:spPr>
      </p:pic>
      <p:pic>
        <p:nvPicPr>
          <p:cNvPr id="9" name="Picture 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8F27F94-00B4-B344-FDE3-1BC955CD40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0455" y="1507388"/>
            <a:ext cx="3657600" cy="1812612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9ADCE318-C8DE-7502-7C36-DDC17826D1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055" y="1619961"/>
            <a:ext cx="3657600" cy="158746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534595-185E-E9D0-1644-7D91C71FF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First-of-Kind Exascale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575A24-A147-7818-ABB0-2755B3816D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1400" dirty="0"/>
          </a:p>
          <a:p>
            <a:r>
              <a:rPr lang="en-US" dirty="0"/>
              <a:t>New hardware and software for exascale</a:t>
            </a:r>
          </a:p>
          <a:p>
            <a:r>
              <a:rPr lang="en-US" dirty="0"/>
              <a:t>Many designing codes years in advance</a:t>
            </a:r>
          </a:p>
          <a:p>
            <a:r>
              <a:rPr lang="en-US" dirty="0"/>
              <a:t>Uintah preparation in earnest in 2014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2">
            <a:extLst>
              <a:ext uri="{FF2B5EF4-FFF2-40B4-BE49-F238E27FC236}">
                <a16:creationId xmlns:a16="http://schemas.microsoft.com/office/drawing/2014/main" id="{74148775-98F3-1BA9-3551-53B211784D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0745" y="3490408"/>
            <a:ext cx="2743200" cy="855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600" b="1" dirty="0">
                <a:solidFill>
                  <a:prstClr val="black"/>
                </a:solidFill>
                <a:latin typeface="+mn-lt"/>
              </a:rPr>
              <a:t>LLNL El Capitan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400" dirty="0">
                <a:solidFill>
                  <a:prstClr val="black"/>
                </a:solidFill>
                <a:latin typeface="+mn-lt"/>
              </a:rPr>
              <a:t>AMD CPU / AMD GPU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400" b="1" dirty="0">
                <a:solidFill>
                  <a:prstClr val="black"/>
                </a:solidFill>
                <a:latin typeface="+mn-lt"/>
              </a:rPr>
              <a:t>HIP</a:t>
            </a:r>
            <a:endParaRPr lang="en-US" sz="1600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5" name="Rectangle 32">
            <a:extLst>
              <a:ext uri="{FF2B5EF4-FFF2-40B4-BE49-F238E27FC236}">
                <a16:creationId xmlns:a16="http://schemas.microsoft.com/office/drawing/2014/main" id="{197A5A0C-4F19-52B2-DE17-B42FC82DD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0150" y="3490408"/>
            <a:ext cx="2743200" cy="855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600" b="1" dirty="0">
                <a:solidFill>
                  <a:prstClr val="black"/>
                </a:solidFill>
                <a:latin typeface="+mn-lt"/>
              </a:rPr>
              <a:t>ANL Aurora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400" dirty="0">
                <a:solidFill>
                  <a:prstClr val="black"/>
                </a:solidFill>
                <a:latin typeface="+mn-lt"/>
              </a:rPr>
              <a:t>Intel CPU / Intel GPU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400" b="1" dirty="0">
                <a:solidFill>
                  <a:prstClr val="black"/>
                </a:solidFill>
                <a:latin typeface="+mn-lt"/>
              </a:rPr>
              <a:t>SYCL/DPC++</a:t>
            </a:r>
          </a:p>
        </p:txBody>
      </p:sp>
      <p:sp>
        <p:nvSpPr>
          <p:cNvPr id="13" name="Rectangle 32">
            <a:extLst>
              <a:ext uri="{FF2B5EF4-FFF2-40B4-BE49-F238E27FC236}">
                <a16:creationId xmlns:a16="http://schemas.microsoft.com/office/drawing/2014/main" id="{AAA48E8E-C89C-F1E3-FDCD-9402D6396E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9555" y="3490408"/>
            <a:ext cx="2743200" cy="855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600" b="1" dirty="0">
                <a:solidFill>
                  <a:prstClr val="black"/>
                </a:solidFill>
                <a:latin typeface="+mn-lt"/>
              </a:rPr>
              <a:t>ORNL Frontier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400" dirty="0">
                <a:solidFill>
                  <a:prstClr val="black"/>
                </a:solidFill>
                <a:latin typeface="+mn-lt"/>
              </a:rPr>
              <a:t>AMD CPU / AMD GPU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400" b="1" dirty="0">
                <a:solidFill>
                  <a:prstClr val="black"/>
                </a:solidFill>
                <a:latin typeface="+mn-lt"/>
              </a:rPr>
              <a:t>HIP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B50AA7A-B579-A9D4-926D-2B9D07702279}"/>
              </a:ext>
            </a:extLst>
          </p:cNvPr>
          <p:cNvGrpSpPr/>
          <p:nvPr/>
        </p:nvGrpSpPr>
        <p:grpSpPr>
          <a:xfrm>
            <a:off x="2000799" y="3100320"/>
            <a:ext cx="780712" cy="352708"/>
            <a:chOff x="1973232" y="3121672"/>
            <a:chExt cx="780712" cy="352708"/>
          </a:xfrm>
        </p:grpSpPr>
        <p:pic>
          <p:nvPicPr>
            <p:cNvPr id="7" name="Picture 6" descr="A yellow and white logo&#10;&#10;Description automatically generated">
              <a:extLst>
                <a:ext uri="{FF2B5EF4-FFF2-40B4-BE49-F238E27FC236}">
                  <a16:creationId xmlns:a16="http://schemas.microsoft.com/office/drawing/2014/main" id="{35141379-9888-5538-4129-F8FC7C9FDE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73232" y="3121672"/>
              <a:ext cx="366816" cy="35270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7B6E4BE-43E8-8CF5-FA6D-FB3A6B8B4075}"/>
                </a:ext>
              </a:extLst>
            </p:cNvPr>
            <p:cNvSpPr txBox="1"/>
            <p:nvPr/>
          </p:nvSpPr>
          <p:spPr>
            <a:xfrm>
              <a:off x="2340048" y="3154910"/>
              <a:ext cx="413896" cy="286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1400" dirty="0">
                  <a:latin typeface="+mn-lt"/>
                </a:rPr>
                <a:t>#1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76C4D18-80E9-95A9-68CD-62F4F427D67C}"/>
              </a:ext>
            </a:extLst>
          </p:cNvPr>
          <p:cNvGrpSpPr/>
          <p:nvPr/>
        </p:nvGrpSpPr>
        <p:grpSpPr>
          <a:xfrm>
            <a:off x="5991394" y="3100320"/>
            <a:ext cx="780712" cy="352708"/>
            <a:chOff x="6070719" y="3180325"/>
            <a:chExt cx="780712" cy="352708"/>
          </a:xfrm>
        </p:grpSpPr>
        <p:pic>
          <p:nvPicPr>
            <p:cNvPr id="11" name="Picture 10" descr="A yellow and white logo&#10;&#10;Description automatically generated">
              <a:extLst>
                <a:ext uri="{FF2B5EF4-FFF2-40B4-BE49-F238E27FC236}">
                  <a16:creationId xmlns:a16="http://schemas.microsoft.com/office/drawing/2014/main" id="{941F3DED-2163-CA1A-846B-572D1950E8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70719" y="3180325"/>
              <a:ext cx="366816" cy="352708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28B07C9-DD02-BC38-A6D3-3218819C3738}"/>
                </a:ext>
              </a:extLst>
            </p:cNvPr>
            <p:cNvSpPr txBox="1"/>
            <p:nvPr/>
          </p:nvSpPr>
          <p:spPr>
            <a:xfrm>
              <a:off x="6437535" y="3213563"/>
              <a:ext cx="413896" cy="286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1400" dirty="0">
                  <a:latin typeface="+mn-lt"/>
                </a:rPr>
                <a:t>#2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D15DA91-1365-79C0-7B40-5F791FB21DC5}"/>
              </a:ext>
            </a:extLst>
          </p:cNvPr>
          <p:cNvGrpSpPr/>
          <p:nvPr/>
        </p:nvGrpSpPr>
        <p:grpSpPr>
          <a:xfrm>
            <a:off x="9940311" y="3100320"/>
            <a:ext cx="864068" cy="352708"/>
            <a:chOff x="6070719" y="3180325"/>
            <a:chExt cx="864068" cy="352708"/>
          </a:xfrm>
        </p:grpSpPr>
        <p:pic>
          <p:nvPicPr>
            <p:cNvPr id="18" name="Picture 17" descr="A yellow and white logo&#10;&#10;Description automatically generated">
              <a:extLst>
                <a:ext uri="{FF2B5EF4-FFF2-40B4-BE49-F238E27FC236}">
                  <a16:creationId xmlns:a16="http://schemas.microsoft.com/office/drawing/2014/main" id="{331C6FF8-F4D4-2BC7-4E9C-CE593F85A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70719" y="3180325"/>
              <a:ext cx="366816" cy="352708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1A0C2C9-7E0C-FFA4-130B-E784EB2C36C1}"/>
                </a:ext>
              </a:extLst>
            </p:cNvPr>
            <p:cNvSpPr txBox="1"/>
            <p:nvPr/>
          </p:nvSpPr>
          <p:spPr>
            <a:xfrm>
              <a:off x="6437535" y="3213563"/>
              <a:ext cx="497252" cy="286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1400" dirty="0">
                  <a:latin typeface="+mn-lt"/>
                </a:rPr>
                <a:t>TBD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21267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4607A-31C2-CA2D-881B-4126CBB29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Uintah’s 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8E874E-C21F-63A2-53E8-7068DBBB21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/>
              <a:t>Reach full Aurora</a:t>
            </a:r>
          </a:p>
          <a:p>
            <a:pPr lvl="1">
              <a:spcBef>
                <a:spcPts val="1800"/>
              </a:spcBef>
            </a:pPr>
            <a:r>
              <a:rPr lang="en-US" sz="2200" dirty="0">
                <a:latin typeface="Century Gothic" panose="020B0502020202020204" pitchFamily="34" charset="0"/>
              </a:rPr>
              <a:t>Successful runs at 6,144 nodes with other problems</a:t>
            </a:r>
          </a:p>
          <a:p>
            <a:r>
              <a:rPr lang="en-US" sz="2600" dirty="0"/>
              <a:t>Address Arches scalability barriers</a:t>
            </a:r>
          </a:p>
          <a:p>
            <a:pPr lvl="1">
              <a:spcBef>
                <a:spcPts val="1800"/>
              </a:spcBef>
            </a:pPr>
            <a:r>
              <a:rPr lang="en-US" sz="2200" dirty="0">
                <a:latin typeface="Century Gothic" panose="020B0502020202020204" pitchFamily="34" charset="0"/>
              </a:rPr>
              <a:t>Reductions struggle to scale</a:t>
            </a:r>
          </a:p>
          <a:p>
            <a:r>
              <a:rPr lang="en-US" sz="2600" dirty="0"/>
              <a:t>Continue to harden Uintah’s infrastructure</a:t>
            </a:r>
          </a:p>
          <a:p>
            <a:pPr lvl="1">
              <a:spcBef>
                <a:spcPts val="1800"/>
              </a:spcBef>
            </a:pPr>
            <a:r>
              <a:rPr lang="en-US" sz="2200" dirty="0">
                <a:latin typeface="Century Gothic" panose="020B0502020202020204" pitchFamily="34" charset="0"/>
              </a:rPr>
              <a:t>More portable problems available</a:t>
            </a:r>
            <a:endParaRPr lang="en-US" sz="2600" dirty="0"/>
          </a:p>
          <a:p>
            <a:r>
              <a:rPr lang="en-US" sz="2600" dirty="0"/>
              <a:t>Identify Uintah’s next major science problem</a:t>
            </a:r>
          </a:p>
          <a:p>
            <a:pPr lvl="1">
              <a:spcBef>
                <a:spcPts val="1800"/>
              </a:spcBef>
            </a:pPr>
            <a:r>
              <a:rPr lang="en-US" sz="2200" dirty="0">
                <a:latin typeface="Century Gothic" panose="020B0502020202020204" pitchFamily="34" charset="0"/>
              </a:rPr>
              <a:t>Port tasks for leadership-class portable science runs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5789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78EE1-2A58-C7A2-9E38-822ECA2A9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FC5F2-1B61-3967-92A9-15A2298E27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  <a:buFont typeface="Arial" pitchFamily="34" charset="0"/>
              <a:buChar char="•"/>
            </a:pPr>
            <a:r>
              <a:rPr lang="en-US" sz="2600" dirty="0">
                <a:cs typeface="Arial" pitchFamily="34" charset="0"/>
              </a:rPr>
              <a:t>Uintah’s exascale-readiness eased by:</a:t>
            </a:r>
          </a:p>
          <a:p>
            <a:pPr lvl="1">
              <a:spcBef>
                <a:spcPts val="18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200" dirty="0">
                <a:latin typeface="Century Gothic" panose="020B0502020202020204" pitchFamily="34" charset="0"/>
              </a:rPr>
              <a:t>multidisciplinary cross-institution collaboration,</a:t>
            </a:r>
          </a:p>
          <a:p>
            <a:pPr lvl="1">
              <a:spcBef>
                <a:spcPts val="18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200" dirty="0">
                <a:latin typeface="Century Gothic" panose="020B0502020202020204" pitchFamily="34" charset="0"/>
              </a:rPr>
              <a:t>early access programs, and</a:t>
            </a:r>
          </a:p>
          <a:p>
            <a:pPr lvl="1">
              <a:spcBef>
                <a:spcPts val="18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200" dirty="0">
                <a:latin typeface="Century Gothic" panose="020B0502020202020204" pitchFamily="34" charset="0"/>
              </a:rPr>
              <a:t>performance portability layers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</a:pPr>
            <a:r>
              <a:rPr lang="en-US" sz="2600" dirty="0">
                <a:latin typeface="Century Gothic" panose="020B0502020202020204" pitchFamily="34" charset="0"/>
              </a:rPr>
              <a:t>Rapid research prototypes eased by collaboration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</a:pPr>
            <a:r>
              <a:rPr lang="en-US" sz="2600"/>
              <a:t>Initial </a:t>
            </a:r>
            <a:r>
              <a:rPr lang="en-US" sz="2600" dirty="0"/>
              <a:t>ports accelerated by pre-production systems</a:t>
            </a:r>
            <a:endParaRPr lang="en-US" sz="2600" dirty="0">
              <a:latin typeface="Century Gothic" panose="020B0502020202020204" pitchFamily="34" charset="0"/>
            </a:endParaRPr>
          </a:p>
          <a:p>
            <a:pPr>
              <a:spcAft>
                <a:spcPts val="0"/>
              </a:spcAft>
              <a:buFont typeface="Arial" pitchFamily="34" charset="0"/>
              <a:buChar char="•"/>
            </a:pPr>
            <a:r>
              <a:rPr lang="en-US" sz="2600" dirty="0" err="1">
                <a:latin typeface="Century Gothic" panose="020B0502020202020204" pitchFamily="34" charset="0"/>
              </a:rPr>
              <a:t>MPI+Kokkos</a:t>
            </a:r>
            <a:r>
              <a:rPr lang="en-US" sz="2600" dirty="0">
                <a:latin typeface="Century Gothic" panose="020B0502020202020204" pitchFamily="34" charset="0"/>
              </a:rPr>
              <a:t> viable for portable scalability at exascale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</a:pPr>
            <a:r>
              <a:rPr lang="en-US" sz="2600" dirty="0"/>
              <a:t>Valuable lessons learned throughout</a:t>
            </a:r>
            <a:endParaRPr lang="en-US" sz="2600" dirty="0">
              <a:latin typeface="Century Gothic" panose="020B0502020202020204" pitchFamily="34" charset="0"/>
            </a:endParaRPr>
          </a:p>
          <a:p>
            <a:pPr>
              <a:spcAft>
                <a:spcPts val="0"/>
              </a:spcAft>
              <a:buFont typeface="Arial" pitchFamily="34" charset="0"/>
              <a:buChar char="•"/>
            </a:pPr>
            <a:endParaRPr lang="en-US" sz="2600" dirty="0">
              <a:latin typeface="Century Gothic" panose="020B0502020202020204" pitchFamily="34" charset="0"/>
            </a:endParaRPr>
          </a:p>
          <a:p>
            <a:pPr>
              <a:spcAft>
                <a:spcPts val="0"/>
              </a:spcAft>
              <a:buFont typeface="Arial" pitchFamily="34" charset="0"/>
              <a:buChar char="•"/>
            </a:pPr>
            <a:endParaRPr lang="en-US" sz="2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587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363716-BE14-D08F-A441-92546024BA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8736" y="1388963"/>
            <a:ext cx="9517904" cy="815758"/>
          </a:xfrm>
        </p:spPr>
        <p:txBody>
          <a:bodyPr/>
          <a:lstStyle/>
          <a:p>
            <a:r>
              <a:rPr lang="en-US" dirty="0"/>
              <a:t>Questions?</a:t>
            </a:r>
            <a:br>
              <a:rPr lang="en-US" dirty="0"/>
            </a:br>
            <a:br>
              <a:rPr lang="en-US" dirty="0"/>
            </a:br>
            <a:r>
              <a:rPr lang="en-US" sz="1200" dirty="0"/>
              <a:t>This material is based upon work originally supported by the Department of Energy, National Nuclear Security Administration, under Award Number(s) DE-NA0002375.</a:t>
            </a:r>
            <a:br>
              <a:rPr lang="en-US" sz="1200" dirty="0"/>
            </a:br>
            <a:r>
              <a:rPr lang="en-US" sz="1200" dirty="0"/>
              <a:t>This research used resources of the Argonne Leadership Computing Facility, which is a DOE Office of Science User Facility supported under Contract DE-AC02-06CH11357.</a:t>
            </a:r>
            <a:br>
              <a:rPr lang="en-US" sz="1200" dirty="0"/>
            </a:br>
            <a:r>
              <a:rPr lang="en-US" sz="1200" dirty="0"/>
              <a:t>This work is associated with an ALCF Aurora Early Science Program project.</a:t>
            </a:r>
            <a:br>
              <a:rPr lang="en-US" sz="1200" dirty="0"/>
            </a:br>
            <a:r>
              <a:rPr lang="en-US" sz="1200" dirty="0"/>
              <a:t>This work was supported by the Office of Science, U.S. Department of Energy, under Contract DE-AC02-06CH11357.</a:t>
            </a:r>
            <a:br>
              <a:rPr lang="en-US" sz="1200" dirty="0"/>
            </a:br>
            <a:r>
              <a:rPr lang="en-US" sz="1200" dirty="0"/>
              <a:t>This research used resources of the Oak Ridge Leadership Computing Facility, which is a DOE Office of Science User Facility supported under Contract DE-AC05-00OR22725.</a:t>
            </a:r>
            <a:br>
              <a:rPr lang="en-US" sz="1400" dirty="0"/>
            </a:br>
            <a:endParaRPr lang="en-US" sz="14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55B8767-584A-A23C-29F4-6A78BACD90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481" y="4207689"/>
            <a:ext cx="5440514" cy="611795"/>
          </a:xfrm>
        </p:spPr>
        <p:txBody>
          <a:bodyPr/>
          <a:lstStyle/>
          <a:p>
            <a:r>
              <a:rPr lang="en-US" sz="2000" dirty="0"/>
              <a:t>holmenjk@ornl.gov</a:t>
            </a:r>
          </a:p>
        </p:txBody>
      </p:sp>
    </p:spTree>
    <p:extLst>
      <p:ext uri="{BB962C8B-B14F-4D97-AF65-F5344CB8AC3E}">
        <p14:creationId xmlns:p14="http://schemas.microsoft.com/office/powerpoint/2010/main" val="3894553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842E7-E9C7-47B8-B508-2A2193585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U. of Utah’s Exascale Target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9399B8-61A9-497F-991B-F084F6293B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055" y="1653735"/>
            <a:ext cx="7615819" cy="4047778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600" dirty="0">
                <a:cs typeface="Arial" pitchFamily="34" charset="0"/>
              </a:rPr>
              <a:t>Motivated by DOE/NNSA’s PSAAP II and Aurora ESP participation</a:t>
            </a:r>
            <a:endParaRPr lang="en-US" sz="2600" dirty="0"/>
          </a:p>
          <a:p>
            <a:pPr>
              <a:spcAft>
                <a:spcPts val="0"/>
              </a:spcAft>
            </a:pPr>
            <a:r>
              <a:rPr lang="en-US" sz="2600" dirty="0"/>
              <a:t>GE Power collaboration with U. of Utah to accelerate ultra-supercritical boiler design</a:t>
            </a:r>
          </a:p>
          <a:p>
            <a:pPr lvl="1">
              <a:spcBef>
                <a:spcPts val="1800"/>
              </a:spcBef>
              <a:spcAft>
                <a:spcPts val="0"/>
              </a:spcAft>
            </a:pPr>
            <a:r>
              <a:rPr lang="en-US" sz="2200" dirty="0">
                <a:latin typeface="Century Gothic" panose="020B0502020202020204" pitchFamily="34" charset="0"/>
              </a:rPr>
              <a:t>1,200 MWe (power for ~1M people)</a:t>
            </a:r>
          </a:p>
          <a:p>
            <a:pPr>
              <a:spcAft>
                <a:spcPts val="0"/>
              </a:spcAft>
            </a:pPr>
            <a:r>
              <a:rPr lang="en-US" sz="2600" dirty="0"/>
              <a:t>Successful use of leadership-class systems to accelerate boiler design using Uintah*</a:t>
            </a:r>
          </a:p>
          <a:p>
            <a:pPr lvl="1">
              <a:spcBef>
                <a:spcPts val="1800"/>
              </a:spcBef>
              <a:spcAft>
                <a:spcPts val="0"/>
              </a:spcAft>
            </a:pPr>
            <a:r>
              <a:rPr lang="en-US" sz="2200" dirty="0"/>
              <a:t>Accelerated Uintah’s exascale-readiness</a:t>
            </a:r>
          </a:p>
          <a:p>
            <a:pPr lvl="1">
              <a:spcBef>
                <a:spcPts val="1800"/>
              </a:spcBef>
              <a:spcAft>
                <a:spcPts val="0"/>
              </a:spcAft>
            </a:pPr>
            <a:r>
              <a:rPr lang="en-US" sz="2200" dirty="0"/>
              <a:t>Large-scale simulations using Arches, a Large Eddy Simulation (LES) code</a:t>
            </a:r>
          </a:p>
          <a:p>
            <a:pPr lvl="1">
              <a:spcBef>
                <a:spcPts val="1800"/>
              </a:spcBef>
              <a:spcAft>
                <a:spcPts val="0"/>
              </a:spcAft>
            </a:pPr>
            <a:endParaRPr lang="en-US" sz="22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7D21102-77C3-11A1-2E6B-AADB6226344F}"/>
              </a:ext>
            </a:extLst>
          </p:cNvPr>
          <p:cNvSpPr/>
          <p:nvPr/>
        </p:nvSpPr>
        <p:spPr>
          <a:xfrm>
            <a:off x="10653204" y="6489575"/>
            <a:ext cx="1206563" cy="332913"/>
          </a:xfrm>
          <a:prstGeom prst="rect">
            <a:avLst/>
          </a:prstGeom>
          <a:solidFill>
            <a:schemeClr val="bg1"/>
          </a:solidFill>
          <a:ln w="38100">
            <a:solidFill>
              <a:schemeClr val="bg2"/>
            </a:solidFill>
            <a:miter lim="800000"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E24360-F000-3EAD-CEE6-373B72B2D6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008" y="1873405"/>
            <a:ext cx="3551759" cy="39460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FB648CF-2032-37E9-1B0A-23DC4AE62C4A}"/>
              </a:ext>
            </a:extLst>
          </p:cNvPr>
          <p:cNvSpPr txBox="1"/>
          <p:nvPr/>
        </p:nvSpPr>
        <p:spPr>
          <a:xfrm>
            <a:off x="8063874" y="1336036"/>
            <a:ext cx="1761144" cy="537369"/>
          </a:xfrm>
          <a:prstGeom prst="rect">
            <a:avLst/>
          </a:prstGeom>
          <a:noFill/>
        </p:spPr>
        <p:txBody>
          <a:bodyPr wrap="none" lIns="166412" tIns="83206" rIns="166412" bIns="83206" rtlCol="0">
            <a:spAutoFit/>
          </a:bodyPr>
          <a:lstStyle/>
          <a:p>
            <a:r>
              <a:rPr lang="en-US" sz="2400" dirty="0">
                <a:latin typeface="+mn-lt"/>
                <a:cs typeface="Arial" pitchFamily="34" charset="0"/>
              </a:rPr>
              <a:t>92 Meters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B92B2EA-8CC4-2880-378D-67731DE088C1}"/>
              </a:ext>
            </a:extLst>
          </p:cNvPr>
          <p:cNvCxnSpPr>
            <a:cxnSpLocks/>
          </p:cNvCxnSpPr>
          <p:nvPr/>
        </p:nvCxnSpPr>
        <p:spPr>
          <a:xfrm>
            <a:off x="8063874" y="1784195"/>
            <a:ext cx="0" cy="4035257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C21B713-9571-0581-F3E1-2E5D1CBBFC62}"/>
              </a:ext>
            </a:extLst>
          </p:cNvPr>
          <p:cNvSpPr txBox="1"/>
          <p:nvPr/>
        </p:nvSpPr>
        <p:spPr>
          <a:xfrm>
            <a:off x="6438122" y="6642968"/>
            <a:ext cx="583845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1000" dirty="0">
                <a:latin typeface="Century Gothic" panose="020B0502020202020204" pitchFamily="34" charset="0"/>
              </a:rPr>
              <a:t>* Final Technical Report: https://home.chpc.utah.edu/~u0033047/CCMSC_Final_Report.pdf</a:t>
            </a:r>
          </a:p>
        </p:txBody>
      </p:sp>
    </p:spTree>
    <p:extLst>
      <p:ext uri="{BB962C8B-B14F-4D97-AF65-F5344CB8AC3E}">
        <p14:creationId xmlns:p14="http://schemas.microsoft.com/office/powerpoint/2010/main" val="4172403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9569D-15D2-13CA-742B-5DB90CA7B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 pitchFamily="34" charset="0"/>
              </a:rPr>
              <a:t>Uintah’s Architecture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5EC2CD-6C69-AB61-8BBC-96FAC0E0F7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055" y="1653735"/>
            <a:ext cx="6145281" cy="4047778"/>
          </a:xfrm>
        </p:spPr>
        <p:txBody>
          <a:bodyPr/>
          <a:lstStyle/>
          <a:p>
            <a:pPr marL="413923" indent="-413923">
              <a:spcBef>
                <a:spcPts val="1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600" dirty="0">
                <a:cs typeface="Arial" pitchFamily="34" charset="0"/>
              </a:rPr>
              <a:t>Open-source framework</a:t>
            </a:r>
          </a:p>
          <a:p>
            <a:pPr marL="962583" lvl="1" indent="-413923">
              <a:spcBef>
                <a:spcPts val="1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200" dirty="0">
                <a:cs typeface="Arial" pitchFamily="34" charset="0"/>
              </a:rPr>
              <a:t>App </a:t>
            </a:r>
            <a:r>
              <a:rPr lang="en-US" sz="2200" dirty="0" err="1">
                <a:cs typeface="Arial" pitchFamily="34" charset="0"/>
              </a:rPr>
              <a:t>devs</a:t>
            </a:r>
            <a:r>
              <a:rPr lang="en-US" sz="2200" dirty="0">
                <a:cs typeface="Arial" pitchFamily="34" charset="0"/>
              </a:rPr>
              <a:t> isolated from runtime</a:t>
            </a:r>
          </a:p>
          <a:p>
            <a:pPr marL="413923" indent="-413923">
              <a:spcBef>
                <a:spcPts val="1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600" dirty="0">
                <a:cs typeface="Arial" pitchFamily="34" charset="0"/>
              </a:rPr>
              <a:t>Abstract C++ task graph</a:t>
            </a:r>
          </a:p>
          <a:p>
            <a:pPr marL="413923" indent="-413923">
              <a:spcBef>
                <a:spcPts val="1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600" dirty="0">
                <a:cs typeface="Arial" pitchFamily="34" charset="0"/>
              </a:rPr>
              <a:t>Adaptive execution of tasks</a:t>
            </a:r>
          </a:p>
          <a:p>
            <a:pPr marL="962583" lvl="3" indent="-413923">
              <a:spcBef>
                <a:spcPts val="1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200" dirty="0">
                <a:cs typeface="Arial" pitchFamily="34" charset="0"/>
              </a:rPr>
              <a:t>Asynchronous out-of-order execution</a:t>
            </a:r>
          </a:p>
          <a:p>
            <a:pPr marL="962583" lvl="3" indent="-413923">
              <a:spcBef>
                <a:spcPts val="1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200" dirty="0">
                <a:cs typeface="Arial" pitchFamily="34" charset="0"/>
              </a:rPr>
              <a:t>Work stealing</a:t>
            </a:r>
          </a:p>
          <a:p>
            <a:pPr marL="962583" lvl="3" indent="-413923">
              <a:spcBef>
                <a:spcPts val="1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200" dirty="0">
                <a:cs typeface="Arial" pitchFamily="34" charset="0"/>
              </a:rPr>
              <a:t>Overlapping of communication &amp; computation</a:t>
            </a:r>
          </a:p>
          <a:p>
            <a:pPr marL="413923" lvl="2" indent="-413923">
              <a:spcBef>
                <a:spcPts val="1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600" dirty="0">
                <a:cs typeface="Arial" pitchFamily="34" charset="0"/>
              </a:rPr>
              <a:t>Adaptive mesh refinement</a:t>
            </a:r>
          </a:p>
          <a:p>
            <a:pPr marL="413923" lvl="2" indent="-413923">
              <a:spcBef>
                <a:spcPts val="1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600" dirty="0">
                <a:cs typeface="Arial" pitchFamily="34" charset="0"/>
              </a:rPr>
              <a:t>Performance portability</a:t>
            </a:r>
          </a:p>
          <a:p>
            <a:endParaRPr lang="en-US" dirty="0"/>
          </a:p>
        </p:txBody>
      </p:sp>
      <p:pic>
        <p:nvPicPr>
          <p:cNvPr id="4" name="Picture 5" descr="http://rtime.felk.cvut.cz/scheduling-toolbox/manual/img/doc_coffmangraham_graph1.png">
            <a:extLst>
              <a:ext uri="{FF2B5EF4-FFF2-40B4-BE49-F238E27FC236}">
                <a16:creationId xmlns:a16="http://schemas.microsoft.com/office/drawing/2014/main" id="{CDE52CE7-43AE-3B5A-AC1B-26ABB5367B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63284" y="2897305"/>
            <a:ext cx="1567916" cy="1178627"/>
          </a:xfrm>
          <a:prstGeom prst="rect">
            <a:avLst/>
          </a:prstGeom>
          <a:noFill/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64E4EE3-74E9-E099-20F7-A67FB80698AA}"/>
              </a:ext>
            </a:extLst>
          </p:cNvPr>
          <p:cNvCxnSpPr/>
          <p:nvPr/>
        </p:nvCxnSpPr>
        <p:spPr>
          <a:xfrm>
            <a:off x="6946121" y="2858107"/>
            <a:ext cx="4797823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35">
            <a:extLst>
              <a:ext uri="{FF2B5EF4-FFF2-40B4-BE49-F238E27FC236}">
                <a16:creationId xmlns:a16="http://schemas.microsoft.com/office/drawing/2014/main" id="{94FF379A-8F3A-2403-4FB4-3973FA62F1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79857" y="4285455"/>
            <a:ext cx="1364087" cy="564450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Load</a:t>
            </a:r>
          </a:p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Balancer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4A2551-8250-3E2E-E544-7AF51B2817EC}"/>
              </a:ext>
            </a:extLst>
          </p:cNvPr>
          <p:cNvSpPr txBox="1"/>
          <p:nvPr/>
        </p:nvSpPr>
        <p:spPr>
          <a:xfrm>
            <a:off x="8373318" y="4156239"/>
            <a:ext cx="1943429" cy="387901"/>
          </a:xfrm>
          <a:prstGeom prst="rect">
            <a:avLst/>
          </a:prstGeom>
          <a:noFill/>
        </p:spPr>
        <p:txBody>
          <a:bodyPr wrap="none" lIns="101892" tIns="50946" rIns="101892" bIns="50946" rtlCol="0">
            <a:spAutoFit/>
          </a:bodyPr>
          <a:lstStyle/>
          <a:p>
            <a:pPr algn="ctr"/>
            <a:r>
              <a:rPr lang="en-US" sz="185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Runtime System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F2DC4062-9B8E-2652-4068-3E6A9ECBDE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79857" y="851542"/>
            <a:ext cx="1364087" cy="2822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WASATCH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CEE9CDD-185B-C6BF-1ECA-8B6D2FA1E6F7}"/>
              </a:ext>
            </a:extLst>
          </p:cNvPr>
          <p:cNvCxnSpPr/>
          <p:nvPr/>
        </p:nvCxnSpPr>
        <p:spPr>
          <a:xfrm>
            <a:off x="6946121" y="4073242"/>
            <a:ext cx="4797823" cy="817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02E9484-BA45-B0AC-17DD-7B2144B7E5A6}"/>
              </a:ext>
            </a:extLst>
          </p:cNvPr>
          <p:cNvCxnSpPr/>
          <p:nvPr/>
        </p:nvCxnSpPr>
        <p:spPr>
          <a:xfrm>
            <a:off x="6946121" y="5837148"/>
            <a:ext cx="4797823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3">
            <a:extLst>
              <a:ext uri="{FF2B5EF4-FFF2-40B4-BE49-F238E27FC236}">
                <a16:creationId xmlns:a16="http://schemas.microsoft.com/office/drawing/2014/main" id="{1802DB28-FA55-B33A-70AF-E2CCCD40CC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79857" y="2082316"/>
            <a:ext cx="1364087" cy="282225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PIDX 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12354686-CF34-9898-0238-541C4F5702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79857" y="2454859"/>
            <a:ext cx="1364087" cy="282225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VisIT 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651673D2-A773-3081-D7F2-3D5B19809B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6121" y="851542"/>
            <a:ext cx="1364087" cy="2822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ARCHES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F72E28F2-DAA6-7459-3084-1ECCFC7C14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9" y="6185575"/>
            <a:ext cx="1364087" cy="282225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b="1" i="1" dirty="0">
                <a:latin typeface="Arial" pitchFamily="34" charset="0"/>
                <a:cs typeface="Arial" pitchFamily="34" charset="0"/>
              </a:rPr>
              <a:t>CPUs</a:t>
            </a: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0498DFAB-B168-2CAB-1AD8-9F5157A2DD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6121" y="6185575"/>
            <a:ext cx="1364087" cy="282225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b="1" i="1" dirty="0">
                <a:latin typeface="Arial" pitchFamily="34" charset="0"/>
                <a:cs typeface="Arial" pitchFamily="34" charset="0"/>
              </a:rPr>
              <a:t>GPUs 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3871D77E-30D3-03FE-1DA9-CA059FC4EF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79857" y="6185575"/>
            <a:ext cx="1364087" cy="282225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b="1" i="1" dirty="0">
                <a:latin typeface="Arial" pitchFamily="34" charset="0"/>
                <a:cs typeface="Arial" pitchFamily="34" charset="0"/>
              </a:rPr>
              <a:t>Xeon Phis</a:t>
            </a: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37F0FA7C-5C86-DFBA-4C83-FAA11371BF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79857" y="1709772"/>
            <a:ext cx="1364087" cy="282225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Hypre Solver</a:t>
            </a:r>
          </a:p>
        </p:txBody>
      </p:sp>
      <p:sp>
        <p:nvSpPr>
          <p:cNvPr id="18" name="Rectangle 3">
            <a:extLst>
              <a:ext uri="{FF2B5EF4-FFF2-40B4-BE49-F238E27FC236}">
                <a16:creationId xmlns:a16="http://schemas.microsoft.com/office/drawing/2014/main" id="{91D6A159-0064-AE20-4264-0FDF367E75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9" y="851542"/>
            <a:ext cx="1364087" cy="2822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MPM-ICE</a:t>
            </a:r>
          </a:p>
        </p:txBody>
      </p:sp>
      <p:sp>
        <p:nvSpPr>
          <p:cNvPr id="19" name="Rectangle 35">
            <a:extLst>
              <a:ext uri="{FF2B5EF4-FFF2-40B4-BE49-F238E27FC236}">
                <a16:creationId xmlns:a16="http://schemas.microsoft.com/office/drawing/2014/main" id="{CB421053-17DD-775F-607E-8F578B2290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9" y="4673378"/>
            <a:ext cx="1364087" cy="564450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Task </a:t>
            </a:r>
          </a:p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Scheduler</a:t>
            </a:r>
          </a:p>
        </p:txBody>
      </p:sp>
      <p:sp>
        <p:nvSpPr>
          <p:cNvPr id="20" name="Rectangle 35">
            <a:extLst>
              <a:ext uri="{FF2B5EF4-FFF2-40B4-BE49-F238E27FC236}">
                <a16:creationId xmlns:a16="http://schemas.microsoft.com/office/drawing/2014/main" id="{5C019509-02A5-C202-979A-1A8734602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79857" y="5061302"/>
            <a:ext cx="1364087" cy="564450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Data </a:t>
            </a:r>
          </a:p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Warehouse</a:t>
            </a:r>
          </a:p>
        </p:txBody>
      </p:sp>
      <p:sp>
        <p:nvSpPr>
          <p:cNvPr id="21" name="Rectangle 35">
            <a:extLst>
              <a:ext uri="{FF2B5EF4-FFF2-40B4-BE49-F238E27FC236}">
                <a16:creationId xmlns:a16="http://schemas.microsoft.com/office/drawing/2014/main" id="{EC68B57D-9D02-5D97-5158-E1E0C72C7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6121" y="5061302"/>
            <a:ext cx="1364087" cy="564450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MPI </a:t>
            </a:r>
          </a:p>
          <a:p>
            <a:pPr algn="ctr">
              <a:spcBef>
                <a:spcPct val="0"/>
              </a:spcBef>
            </a:pPr>
            <a:r>
              <a:rPr lang="en-US" altLang="en-US" sz="1749" i="1" dirty="0" err="1">
                <a:latin typeface="Arial" pitchFamily="34" charset="0"/>
                <a:cs typeface="Arial" pitchFamily="34" charset="0"/>
              </a:rPr>
              <a:t>Comm</a:t>
            </a:r>
            <a:endParaRPr lang="en-US" altLang="en-US" sz="1749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35">
            <a:extLst>
              <a:ext uri="{FF2B5EF4-FFF2-40B4-BE49-F238E27FC236}">
                <a16:creationId xmlns:a16="http://schemas.microsoft.com/office/drawing/2014/main" id="{03E023C0-006F-5116-9A2D-243B90539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6121" y="4285455"/>
            <a:ext cx="1364087" cy="564450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Simulation</a:t>
            </a:r>
          </a:p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Controller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E68A301-DCC2-506E-0070-C37FD452E075}"/>
              </a:ext>
            </a:extLst>
          </p:cNvPr>
          <p:cNvCxnSpPr>
            <a:stCxn id="19" idx="3"/>
            <a:endCxn id="20" idx="1"/>
          </p:cNvCxnSpPr>
          <p:nvPr/>
        </p:nvCxnSpPr>
        <p:spPr>
          <a:xfrm>
            <a:off x="10027076" y="4955603"/>
            <a:ext cx="352781" cy="3879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4BDC568-69D6-EE9F-6114-BB13D199EADD}"/>
              </a:ext>
            </a:extLst>
          </p:cNvPr>
          <p:cNvCxnSpPr>
            <a:stCxn id="19" idx="3"/>
            <a:endCxn id="6" idx="1"/>
          </p:cNvCxnSpPr>
          <p:nvPr/>
        </p:nvCxnSpPr>
        <p:spPr>
          <a:xfrm flipV="1">
            <a:off x="10027076" y="4567681"/>
            <a:ext cx="352781" cy="3879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10210BF-E10B-8FC6-6847-DC91642D0A12}"/>
              </a:ext>
            </a:extLst>
          </p:cNvPr>
          <p:cNvCxnSpPr>
            <a:stCxn id="22" idx="3"/>
            <a:endCxn id="6" idx="1"/>
          </p:cNvCxnSpPr>
          <p:nvPr/>
        </p:nvCxnSpPr>
        <p:spPr>
          <a:xfrm>
            <a:off x="8310208" y="4567680"/>
            <a:ext cx="2069649" cy="8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10FD006-D7E3-98FF-8F01-A61B6C2E1F53}"/>
              </a:ext>
            </a:extLst>
          </p:cNvPr>
          <p:cNvCxnSpPr>
            <a:stCxn id="22" idx="3"/>
            <a:endCxn id="19" idx="1"/>
          </p:cNvCxnSpPr>
          <p:nvPr/>
        </p:nvCxnSpPr>
        <p:spPr>
          <a:xfrm>
            <a:off x="8310208" y="4567681"/>
            <a:ext cx="352781" cy="3879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94FFE06-E024-B373-E144-B632EE505C92}"/>
              </a:ext>
            </a:extLst>
          </p:cNvPr>
          <p:cNvCxnSpPr>
            <a:stCxn id="19" idx="1"/>
            <a:endCxn id="21" idx="3"/>
          </p:cNvCxnSpPr>
          <p:nvPr/>
        </p:nvCxnSpPr>
        <p:spPr>
          <a:xfrm rot="10800000" flipV="1">
            <a:off x="8310208" y="4955603"/>
            <a:ext cx="352781" cy="3879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271471A-2C5B-D5EA-B39B-B1D95BD18EA8}"/>
              </a:ext>
            </a:extLst>
          </p:cNvPr>
          <p:cNvCxnSpPr>
            <a:stCxn id="21" idx="3"/>
            <a:endCxn id="20" idx="1"/>
          </p:cNvCxnSpPr>
          <p:nvPr/>
        </p:nvCxnSpPr>
        <p:spPr>
          <a:xfrm>
            <a:off x="8310208" y="5343527"/>
            <a:ext cx="2069649" cy="8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Rectangle 3">
            <a:extLst>
              <a:ext uri="{FF2B5EF4-FFF2-40B4-BE49-F238E27FC236}">
                <a16:creationId xmlns:a16="http://schemas.microsoft.com/office/drawing/2014/main" id="{9EC1E3B7-EFD7-4CAD-BF0D-CD13C776C9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6121" y="1709772"/>
            <a:ext cx="2951992" cy="282225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/>
            <a:r>
              <a:rPr lang="en-US" sz="1749" dirty="0">
                <a:latin typeface="Arial" pitchFamily="34" charset="0"/>
                <a:cs typeface="Arial" pitchFamily="34" charset="0"/>
              </a:rPr>
              <a:t>Intermediate PPL</a:t>
            </a:r>
          </a:p>
        </p:txBody>
      </p:sp>
      <p:sp>
        <p:nvSpPr>
          <p:cNvPr id="30" name="Rectangle 3">
            <a:extLst>
              <a:ext uri="{FF2B5EF4-FFF2-40B4-BE49-F238E27FC236}">
                <a16:creationId xmlns:a16="http://schemas.microsoft.com/office/drawing/2014/main" id="{53E74ABB-0807-7BDB-0700-09E9DDF4F6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6121" y="2082316"/>
            <a:ext cx="1364087" cy="282225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/>
            <a:r>
              <a:rPr lang="en-US" sz="1749" dirty="0">
                <a:latin typeface="Arial" pitchFamily="34" charset="0"/>
                <a:cs typeface="Arial" pitchFamily="34" charset="0"/>
              </a:rPr>
              <a:t>Legacy Code</a:t>
            </a:r>
          </a:p>
        </p:txBody>
      </p:sp>
      <p:sp>
        <p:nvSpPr>
          <p:cNvPr id="31" name="Rectangle 3">
            <a:extLst>
              <a:ext uri="{FF2B5EF4-FFF2-40B4-BE49-F238E27FC236}">
                <a16:creationId xmlns:a16="http://schemas.microsoft.com/office/drawing/2014/main" id="{BA8ADB97-184D-E462-C672-37384CF38A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4026" y="2082316"/>
            <a:ext cx="1364087" cy="282225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sz="1749" dirty="0" err="1">
                <a:latin typeface="Arial" pitchFamily="34" charset="0"/>
                <a:cs typeface="Arial" pitchFamily="34" charset="0"/>
              </a:rPr>
              <a:t>Kokkos</a:t>
            </a:r>
            <a:r>
              <a:rPr lang="en-US" sz="1749" dirty="0">
                <a:latin typeface="Arial" pitchFamily="34" charset="0"/>
                <a:cs typeface="Arial" pitchFamily="34" charset="0"/>
              </a:rPr>
              <a:t> Code</a:t>
            </a:r>
            <a:endParaRPr lang="en-US" altLang="en-US" sz="1749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45B21C9-A1C1-5C72-6EB2-13A97362CB95}"/>
              </a:ext>
            </a:extLst>
          </p:cNvPr>
          <p:cNvCxnSpPr/>
          <p:nvPr/>
        </p:nvCxnSpPr>
        <p:spPr>
          <a:xfrm>
            <a:off x="6946121" y="1239490"/>
            <a:ext cx="4797823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AEDA2D6-166B-1100-0520-3FF5D1D62473}"/>
              </a:ext>
            </a:extLst>
          </p:cNvPr>
          <p:cNvCxnSpPr/>
          <p:nvPr/>
        </p:nvCxnSpPr>
        <p:spPr>
          <a:xfrm>
            <a:off x="10138985" y="1427187"/>
            <a:ext cx="0" cy="1234311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34B0F9D4-68DC-2ADE-8BE3-90C843BC1D21}"/>
              </a:ext>
            </a:extLst>
          </p:cNvPr>
          <p:cNvSpPr txBox="1"/>
          <p:nvPr/>
        </p:nvSpPr>
        <p:spPr>
          <a:xfrm>
            <a:off x="7713648" y="3212943"/>
            <a:ext cx="1416939" cy="387901"/>
          </a:xfrm>
          <a:prstGeom prst="rect">
            <a:avLst/>
          </a:prstGeom>
          <a:noFill/>
        </p:spPr>
        <p:txBody>
          <a:bodyPr wrap="none" lIns="101892" tIns="50946" rIns="101892" bIns="50946" rtlCol="0">
            <a:spAutoFit/>
          </a:bodyPr>
          <a:lstStyle/>
          <a:p>
            <a:pPr algn="ctr"/>
            <a:r>
              <a:rPr lang="en-US" sz="185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Task Graph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AF4AF7A-5923-A3EE-8BCE-C8E88647A6AB}"/>
              </a:ext>
            </a:extLst>
          </p:cNvPr>
          <p:cNvSpPr txBox="1"/>
          <p:nvPr/>
        </p:nvSpPr>
        <p:spPr>
          <a:xfrm>
            <a:off x="8551252" y="5846730"/>
            <a:ext cx="1587563" cy="387901"/>
          </a:xfrm>
          <a:prstGeom prst="rect">
            <a:avLst/>
          </a:prstGeom>
          <a:noFill/>
        </p:spPr>
        <p:txBody>
          <a:bodyPr wrap="none" lIns="101892" tIns="50946" rIns="101892" bIns="50946" rtlCol="0">
            <a:spAutoFit/>
          </a:bodyPr>
          <a:lstStyle/>
          <a:p>
            <a:pPr algn="ctr"/>
            <a:r>
              <a:rPr lang="en-US" sz="185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Architectures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6ED9B5C-BE27-E47E-C28D-0C2B0767C720}"/>
              </a:ext>
            </a:extLst>
          </p:cNvPr>
          <p:cNvSpPr txBox="1"/>
          <p:nvPr/>
        </p:nvSpPr>
        <p:spPr>
          <a:xfrm>
            <a:off x="8603349" y="467035"/>
            <a:ext cx="1483368" cy="387901"/>
          </a:xfrm>
          <a:prstGeom prst="rect">
            <a:avLst/>
          </a:prstGeom>
          <a:noFill/>
        </p:spPr>
        <p:txBody>
          <a:bodyPr wrap="none" lIns="101892" tIns="50946" rIns="101892" bIns="50946" rtlCol="0">
            <a:spAutoFit/>
          </a:bodyPr>
          <a:lstStyle/>
          <a:p>
            <a:pPr algn="ctr"/>
            <a:r>
              <a:rPr lang="en-US" sz="185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Applications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BFFE680-6F95-1D81-B390-98F46410DAD3}"/>
              </a:ext>
            </a:extLst>
          </p:cNvPr>
          <p:cNvSpPr txBox="1"/>
          <p:nvPr/>
        </p:nvSpPr>
        <p:spPr>
          <a:xfrm>
            <a:off x="6946121" y="1290191"/>
            <a:ext cx="3147940" cy="387901"/>
          </a:xfrm>
          <a:prstGeom prst="rect">
            <a:avLst/>
          </a:prstGeom>
          <a:noFill/>
        </p:spPr>
        <p:txBody>
          <a:bodyPr wrap="square" lIns="101892" tIns="50946" rIns="101892" bIns="50946" rtlCol="0">
            <a:spAutoFit/>
          </a:bodyPr>
          <a:lstStyle/>
          <a:p>
            <a:pPr algn="ctr"/>
            <a:r>
              <a:rPr lang="en-US" sz="1852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Perf</a:t>
            </a:r>
            <a:r>
              <a:rPr lang="en-US" sz="185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Portability Layer (PPL)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D2510AA-3213-C4D7-99F6-162C531EC0E5}"/>
              </a:ext>
            </a:extLst>
          </p:cNvPr>
          <p:cNvSpPr txBox="1"/>
          <p:nvPr/>
        </p:nvSpPr>
        <p:spPr>
          <a:xfrm>
            <a:off x="10211696" y="1290191"/>
            <a:ext cx="1528718" cy="387901"/>
          </a:xfrm>
          <a:prstGeom prst="rect">
            <a:avLst/>
          </a:prstGeom>
          <a:noFill/>
        </p:spPr>
        <p:txBody>
          <a:bodyPr wrap="square" lIns="101892" tIns="50946" rIns="101892" bIns="50946" rtlCol="0">
            <a:spAutoFit/>
          </a:bodyPr>
          <a:lstStyle/>
          <a:p>
            <a:pPr algn="ctr"/>
            <a:r>
              <a:rPr lang="en-US" sz="185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3P Libraries</a:t>
            </a:r>
          </a:p>
        </p:txBody>
      </p:sp>
    </p:spTree>
    <p:extLst>
      <p:ext uri="{BB962C8B-B14F-4D97-AF65-F5344CB8AC3E}">
        <p14:creationId xmlns:p14="http://schemas.microsoft.com/office/powerpoint/2010/main" val="143797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E18D4-2DF9-9479-F83E-8CE2C1C5E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Example Ports*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13C70CD-E33B-0385-CD0B-A621831C0E0F}"/>
              </a:ext>
            </a:extLst>
          </p:cNvPr>
          <p:cNvSpPr txBox="1"/>
          <p:nvPr/>
        </p:nvSpPr>
        <p:spPr>
          <a:xfrm>
            <a:off x="7397294" y="5867953"/>
            <a:ext cx="2073003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b="1" dirty="0">
                <a:latin typeface="+mn-lt"/>
              </a:rPr>
              <a:t>ORNL Frontier</a:t>
            </a:r>
          </a:p>
          <a:p>
            <a:pPr algn="ctr">
              <a:lnSpc>
                <a:spcPct val="90000"/>
              </a:lnSpc>
            </a:pPr>
            <a:r>
              <a:rPr lang="en-US" sz="1400" dirty="0"/>
              <a:t>AMD CPU / AMD GPU</a:t>
            </a:r>
            <a:endParaRPr lang="en-US" sz="1400" dirty="0">
              <a:latin typeface="+mn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4CFA90E-31C8-E77A-693D-606CA8B879AF}"/>
              </a:ext>
            </a:extLst>
          </p:cNvPr>
          <p:cNvSpPr txBox="1"/>
          <p:nvPr/>
        </p:nvSpPr>
        <p:spPr>
          <a:xfrm>
            <a:off x="911785" y="3424087"/>
            <a:ext cx="962123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b="1" dirty="0">
                <a:latin typeface="+mn-lt"/>
              </a:rPr>
              <a:t>ANL Mira</a:t>
            </a:r>
          </a:p>
          <a:p>
            <a:pPr algn="ctr">
              <a:lnSpc>
                <a:spcPct val="90000"/>
              </a:lnSpc>
            </a:pPr>
            <a:r>
              <a:rPr lang="en-US" sz="1400" dirty="0"/>
              <a:t>IBM CPU</a:t>
            </a:r>
            <a:endParaRPr lang="en-US" sz="1400" dirty="0">
              <a:latin typeface="+mn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E5C76F4-99FB-A6F4-1FC7-188F84574190}"/>
              </a:ext>
            </a:extLst>
          </p:cNvPr>
          <p:cNvSpPr txBox="1"/>
          <p:nvPr/>
        </p:nvSpPr>
        <p:spPr>
          <a:xfrm>
            <a:off x="3027695" y="5867953"/>
            <a:ext cx="1435008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1400" b="1" dirty="0">
                <a:latin typeface="+mn-lt"/>
              </a:rPr>
              <a:t>TACC Frontera</a:t>
            </a:r>
          </a:p>
          <a:p>
            <a:pPr algn="ctr">
              <a:lnSpc>
                <a:spcPct val="90000"/>
              </a:lnSpc>
            </a:pPr>
            <a:r>
              <a:rPr lang="en-US" sz="1400" dirty="0">
                <a:latin typeface="+mn-lt"/>
              </a:rPr>
              <a:t>Intel CPU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F9940C9-B2F5-F04D-267C-7B147E0BDE7A}"/>
              </a:ext>
            </a:extLst>
          </p:cNvPr>
          <p:cNvSpPr txBox="1"/>
          <p:nvPr/>
        </p:nvSpPr>
        <p:spPr>
          <a:xfrm>
            <a:off x="4972134" y="5867953"/>
            <a:ext cx="2247731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b="1" dirty="0">
                <a:latin typeface="+mn-lt"/>
              </a:rPr>
              <a:t>ANL Polaris</a:t>
            </a:r>
          </a:p>
          <a:p>
            <a:pPr algn="l">
              <a:lnSpc>
                <a:spcPct val="90000"/>
              </a:lnSpc>
            </a:pPr>
            <a:r>
              <a:rPr lang="en-US" sz="1400" dirty="0"/>
              <a:t>AMD CPU / NVIDIA GPU</a:t>
            </a:r>
            <a:endParaRPr lang="en-US" sz="1400" dirty="0"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2E9C198-88D0-8950-A4D7-3B7A4506300C}"/>
              </a:ext>
            </a:extLst>
          </p:cNvPr>
          <p:cNvSpPr txBox="1"/>
          <p:nvPr/>
        </p:nvSpPr>
        <p:spPr>
          <a:xfrm>
            <a:off x="5141251" y="3424087"/>
            <a:ext cx="1909498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b="1" dirty="0">
                <a:latin typeface="+mn-lt"/>
              </a:rPr>
              <a:t>TACC Stampede1/2</a:t>
            </a:r>
          </a:p>
          <a:p>
            <a:pPr algn="ctr">
              <a:lnSpc>
                <a:spcPct val="90000"/>
              </a:lnSpc>
            </a:pPr>
            <a:r>
              <a:rPr lang="en-US" sz="1400" dirty="0"/>
              <a:t>Intel CPU / Intel MIC</a:t>
            </a:r>
            <a:endParaRPr lang="en-US" sz="1400" dirty="0">
              <a:latin typeface="+mn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3F988BF-D514-10DC-D038-B4772594E460}"/>
              </a:ext>
            </a:extLst>
          </p:cNvPr>
          <p:cNvSpPr txBox="1"/>
          <p:nvPr/>
        </p:nvSpPr>
        <p:spPr>
          <a:xfrm>
            <a:off x="7822062" y="3424087"/>
            <a:ext cx="1050288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b="1" dirty="0">
                <a:latin typeface="+mn-lt"/>
              </a:rPr>
              <a:t>ANL Theta</a:t>
            </a:r>
          </a:p>
          <a:p>
            <a:pPr algn="ctr">
              <a:lnSpc>
                <a:spcPct val="90000"/>
              </a:lnSpc>
            </a:pPr>
            <a:r>
              <a:rPr lang="en-US" sz="1400" dirty="0"/>
              <a:t>Intel MIC</a:t>
            </a:r>
            <a:endParaRPr lang="en-US" sz="1400" dirty="0">
              <a:latin typeface="+mn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90E1403-CF12-3F4F-83A5-EF8B8B729741}"/>
              </a:ext>
            </a:extLst>
          </p:cNvPr>
          <p:cNvSpPr txBox="1"/>
          <p:nvPr/>
        </p:nvSpPr>
        <p:spPr>
          <a:xfrm>
            <a:off x="9756611" y="3424087"/>
            <a:ext cx="2177885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b="1" dirty="0">
                <a:latin typeface="+mn-lt"/>
              </a:rPr>
              <a:t>NSC Sunway </a:t>
            </a:r>
            <a:r>
              <a:rPr lang="en-US" sz="1400" b="1" dirty="0" err="1">
                <a:latin typeface="+mn-lt"/>
              </a:rPr>
              <a:t>TaihuLight</a:t>
            </a:r>
            <a:endParaRPr lang="en-US" sz="1400" b="1" dirty="0">
              <a:latin typeface="+mn-lt"/>
            </a:endParaRPr>
          </a:p>
          <a:p>
            <a:pPr algn="ctr">
              <a:lnSpc>
                <a:spcPct val="90000"/>
              </a:lnSpc>
            </a:pPr>
            <a:r>
              <a:rPr lang="en-US" sz="1400" dirty="0"/>
              <a:t>Sunway CPU</a:t>
            </a:r>
            <a:endParaRPr lang="en-US" sz="1400" dirty="0">
              <a:latin typeface="+mn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055269E-EB7B-EA8D-F083-0F57F82CC44B}"/>
              </a:ext>
            </a:extLst>
          </p:cNvPr>
          <p:cNvSpPr txBox="1"/>
          <p:nvPr/>
        </p:nvSpPr>
        <p:spPr>
          <a:xfrm>
            <a:off x="9877982" y="5867953"/>
            <a:ext cx="1935145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b="1" dirty="0">
                <a:latin typeface="+mn-lt"/>
              </a:rPr>
              <a:t>ANL Aurora</a:t>
            </a:r>
          </a:p>
          <a:p>
            <a:pPr algn="l">
              <a:lnSpc>
                <a:spcPct val="90000"/>
              </a:lnSpc>
            </a:pPr>
            <a:r>
              <a:rPr lang="en-US" sz="1400" dirty="0"/>
              <a:t>Intel CPU / Intel GPU</a:t>
            </a:r>
            <a:endParaRPr lang="en-US" sz="1400" dirty="0"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723BEE-332A-2B32-E50D-146174A25A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526" y="1988612"/>
            <a:ext cx="1922643" cy="1280160"/>
          </a:xfrm>
          <a:prstGeom prst="rect">
            <a:avLst/>
          </a:prstGeom>
        </p:spPr>
      </p:pic>
      <p:pic>
        <p:nvPicPr>
          <p:cNvPr id="10" name="Picture 9" descr="A picture containing ceiling&#10;&#10;Description automatically generated">
            <a:extLst>
              <a:ext uri="{FF2B5EF4-FFF2-40B4-BE49-F238E27FC236}">
                <a16:creationId xmlns:a16="http://schemas.microsoft.com/office/drawing/2014/main" id="{CDAC374D-46D0-5635-4465-6F680A208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8610" y="4456549"/>
            <a:ext cx="2275055" cy="1280160"/>
          </a:xfrm>
          <a:prstGeom prst="rect">
            <a:avLst/>
          </a:prstGeom>
        </p:spPr>
      </p:pic>
      <p:pic>
        <p:nvPicPr>
          <p:cNvPr id="20" name="Picture 19" descr="A hallway with blue lockers&#10;&#10;Description automatically generated with low confidence">
            <a:extLst>
              <a:ext uri="{FF2B5EF4-FFF2-40B4-BE49-F238E27FC236}">
                <a16:creationId xmlns:a16="http://schemas.microsoft.com/office/drawing/2014/main" id="{791595B9-D84D-62AB-8C80-712E607C9F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0781" y="1988612"/>
            <a:ext cx="2088839" cy="1280160"/>
          </a:xfrm>
          <a:prstGeom prst="rect">
            <a:avLst/>
          </a:prstGeom>
        </p:spPr>
      </p:pic>
      <p:pic>
        <p:nvPicPr>
          <p:cNvPr id="21" name="Content Placeholder 4" descr="A picture containing text, lined&#10;&#10;Description automatically generated">
            <a:extLst>
              <a:ext uri="{FF2B5EF4-FFF2-40B4-BE49-F238E27FC236}">
                <a16:creationId xmlns:a16="http://schemas.microsoft.com/office/drawing/2014/main" id="{17943FD8-5D7C-9261-BA28-658263065F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7209679" y="1988612"/>
            <a:ext cx="2275054" cy="128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1" descr="A picture containing text, computer, train&#10;&#10;Description automatically generated">
            <a:extLst>
              <a:ext uri="{FF2B5EF4-FFF2-40B4-BE49-F238E27FC236}">
                <a16:creationId xmlns:a16="http://schemas.microsoft.com/office/drawing/2014/main" id="{70C7E7C0-69F0-F61D-A028-A93AB173CB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6232" y="1988612"/>
            <a:ext cx="1726835" cy="1280160"/>
          </a:xfrm>
          <a:prstGeom prst="rect">
            <a:avLst/>
          </a:prstGeom>
        </p:spPr>
      </p:pic>
      <p:pic>
        <p:nvPicPr>
          <p:cNvPr id="25" name="Picture 24" descr="Graphical user interface&#10;&#10;Description automatically generated">
            <a:extLst>
              <a:ext uri="{FF2B5EF4-FFF2-40B4-BE49-F238E27FC236}">
                <a16:creationId xmlns:a16="http://schemas.microsoft.com/office/drawing/2014/main" id="{1B95C49B-4A28-9D86-806B-D6E1AC94A8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83927" y="4456549"/>
            <a:ext cx="2275840" cy="128016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B8FD483-EF5B-F02C-B9D8-51FEB08B5B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74636" y="4456549"/>
            <a:ext cx="1918321" cy="1280160"/>
          </a:xfrm>
          <a:prstGeom prst="rect">
            <a:avLst/>
          </a:prstGeom>
        </p:spPr>
      </p:pic>
      <p:pic>
        <p:nvPicPr>
          <p:cNvPr id="28" name="Picture 27" descr="A close-up of a server room&#10;&#10;Description automatically generated with low confidence">
            <a:extLst>
              <a:ext uri="{FF2B5EF4-FFF2-40B4-BE49-F238E27FC236}">
                <a16:creationId xmlns:a16="http://schemas.microsoft.com/office/drawing/2014/main" id="{779C13E6-D39F-7543-67AC-DCD4DD70F83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1526" y="4456549"/>
            <a:ext cx="2275840" cy="1280160"/>
          </a:xfrm>
          <a:prstGeom prst="rect">
            <a:avLst/>
          </a:prstGeom>
        </p:spPr>
      </p:pic>
      <p:pic>
        <p:nvPicPr>
          <p:cNvPr id="29" name="Picture 28" descr="A picture containing indoor, building&#10;&#10;Description automatically generated">
            <a:extLst>
              <a:ext uri="{FF2B5EF4-FFF2-40B4-BE49-F238E27FC236}">
                <a16:creationId xmlns:a16="http://schemas.microsoft.com/office/drawing/2014/main" id="{7DE6E580-5714-E361-9F19-14B8E2C962E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98336" y="4456549"/>
            <a:ext cx="1919303" cy="128016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8A6ACF1-FC99-EB14-08FD-8D9FCD6F4D57}"/>
              </a:ext>
            </a:extLst>
          </p:cNvPr>
          <p:cNvSpPr txBox="1"/>
          <p:nvPr/>
        </p:nvSpPr>
        <p:spPr>
          <a:xfrm>
            <a:off x="2621334" y="3424087"/>
            <a:ext cx="2247731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b="1" dirty="0">
                <a:latin typeface="+mn-lt"/>
              </a:rPr>
              <a:t>ORNL Titan</a:t>
            </a:r>
          </a:p>
          <a:p>
            <a:pPr algn="ctr">
              <a:lnSpc>
                <a:spcPct val="90000"/>
              </a:lnSpc>
            </a:pPr>
            <a:r>
              <a:rPr lang="en-US" sz="1400" dirty="0"/>
              <a:t>AMD CPU / NVIDIA GPU</a:t>
            </a:r>
            <a:endParaRPr lang="en-US" sz="1400" dirty="0">
              <a:latin typeface="+mn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326C939-8820-1510-EF57-6979E304E36A}"/>
              </a:ext>
            </a:extLst>
          </p:cNvPr>
          <p:cNvSpPr txBox="1"/>
          <p:nvPr/>
        </p:nvSpPr>
        <p:spPr>
          <a:xfrm>
            <a:off x="507296" y="5867953"/>
            <a:ext cx="2124300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b="1" dirty="0">
                <a:latin typeface="+mn-lt"/>
              </a:rPr>
              <a:t>ORNL Summit</a:t>
            </a:r>
          </a:p>
          <a:p>
            <a:pPr algn="ctr">
              <a:lnSpc>
                <a:spcPct val="90000"/>
              </a:lnSpc>
            </a:pPr>
            <a:r>
              <a:rPr lang="en-US" sz="1400" dirty="0"/>
              <a:t>IBM CPU / NVIDIA GPU</a:t>
            </a:r>
            <a:endParaRPr lang="en-US" sz="1400" dirty="0">
              <a:latin typeface="+mn-lt"/>
            </a:endParaRPr>
          </a:p>
        </p:txBody>
      </p:sp>
      <p:pic>
        <p:nvPicPr>
          <p:cNvPr id="35" name="Picture 34" descr="A black sign with yellow writing&#10;&#10;Description automatically generated">
            <a:extLst>
              <a:ext uri="{FF2B5EF4-FFF2-40B4-BE49-F238E27FC236}">
                <a16:creationId xmlns:a16="http://schemas.microsoft.com/office/drawing/2014/main" id="{ACA0CA9C-CD8D-9EED-3F85-6967663120D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31344" y="1988612"/>
            <a:ext cx="2028423" cy="1280160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C371ED3F-238F-7EFE-954F-248426EB19D4}"/>
              </a:ext>
            </a:extLst>
          </p:cNvPr>
          <p:cNvSpPr txBox="1"/>
          <p:nvPr/>
        </p:nvSpPr>
        <p:spPr>
          <a:xfrm>
            <a:off x="5136232" y="6617360"/>
            <a:ext cx="710803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" dirty="0"/>
              <a:t>* Non-trivial for a 1M+ line codebase with several 100s of loops spanning infrastructure and multiple applications</a:t>
            </a:r>
          </a:p>
        </p:txBody>
      </p:sp>
    </p:spTree>
    <p:extLst>
      <p:ext uri="{BB962C8B-B14F-4D97-AF65-F5344CB8AC3E}">
        <p14:creationId xmlns:p14="http://schemas.microsoft.com/office/powerpoint/2010/main" val="1539910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" y="274320"/>
            <a:ext cx="11430000" cy="539496"/>
          </a:xfrm>
        </p:spPr>
        <p:txBody>
          <a:bodyPr>
            <a:normAutofit/>
          </a:bodyPr>
          <a:lstStyle/>
          <a:p>
            <a:r>
              <a:rPr lang="en-US" dirty="0">
                <a:cs typeface="Arial" pitchFamily="34" charset="0"/>
              </a:rPr>
              <a:t>Performance Portability Layers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056" y="1655064"/>
            <a:ext cx="11576304" cy="4050792"/>
          </a:xfrm>
        </p:spPr>
        <p:txBody>
          <a:bodyPr>
            <a:noAutofit/>
          </a:bodyPr>
          <a:lstStyle/>
          <a:p>
            <a:pPr>
              <a:spcBef>
                <a:spcPts val="18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600" dirty="0">
                <a:cs typeface="Arial" pitchFamily="34" charset="0"/>
              </a:rPr>
              <a:t>System diversity makes portability desirable</a:t>
            </a:r>
          </a:p>
          <a:p>
            <a:pPr>
              <a:spcBef>
                <a:spcPts val="18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600" dirty="0">
                <a:cs typeface="Arial" pitchFamily="34" charset="0"/>
              </a:rPr>
              <a:t>Performance portability layers (PPL) emerged as solution</a:t>
            </a:r>
          </a:p>
          <a:p>
            <a:pPr lvl="1">
              <a:spcBef>
                <a:spcPts val="18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200" dirty="0">
                <a:cs typeface="Arial" pitchFamily="34" charset="0"/>
              </a:rPr>
              <a:t>e.g., DPC++/SYCL, </a:t>
            </a:r>
            <a:r>
              <a:rPr lang="en-US" sz="2200" dirty="0" err="1">
                <a:cs typeface="Arial" pitchFamily="34" charset="0"/>
              </a:rPr>
              <a:t>Kokkos</a:t>
            </a:r>
            <a:r>
              <a:rPr lang="en-US" sz="2200" dirty="0">
                <a:cs typeface="Arial" pitchFamily="34" charset="0"/>
              </a:rPr>
              <a:t>, OCCA, RAJA</a:t>
            </a:r>
          </a:p>
          <a:p>
            <a:pPr>
              <a:spcBef>
                <a:spcPts val="18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600" dirty="0">
                <a:cs typeface="Arial" pitchFamily="34" charset="0"/>
              </a:rPr>
              <a:t>Help manage architectural diversity</a:t>
            </a:r>
          </a:p>
          <a:p>
            <a:pPr>
              <a:spcBef>
                <a:spcPts val="18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600" dirty="0">
                <a:cs typeface="Arial" pitchFamily="34" charset="0"/>
              </a:rPr>
              <a:t>Offer abstractions mapped to multiple programming models, e.g.,: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</a:pPr>
            <a:endParaRPr lang="en-US" sz="2600" dirty="0">
              <a:cs typeface="Arial" pitchFamily="34" charset="0"/>
            </a:endParaRPr>
          </a:p>
          <a:p>
            <a:pPr lvl="1">
              <a:spcBef>
                <a:spcPts val="1800"/>
              </a:spcBef>
              <a:spcAft>
                <a:spcPts val="0"/>
              </a:spcAft>
              <a:buNone/>
            </a:pPr>
            <a:endParaRPr lang="en-US" sz="2600" dirty="0">
              <a:cs typeface="Arial" pitchFamily="34" charset="0"/>
            </a:endParaRPr>
          </a:p>
          <a:p>
            <a:pPr>
              <a:spcBef>
                <a:spcPts val="18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600" dirty="0">
                <a:cs typeface="Arial" pitchFamily="34" charset="0"/>
              </a:rPr>
              <a:t>Less duplication with a smaller learning curve</a:t>
            </a:r>
          </a:p>
        </p:txBody>
      </p:sp>
      <p:sp>
        <p:nvSpPr>
          <p:cNvPr id="4" name="Rectangle 3"/>
          <p:cNvSpPr/>
          <p:nvPr/>
        </p:nvSpPr>
        <p:spPr>
          <a:xfrm>
            <a:off x="1157064" y="4583704"/>
            <a:ext cx="4468561" cy="972836"/>
          </a:xfrm>
          <a:prstGeom prst="rect">
            <a:avLst/>
          </a:prstGeom>
          <a:ln>
            <a:noFill/>
          </a:ln>
        </p:spPr>
        <p:txBody>
          <a:bodyPr wrap="square" lIns="85604" tIns="42802" rIns="85604" bIns="42802">
            <a:spAutoFit/>
          </a:bodyPr>
          <a:lstStyle/>
          <a:p>
            <a:r>
              <a:rPr lang="en-US" sz="1440" b="1" dirty="0">
                <a:solidFill>
                  <a:srgbClr val="0000CC"/>
                </a:solidFill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sz="1440" b="1" dirty="0" err="1">
                <a:solidFill>
                  <a:srgbClr val="0000CC"/>
                </a:solidFill>
                <a:latin typeface="Courier New" pitchFamily="49" charset="0"/>
                <a:cs typeface="Courier New" pitchFamily="49" charset="0"/>
              </a:rPr>
              <a:t>Kokkos</a:t>
            </a:r>
            <a:endParaRPr lang="en-US" sz="1440" b="1" dirty="0">
              <a:solidFill>
                <a:srgbClr val="0000CC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440" dirty="0" err="1">
                <a:latin typeface="Courier New" pitchFamily="49" charset="0"/>
                <a:cs typeface="Courier New" pitchFamily="49" charset="0"/>
              </a:rPr>
              <a:t>parallel_for</a:t>
            </a:r>
            <a:r>
              <a:rPr lang="en-US" sz="1440" dirty="0">
                <a:latin typeface="Courier New" pitchFamily="49" charset="0"/>
                <a:cs typeface="Courier New" pitchFamily="49" charset="0"/>
              </a:rPr>
              <a:t>( n, KOKKOS_LAMBDA( </a:t>
            </a:r>
            <a:r>
              <a:rPr lang="en-US" sz="1440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44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4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40" dirty="0">
                <a:latin typeface="Courier New" pitchFamily="49" charset="0"/>
                <a:cs typeface="Courier New" pitchFamily="49" charset="0"/>
              </a:rPr>
              <a:t> )</a:t>
            </a:r>
          </a:p>
          <a:p>
            <a:r>
              <a:rPr lang="en-US" sz="1440" dirty="0">
                <a:latin typeface="Courier New" pitchFamily="49" charset="0"/>
                <a:cs typeface="Courier New" pitchFamily="49" charset="0"/>
              </a:rPr>
              <a:t>  BODY</a:t>
            </a:r>
          </a:p>
          <a:p>
            <a:r>
              <a:rPr lang="en-US" sz="1440" dirty="0">
                <a:latin typeface="Courier New" pitchFamily="49" charset="0"/>
                <a:cs typeface="Courier New" pitchFamily="49" charset="0"/>
              </a:rPr>
              <a:t>);</a:t>
            </a:r>
          </a:p>
        </p:txBody>
      </p:sp>
      <p:sp>
        <p:nvSpPr>
          <p:cNvPr id="5" name="Rectangle 4"/>
          <p:cNvSpPr/>
          <p:nvPr/>
        </p:nvSpPr>
        <p:spPr>
          <a:xfrm>
            <a:off x="6212777" y="4583704"/>
            <a:ext cx="5213321" cy="972836"/>
          </a:xfrm>
          <a:prstGeom prst="rect">
            <a:avLst/>
          </a:prstGeom>
          <a:ln>
            <a:noFill/>
          </a:ln>
        </p:spPr>
        <p:txBody>
          <a:bodyPr wrap="square" lIns="85604" tIns="42802" rIns="85604" bIns="42802">
            <a:spAutoFit/>
          </a:bodyPr>
          <a:lstStyle/>
          <a:p>
            <a:r>
              <a:rPr lang="en-US" sz="1440" b="1" dirty="0">
                <a:solidFill>
                  <a:srgbClr val="0000CC"/>
                </a:solidFill>
                <a:latin typeface="Courier New" pitchFamily="49" charset="0"/>
                <a:cs typeface="Courier New" pitchFamily="49" charset="0"/>
              </a:rPr>
              <a:t>// RAJA</a:t>
            </a:r>
          </a:p>
          <a:p>
            <a:r>
              <a:rPr lang="en-US" sz="1440" dirty="0" err="1">
                <a:latin typeface="Courier New" pitchFamily="49" charset="0"/>
                <a:cs typeface="Courier New" pitchFamily="49" charset="0"/>
              </a:rPr>
              <a:t>forall</a:t>
            </a:r>
            <a:r>
              <a:rPr lang="en-US" sz="1440" dirty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440" dirty="0" err="1">
                <a:latin typeface="Courier New" pitchFamily="49" charset="0"/>
                <a:cs typeface="Courier New" pitchFamily="49" charset="0"/>
              </a:rPr>
              <a:t>thread_exec</a:t>
            </a:r>
            <a:r>
              <a:rPr lang="en-US" sz="1440" dirty="0">
                <a:latin typeface="Courier New" pitchFamily="49" charset="0"/>
                <a:cs typeface="Courier New" pitchFamily="49" charset="0"/>
              </a:rPr>
              <a:t>&gt;( 0, n, [=]( </a:t>
            </a:r>
            <a:r>
              <a:rPr lang="en-US" sz="1440" dirty="0" err="1">
                <a:latin typeface="Courier New" pitchFamily="49" charset="0"/>
                <a:cs typeface="Courier New" pitchFamily="49" charset="0"/>
              </a:rPr>
              <a:t>Index_type</a:t>
            </a:r>
            <a:r>
              <a:rPr lang="en-US" sz="144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4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40" dirty="0">
                <a:latin typeface="Courier New" pitchFamily="49" charset="0"/>
                <a:cs typeface="Courier New" pitchFamily="49" charset="0"/>
              </a:rPr>
              <a:t> )</a:t>
            </a:r>
          </a:p>
          <a:p>
            <a:r>
              <a:rPr lang="en-US" sz="1440" dirty="0">
                <a:latin typeface="Courier New" pitchFamily="49" charset="0"/>
                <a:cs typeface="Courier New" pitchFamily="49" charset="0"/>
              </a:rPr>
              <a:t>  BODY</a:t>
            </a:r>
          </a:p>
          <a:p>
            <a:r>
              <a:rPr lang="en-US" sz="1440" dirty="0">
                <a:latin typeface="Courier New" pitchFamily="49" charset="0"/>
                <a:cs typeface="Courier New" pitchFamily="49" charset="0"/>
              </a:rPr>
              <a:t>);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625625" y="6592557"/>
            <a:ext cx="6627103" cy="234231"/>
          </a:xfrm>
          <a:prstGeom prst="rect">
            <a:avLst/>
          </a:prstGeom>
        </p:spPr>
        <p:txBody>
          <a:bodyPr vert="horz" lIns="109734" tIns="54867" rIns="109734" bIns="54867" rtlCol="0">
            <a:noAutofit/>
          </a:bodyPr>
          <a:lstStyle/>
          <a:p>
            <a:pPr marL="235184" indent="-411495">
              <a:spcBef>
                <a:spcPts val="309"/>
              </a:spcBef>
              <a:spcAft>
                <a:spcPts val="617"/>
              </a:spcAft>
              <a:buClr>
                <a:schemeClr val="tx1"/>
              </a:buClr>
              <a:buSzPct val="100000"/>
            </a:pPr>
            <a:r>
              <a:rPr lang="en-US" sz="1000" dirty="0"/>
              <a:t>[1]  Hammond et. al. “Evaluating Data Parallelism in C++ using the Parallel Research Kernels”. IWOCL’19.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21615" y="4583704"/>
            <a:ext cx="509573" cy="308039"/>
          </a:xfrm>
          <a:prstGeom prst="rect">
            <a:avLst/>
          </a:prstGeom>
          <a:ln>
            <a:noFill/>
          </a:ln>
        </p:spPr>
        <p:txBody>
          <a:bodyPr wrap="square" lIns="85604" tIns="42802" rIns="85604" bIns="42802">
            <a:spAutoFit/>
          </a:bodyPr>
          <a:lstStyle/>
          <a:p>
            <a:r>
              <a:rPr lang="en-US" sz="1440" dirty="0">
                <a:latin typeface="Courier New" pitchFamily="49" charset="0"/>
                <a:cs typeface="Courier New" pitchFamily="49" charset="0"/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765085" y="4583704"/>
            <a:ext cx="509573" cy="308039"/>
          </a:xfrm>
          <a:prstGeom prst="rect">
            <a:avLst/>
          </a:prstGeom>
          <a:ln>
            <a:noFill/>
          </a:ln>
        </p:spPr>
        <p:txBody>
          <a:bodyPr wrap="square" lIns="85604" tIns="42802" rIns="85604" bIns="42802">
            <a:spAutoFit/>
          </a:bodyPr>
          <a:lstStyle/>
          <a:p>
            <a:r>
              <a:rPr lang="en-US" sz="1440" dirty="0">
                <a:latin typeface="Courier New" pitchFamily="49" charset="0"/>
                <a:cs typeface="Courier New" pitchFamily="49" charset="0"/>
              </a:rPr>
              <a:t>[1]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B55FA9-A8F8-6E51-2EFA-9A24F98FE788}"/>
              </a:ext>
            </a:extLst>
          </p:cNvPr>
          <p:cNvSpPr txBox="1"/>
          <p:nvPr/>
        </p:nvSpPr>
        <p:spPr>
          <a:xfrm>
            <a:off x="749406" y="67000"/>
            <a:ext cx="4586155" cy="625338"/>
          </a:xfrm>
          <a:prstGeom prst="rect">
            <a:avLst/>
          </a:prstGeom>
          <a:noFill/>
        </p:spPr>
        <p:txBody>
          <a:bodyPr wrap="square" lIns="101892" tIns="50946" rIns="101892" bIns="50946" rtlCol="0">
            <a:spAutoFit/>
          </a:bodyPr>
          <a:lstStyle/>
          <a:p>
            <a:pPr algn="ctr"/>
            <a:r>
              <a:rPr lang="en-US" sz="3395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 </a:t>
            </a:r>
            <a:r>
              <a:rPr lang="en-US" sz="3395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Uintah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968C98-1E30-7C30-7711-79C8DE299ECB}"/>
              </a:ext>
            </a:extLst>
          </p:cNvPr>
          <p:cNvSpPr txBox="1"/>
          <p:nvPr/>
        </p:nvSpPr>
        <p:spPr>
          <a:xfrm>
            <a:off x="6487162" y="55718"/>
            <a:ext cx="4586155" cy="625338"/>
          </a:xfrm>
          <a:prstGeom prst="rect">
            <a:avLst/>
          </a:prstGeom>
          <a:noFill/>
        </p:spPr>
        <p:txBody>
          <a:bodyPr wrap="square" lIns="101892" tIns="50946" rIns="101892" bIns="50946" rtlCol="0">
            <a:spAutoFit/>
          </a:bodyPr>
          <a:lstStyle/>
          <a:p>
            <a:pPr algn="ctr"/>
            <a:r>
              <a:rPr lang="en-US" sz="3395" b="1" dirty="0">
                <a:solidFill>
                  <a:srgbClr val="000000"/>
                </a:solidFill>
                <a:latin typeface="Century Gothic" panose="020B0502020202020204" pitchFamily="34" charset="0"/>
                <a:cs typeface="Arial" pitchFamily="34" charset="0"/>
              </a:rPr>
              <a:t>Kokkos Support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EBE79EC-01B3-BF8B-C5FE-F891FEE2673D}"/>
              </a:ext>
            </a:extLst>
          </p:cNvPr>
          <p:cNvCxnSpPr/>
          <p:nvPr/>
        </p:nvCxnSpPr>
        <p:spPr>
          <a:xfrm>
            <a:off x="6487979" y="1418404"/>
            <a:ext cx="4797823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4EA9F5E-DD81-394C-EB37-7F86FFD01111}"/>
              </a:ext>
            </a:extLst>
          </p:cNvPr>
          <p:cNvSpPr txBox="1"/>
          <p:nvPr/>
        </p:nvSpPr>
        <p:spPr>
          <a:xfrm>
            <a:off x="7718808" y="4384114"/>
            <a:ext cx="2336165" cy="672915"/>
          </a:xfrm>
          <a:prstGeom prst="rect">
            <a:avLst/>
          </a:prstGeom>
          <a:noFill/>
        </p:spPr>
        <p:txBody>
          <a:bodyPr wrap="none" lIns="101892" tIns="50946" rIns="101892" bIns="50946" rtlCol="0">
            <a:spAutoFit/>
          </a:bodyPr>
          <a:lstStyle/>
          <a:p>
            <a:pPr algn="ctr"/>
            <a:r>
              <a:rPr lang="en-US" sz="185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Kokkos Calls</a:t>
            </a:r>
          </a:p>
          <a:p>
            <a:pPr algn="ctr"/>
            <a:r>
              <a:rPr lang="en-US" sz="185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(Hidden from Users)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191DF283-9F73-0A3A-75BF-48FEE2F3AE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5678" y="1030088"/>
            <a:ext cx="1810125" cy="2822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solidFill>
                  <a:srgbClr val="000000"/>
                </a:solidFill>
                <a:latin typeface="Arial" pitchFamily="34" charset="0"/>
                <a:cs typeface="Times New Roman" pitchFamily="18" charset="0"/>
              </a:rPr>
              <a:t>getKokkosView()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3397CEE-1717-D091-538D-69334A7FD4B3}"/>
              </a:ext>
            </a:extLst>
          </p:cNvPr>
          <p:cNvCxnSpPr/>
          <p:nvPr/>
        </p:nvCxnSpPr>
        <p:spPr>
          <a:xfrm>
            <a:off x="6487979" y="3037021"/>
            <a:ext cx="4797823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3">
            <a:extLst>
              <a:ext uri="{FF2B5EF4-FFF2-40B4-BE49-F238E27FC236}">
                <a16:creationId xmlns:a16="http://schemas.microsoft.com/office/drawing/2014/main" id="{3053866B-2ADE-AC32-AAC5-BD519B76D7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7979" y="1030088"/>
            <a:ext cx="2665457" cy="2822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solidFill>
                  <a:srgbClr val="000000"/>
                </a:solidFill>
                <a:latin typeface="Arial" pitchFamily="34" charset="0"/>
                <a:cs typeface="Times New Roman" pitchFamily="18" charset="0"/>
              </a:rPr>
              <a:t>Uintah::parallel_&lt;pattern&gt;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D825D96-DE97-07BB-0BFC-1EF0E89D60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7979" y="6364489"/>
            <a:ext cx="2116687" cy="282225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b="1" i="1" dirty="0">
                <a:solidFill>
                  <a:srgbClr val="000000"/>
                </a:solidFill>
                <a:latin typeface="Arial" pitchFamily="34" charset="0"/>
                <a:cs typeface="Times New Roman" pitchFamily="18" charset="0"/>
              </a:rPr>
              <a:t>Kokkos::Cuda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6AE44433-B406-273F-2BFE-48FB184025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9116" y="6364489"/>
            <a:ext cx="2116687" cy="282225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b="1" i="1" dirty="0">
                <a:solidFill>
                  <a:srgbClr val="000000"/>
                </a:solidFill>
                <a:latin typeface="Arial" pitchFamily="34" charset="0"/>
                <a:cs typeface="Times New Roman" pitchFamily="18" charset="0"/>
              </a:rPr>
              <a:t>Kokkos::OpenMP</a:t>
            </a:r>
          </a:p>
        </p:txBody>
      </p:sp>
      <p:sp>
        <p:nvSpPr>
          <p:cNvPr id="13" name="Rectangle 35">
            <a:extLst>
              <a:ext uri="{FF2B5EF4-FFF2-40B4-BE49-F238E27FC236}">
                <a16:creationId xmlns:a16="http://schemas.microsoft.com/office/drawing/2014/main" id="{8FF6801D-A1DB-6D12-1F39-06E4856587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6969" y="5188513"/>
            <a:ext cx="2939843" cy="282225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i="1" dirty="0">
                <a:solidFill>
                  <a:srgbClr val="000000"/>
                </a:solidFill>
                <a:latin typeface="Arial" pitchFamily="34" charset="0"/>
                <a:cs typeface="Times New Roman" pitchFamily="18" charset="0"/>
              </a:rPr>
              <a:t>Kokkos::parallel_&lt;pattern&gt;</a:t>
            </a:r>
            <a:endParaRPr lang="en-US" altLang="en-US" sz="2675" i="1" dirty="0">
              <a:solidFill>
                <a:srgbClr val="000000"/>
              </a:solidFill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6B7CC01-E386-A360-53F8-A49B6EB797E6}"/>
              </a:ext>
            </a:extLst>
          </p:cNvPr>
          <p:cNvSpPr txBox="1">
            <a:spLocks/>
          </p:cNvSpPr>
          <p:nvPr/>
        </p:nvSpPr>
        <p:spPr>
          <a:xfrm>
            <a:off x="6644771" y="1508302"/>
            <a:ext cx="4546957" cy="1411125"/>
          </a:xfrm>
          <a:prstGeom prst="rect">
            <a:avLst/>
          </a:prstGeom>
        </p:spPr>
        <p:txBody>
          <a:bodyPr vert="horz" lIns="109734" tIns="54867" rIns="109734" bIns="54867" rtlCol="0" anchor="ctr">
            <a:noAutofit/>
          </a:bodyPr>
          <a:lstStyle/>
          <a:p>
            <a:pPr marL="413923" indent="-413923">
              <a:spcBef>
                <a:spcPts val="309"/>
              </a:spcBef>
              <a:spcAft>
                <a:spcPts val="309"/>
              </a:spcAft>
              <a:buFont typeface="Arial" pitchFamily="34" charset="0"/>
              <a:buChar char="•"/>
            </a:pPr>
            <a:r>
              <a:rPr lang="en-US" sz="1440" dirty="0">
                <a:latin typeface="Century Gothic" panose="020B0502020202020204" pitchFamily="34" charset="0"/>
                <a:cs typeface="Arial" pitchFamily="34" charset="0"/>
              </a:rPr>
              <a:t>Application developers write high-level calls for loops and data structures </a:t>
            </a:r>
          </a:p>
          <a:p>
            <a:pPr marL="413923" indent="-413923">
              <a:spcBef>
                <a:spcPts val="309"/>
              </a:spcBef>
              <a:spcAft>
                <a:spcPts val="309"/>
              </a:spcAft>
              <a:buFont typeface="Arial" pitchFamily="34" charset="0"/>
              <a:buChar char="•"/>
            </a:pPr>
            <a:r>
              <a:rPr lang="en-US" sz="1440" dirty="0">
                <a:latin typeface="Century Gothic" panose="020B0502020202020204" pitchFamily="34" charset="0"/>
                <a:cs typeface="Arial" pitchFamily="34" charset="0"/>
              </a:rPr>
              <a:t>High-level calls mapped to low-level Kokkos calls behind-the-scenes</a:t>
            </a:r>
          </a:p>
          <a:p>
            <a:pPr marL="413923" indent="-413923">
              <a:spcBef>
                <a:spcPts val="309"/>
              </a:spcBef>
              <a:spcAft>
                <a:spcPts val="309"/>
              </a:spcAft>
              <a:buFont typeface="Arial" pitchFamily="34" charset="0"/>
              <a:buChar char="•"/>
            </a:pPr>
            <a:r>
              <a:rPr lang="en-US" sz="1440" dirty="0">
                <a:latin typeface="Century Gothic" panose="020B0502020202020204" pitchFamily="34" charset="0"/>
                <a:cs typeface="Arial" pitchFamily="34" charset="0"/>
              </a:rPr>
              <a:t>Calls compiled for target Kokkos back-ends via C++ template metaprogramming</a:t>
            </a:r>
          </a:p>
        </p:txBody>
      </p:sp>
      <p:sp>
        <p:nvSpPr>
          <p:cNvPr id="15" name="Rectangle 35">
            <a:extLst>
              <a:ext uri="{FF2B5EF4-FFF2-40B4-BE49-F238E27FC236}">
                <a16:creationId xmlns:a16="http://schemas.microsoft.com/office/drawing/2014/main" id="{1DFBC528-533D-3D2B-3D35-B31A0FEB5B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4938" y="5602287"/>
            <a:ext cx="1763906" cy="282225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i="1" dirty="0">
                <a:solidFill>
                  <a:srgbClr val="000000"/>
                </a:solidFill>
                <a:latin typeface="Arial" pitchFamily="34" charset="0"/>
                <a:cs typeface="Times New Roman" pitchFamily="18" charset="0"/>
              </a:rPr>
              <a:t>Kokkos::View</a:t>
            </a:r>
            <a:endParaRPr lang="en-US" altLang="en-US" sz="2675" i="1" dirty="0">
              <a:solidFill>
                <a:srgbClr val="000000"/>
              </a:solidFill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16" name="Right Arrow 68">
            <a:extLst>
              <a:ext uri="{FF2B5EF4-FFF2-40B4-BE49-F238E27FC236}">
                <a16:creationId xmlns:a16="http://schemas.microsoft.com/office/drawing/2014/main" id="{9838985B-45C3-042D-723A-87CCF59C24AC}"/>
              </a:ext>
            </a:extLst>
          </p:cNvPr>
          <p:cNvSpPr/>
          <p:nvPr/>
        </p:nvSpPr>
        <p:spPr>
          <a:xfrm>
            <a:off x="5780651" y="1092805"/>
            <a:ext cx="470375" cy="15679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26" dirty="0"/>
          </a:p>
        </p:txBody>
      </p:sp>
      <p:sp>
        <p:nvSpPr>
          <p:cNvPr id="17" name="Right Arrow 69">
            <a:extLst>
              <a:ext uri="{FF2B5EF4-FFF2-40B4-BE49-F238E27FC236}">
                <a16:creationId xmlns:a16="http://schemas.microsoft.com/office/drawing/2014/main" id="{93FFE282-42CE-8285-0E5B-DACD88ABCD72}"/>
              </a:ext>
            </a:extLst>
          </p:cNvPr>
          <p:cNvSpPr/>
          <p:nvPr/>
        </p:nvSpPr>
        <p:spPr>
          <a:xfrm>
            <a:off x="5782417" y="5056121"/>
            <a:ext cx="470375" cy="15679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26" dirty="0"/>
          </a:p>
        </p:txBody>
      </p:sp>
      <p:sp>
        <p:nvSpPr>
          <p:cNvPr id="18" name="Right Arrow 70">
            <a:extLst>
              <a:ext uri="{FF2B5EF4-FFF2-40B4-BE49-F238E27FC236}">
                <a16:creationId xmlns:a16="http://schemas.microsoft.com/office/drawing/2014/main" id="{06467335-B808-C7EB-7156-6CFFE35B8DCF}"/>
              </a:ext>
            </a:extLst>
          </p:cNvPr>
          <p:cNvSpPr/>
          <p:nvPr/>
        </p:nvSpPr>
        <p:spPr>
          <a:xfrm>
            <a:off x="5782417" y="6111879"/>
            <a:ext cx="470375" cy="15679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26" dirty="0"/>
          </a:p>
        </p:txBody>
      </p:sp>
      <p:pic>
        <p:nvPicPr>
          <p:cNvPr id="19" name="Picture 5" descr="http://rtime.felk.cvut.cz/scheduling-toolbox/manual/img/doc_coffmangraham_graph1.png">
            <a:extLst>
              <a:ext uri="{FF2B5EF4-FFF2-40B4-BE49-F238E27FC236}">
                <a16:creationId xmlns:a16="http://schemas.microsoft.com/office/drawing/2014/main" id="{EC3EB5D8-5548-2DD9-5791-E1F9C3D39B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6569" y="3076219"/>
            <a:ext cx="1567916" cy="1178627"/>
          </a:xfrm>
          <a:prstGeom prst="rect">
            <a:avLst/>
          </a:prstGeom>
          <a:noFill/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98231E8-034A-99C7-ADD3-352E61EEF2C2}"/>
              </a:ext>
            </a:extLst>
          </p:cNvPr>
          <p:cNvCxnSpPr/>
          <p:nvPr/>
        </p:nvCxnSpPr>
        <p:spPr>
          <a:xfrm>
            <a:off x="749406" y="3037021"/>
            <a:ext cx="4797823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 35">
            <a:extLst>
              <a:ext uri="{FF2B5EF4-FFF2-40B4-BE49-F238E27FC236}">
                <a16:creationId xmlns:a16="http://schemas.microsoft.com/office/drawing/2014/main" id="{8E420BD7-858B-6476-5204-06E907F012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3142" y="4464369"/>
            <a:ext cx="1364087" cy="564450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Load</a:t>
            </a:r>
          </a:p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Balancer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26A4E55-2DE6-146D-6909-34E8C8918EDE}"/>
              </a:ext>
            </a:extLst>
          </p:cNvPr>
          <p:cNvSpPr txBox="1"/>
          <p:nvPr/>
        </p:nvSpPr>
        <p:spPr>
          <a:xfrm>
            <a:off x="2176603" y="4335153"/>
            <a:ext cx="1943429" cy="387901"/>
          </a:xfrm>
          <a:prstGeom prst="rect">
            <a:avLst/>
          </a:prstGeom>
          <a:noFill/>
        </p:spPr>
        <p:txBody>
          <a:bodyPr wrap="none" lIns="101892" tIns="50946" rIns="101892" bIns="50946" rtlCol="0">
            <a:spAutoFit/>
          </a:bodyPr>
          <a:lstStyle/>
          <a:p>
            <a:pPr algn="ctr"/>
            <a:r>
              <a:rPr lang="en-US" sz="185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Runtime System</a:t>
            </a:r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id="{8923D2EE-2593-0D33-CC2B-02A8DD4642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3142" y="1030456"/>
            <a:ext cx="1364087" cy="2822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WASATCH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DABA240-8E76-92E3-6DF9-4D7EA00ADB92}"/>
              </a:ext>
            </a:extLst>
          </p:cNvPr>
          <p:cNvCxnSpPr/>
          <p:nvPr/>
        </p:nvCxnSpPr>
        <p:spPr>
          <a:xfrm>
            <a:off x="749406" y="4252156"/>
            <a:ext cx="4797823" cy="817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F97EF84-EE44-A2FC-C13D-66BBF6991FA7}"/>
              </a:ext>
            </a:extLst>
          </p:cNvPr>
          <p:cNvCxnSpPr/>
          <p:nvPr/>
        </p:nvCxnSpPr>
        <p:spPr>
          <a:xfrm>
            <a:off x="749406" y="6016062"/>
            <a:ext cx="4797823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Rectangle 3">
            <a:extLst>
              <a:ext uri="{FF2B5EF4-FFF2-40B4-BE49-F238E27FC236}">
                <a16:creationId xmlns:a16="http://schemas.microsoft.com/office/drawing/2014/main" id="{B9316B66-ED74-3C2C-5B0C-D5A8FFA012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3142" y="2261230"/>
            <a:ext cx="1364087" cy="282225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PIDX </a:t>
            </a:r>
          </a:p>
        </p:txBody>
      </p:sp>
      <p:sp>
        <p:nvSpPr>
          <p:cNvPr id="27" name="Rectangle 3">
            <a:extLst>
              <a:ext uri="{FF2B5EF4-FFF2-40B4-BE49-F238E27FC236}">
                <a16:creationId xmlns:a16="http://schemas.microsoft.com/office/drawing/2014/main" id="{7554DB5E-712A-721E-330B-FCA1D690F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3142" y="2633773"/>
            <a:ext cx="1364087" cy="282225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VisIT </a:t>
            </a:r>
          </a:p>
        </p:txBody>
      </p:sp>
      <p:sp>
        <p:nvSpPr>
          <p:cNvPr id="28" name="Rectangle 3">
            <a:extLst>
              <a:ext uri="{FF2B5EF4-FFF2-40B4-BE49-F238E27FC236}">
                <a16:creationId xmlns:a16="http://schemas.microsoft.com/office/drawing/2014/main" id="{D8F28746-5DD2-4946-6034-5919CF6C8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406" y="1030456"/>
            <a:ext cx="1364087" cy="2822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ARCHES</a:t>
            </a:r>
          </a:p>
        </p:txBody>
      </p:sp>
      <p:sp>
        <p:nvSpPr>
          <p:cNvPr id="29" name="Rectangle 3">
            <a:extLst>
              <a:ext uri="{FF2B5EF4-FFF2-40B4-BE49-F238E27FC236}">
                <a16:creationId xmlns:a16="http://schemas.microsoft.com/office/drawing/2014/main" id="{9EA6621F-996F-8A8F-D870-E2657C623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6274" y="6364489"/>
            <a:ext cx="1364087" cy="282225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b="1" i="1" dirty="0">
                <a:latin typeface="Arial" pitchFamily="34" charset="0"/>
                <a:cs typeface="Arial" pitchFamily="34" charset="0"/>
              </a:rPr>
              <a:t>CPUs</a:t>
            </a: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30" name="Rectangle 3">
            <a:extLst>
              <a:ext uri="{FF2B5EF4-FFF2-40B4-BE49-F238E27FC236}">
                <a16:creationId xmlns:a16="http://schemas.microsoft.com/office/drawing/2014/main" id="{D6ABE9E4-4DFF-C76A-9397-CBA484471D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406" y="6364489"/>
            <a:ext cx="1364087" cy="282225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b="1" i="1" dirty="0">
                <a:latin typeface="Arial" pitchFamily="34" charset="0"/>
                <a:cs typeface="Arial" pitchFamily="34" charset="0"/>
              </a:rPr>
              <a:t>GPUs </a:t>
            </a:r>
          </a:p>
        </p:txBody>
      </p:sp>
      <p:sp>
        <p:nvSpPr>
          <p:cNvPr id="31" name="Rectangle 3">
            <a:extLst>
              <a:ext uri="{FF2B5EF4-FFF2-40B4-BE49-F238E27FC236}">
                <a16:creationId xmlns:a16="http://schemas.microsoft.com/office/drawing/2014/main" id="{CBEA467F-C372-A76E-014E-02FAF616E5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3142" y="6364489"/>
            <a:ext cx="1364087" cy="282225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b="1" i="1" dirty="0">
                <a:latin typeface="Arial" pitchFamily="34" charset="0"/>
                <a:cs typeface="Arial" pitchFamily="34" charset="0"/>
              </a:rPr>
              <a:t>Xeon Phis</a:t>
            </a:r>
          </a:p>
        </p:txBody>
      </p:sp>
      <p:sp>
        <p:nvSpPr>
          <p:cNvPr id="32" name="Rectangle 3">
            <a:extLst>
              <a:ext uri="{FF2B5EF4-FFF2-40B4-BE49-F238E27FC236}">
                <a16:creationId xmlns:a16="http://schemas.microsoft.com/office/drawing/2014/main" id="{ABAFCDB5-A1A5-7CAE-5046-29358991CF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3142" y="1888686"/>
            <a:ext cx="1364087" cy="282225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Hypre Solver</a:t>
            </a:r>
          </a:p>
        </p:txBody>
      </p:sp>
      <p:sp>
        <p:nvSpPr>
          <p:cNvPr id="33" name="Rectangle 3">
            <a:extLst>
              <a:ext uri="{FF2B5EF4-FFF2-40B4-BE49-F238E27FC236}">
                <a16:creationId xmlns:a16="http://schemas.microsoft.com/office/drawing/2014/main" id="{7757E46C-D9CE-532A-102A-6D1557B16F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6274" y="1030456"/>
            <a:ext cx="1364087" cy="2822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MPM-ICE</a:t>
            </a:r>
          </a:p>
        </p:txBody>
      </p:sp>
      <p:sp>
        <p:nvSpPr>
          <p:cNvPr id="34" name="Rectangle 35">
            <a:extLst>
              <a:ext uri="{FF2B5EF4-FFF2-40B4-BE49-F238E27FC236}">
                <a16:creationId xmlns:a16="http://schemas.microsoft.com/office/drawing/2014/main" id="{F168F299-8385-2D44-6AA8-F963158160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6274" y="4852292"/>
            <a:ext cx="1364087" cy="564450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Task </a:t>
            </a:r>
          </a:p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Scheduler</a:t>
            </a:r>
          </a:p>
        </p:txBody>
      </p:sp>
      <p:sp>
        <p:nvSpPr>
          <p:cNvPr id="35" name="Rectangle 35">
            <a:extLst>
              <a:ext uri="{FF2B5EF4-FFF2-40B4-BE49-F238E27FC236}">
                <a16:creationId xmlns:a16="http://schemas.microsoft.com/office/drawing/2014/main" id="{D905C5C5-8F3F-F80A-F9C8-8A3975CB82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3142" y="5240216"/>
            <a:ext cx="1364087" cy="564450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Data </a:t>
            </a:r>
          </a:p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Warehouse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1979B3A-2847-7E9F-1A1B-E206846651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406" y="5240216"/>
            <a:ext cx="1364087" cy="564450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MPI </a:t>
            </a:r>
          </a:p>
          <a:p>
            <a:pPr algn="ctr">
              <a:spcBef>
                <a:spcPct val="0"/>
              </a:spcBef>
            </a:pPr>
            <a:r>
              <a:rPr lang="en-US" altLang="en-US" sz="1749" i="1" dirty="0" err="1">
                <a:latin typeface="Arial" pitchFamily="34" charset="0"/>
                <a:cs typeface="Arial" pitchFamily="34" charset="0"/>
              </a:rPr>
              <a:t>Comm</a:t>
            </a:r>
            <a:endParaRPr lang="en-US" altLang="en-US" sz="1749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1EE8CF0A-11B1-7D8B-128A-E71F59A9F0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406" y="4464369"/>
            <a:ext cx="1364087" cy="564450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Simulation</a:t>
            </a:r>
          </a:p>
          <a:p>
            <a:pPr algn="ctr">
              <a:spcBef>
                <a:spcPct val="0"/>
              </a:spcBef>
            </a:pPr>
            <a:r>
              <a:rPr lang="en-US" altLang="en-US" sz="1749" i="1" dirty="0">
                <a:latin typeface="Arial" pitchFamily="34" charset="0"/>
                <a:cs typeface="Arial" pitchFamily="34" charset="0"/>
              </a:rPr>
              <a:t>Controller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F3C2D96-EB17-08BC-23E9-5CBEB31D272C}"/>
              </a:ext>
            </a:extLst>
          </p:cNvPr>
          <p:cNvCxnSpPr>
            <a:stCxn id="34" idx="3"/>
            <a:endCxn id="35" idx="1"/>
          </p:cNvCxnSpPr>
          <p:nvPr/>
        </p:nvCxnSpPr>
        <p:spPr>
          <a:xfrm>
            <a:off x="3830361" y="5134517"/>
            <a:ext cx="352781" cy="3879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9ECA7F7-7D0B-8E31-AFA6-C9074E203659}"/>
              </a:ext>
            </a:extLst>
          </p:cNvPr>
          <p:cNvCxnSpPr>
            <a:stCxn id="34" idx="3"/>
            <a:endCxn id="21" idx="1"/>
          </p:cNvCxnSpPr>
          <p:nvPr/>
        </p:nvCxnSpPr>
        <p:spPr>
          <a:xfrm flipV="1">
            <a:off x="3830361" y="4746595"/>
            <a:ext cx="352781" cy="3879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AEA406C-A8B1-2712-96F2-87E3A320E9EE}"/>
              </a:ext>
            </a:extLst>
          </p:cNvPr>
          <p:cNvCxnSpPr>
            <a:stCxn id="37" idx="3"/>
            <a:endCxn id="21" idx="1"/>
          </p:cNvCxnSpPr>
          <p:nvPr/>
        </p:nvCxnSpPr>
        <p:spPr>
          <a:xfrm>
            <a:off x="2113493" y="4746594"/>
            <a:ext cx="2069649" cy="8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B8ACCFE-4AC3-9589-92FC-2E2247EF2094}"/>
              </a:ext>
            </a:extLst>
          </p:cNvPr>
          <p:cNvCxnSpPr>
            <a:stCxn id="37" idx="3"/>
            <a:endCxn id="34" idx="1"/>
          </p:cNvCxnSpPr>
          <p:nvPr/>
        </p:nvCxnSpPr>
        <p:spPr>
          <a:xfrm>
            <a:off x="2113493" y="4746595"/>
            <a:ext cx="352781" cy="3879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8CB6C1A-6ABB-228A-60C9-80B1E059A57E}"/>
              </a:ext>
            </a:extLst>
          </p:cNvPr>
          <p:cNvCxnSpPr>
            <a:stCxn id="34" idx="1"/>
            <a:endCxn id="36" idx="3"/>
          </p:cNvCxnSpPr>
          <p:nvPr/>
        </p:nvCxnSpPr>
        <p:spPr>
          <a:xfrm rot="10800000" flipV="1">
            <a:off x="2113493" y="5134517"/>
            <a:ext cx="352781" cy="3879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44B5398D-C8A0-B56A-4E81-3DED514706C7}"/>
              </a:ext>
            </a:extLst>
          </p:cNvPr>
          <p:cNvCxnSpPr>
            <a:stCxn id="36" idx="3"/>
            <a:endCxn id="35" idx="1"/>
          </p:cNvCxnSpPr>
          <p:nvPr/>
        </p:nvCxnSpPr>
        <p:spPr>
          <a:xfrm>
            <a:off x="2113493" y="5522441"/>
            <a:ext cx="2069649" cy="8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Rectangle 3">
            <a:extLst>
              <a:ext uri="{FF2B5EF4-FFF2-40B4-BE49-F238E27FC236}">
                <a16:creationId xmlns:a16="http://schemas.microsoft.com/office/drawing/2014/main" id="{0D0ED054-2D66-3DEA-2B16-65D6D98415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406" y="1888686"/>
            <a:ext cx="2951992" cy="282225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/>
            <a:r>
              <a:rPr lang="en-US" sz="1749" dirty="0">
                <a:latin typeface="Arial" pitchFamily="34" charset="0"/>
                <a:cs typeface="Arial" pitchFamily="34" charset="0"/>
              </a:rPr>
              <a:t>Intermediate PPL</a:t>
            </a:r>
          </a:p>
        </p:txBody>
      </p:sp>
      <p:sp>
        <p:nvSpPr>
          <p:cNvPr id="45" name="Rectangle 3">
            <a:extLst>
              <a:ext uri="{FF2B5EF4-FFF2-40B4-BE49-F238E27FC236}">
                <a16:creationId xmlns:a16="http://schemas.microsoft.com/office/drawing/2014/main" id="{D24EBFDB-8141-C13E-12EC-5DD378C90D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406" y="2261230"/>
            <a:ext cx="1364087" cy="282225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/>
            <a:r>
              <a:rPr lang="en-US" sz="1749" dirty="0">
                <a:latin typeface="Arial" pitchFamily="34" charset="0"/>
                <a:cs typeface="Arial" pitchFamily="34" charset="0"/>
              </a:rPr>
              <a:t>Legacy Code</a:t>
            </a:r>
          </a:p>
        </p:txBody>
      </p:sp>
      <p:sp>
        <p:nvSpPr>
          <p:cNvPr id="46" name="Rectangle 3">
            <a:extLst>
              <a:ext uri="{FF2B5EF4-FFF2-40B4-BE49-F238E27FC236}">
                <a16:creationId xmlns:a16="http://schemas.microsoft.com/office/drawing/2014/main" id="{6E08F4DC-39CC-AAAC-F070-2A7BF7FBBC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7311" y="2261230"/>
            <a:ext cx="1364087" cy="282225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01892" tIns="50946" rIns="101892" bIns="50946" anchor="ctr"/>
          <a:lstStyle/>
          <a:p>
            <a:pPr algn="ctr">
              <a:spcBef>
                <a:spcPct val="0"/>
              </a:spcBef>
            </a:pPr>
            <a:r>
              <a:rPr lang="en-US" sz="1749" dirty="0" err="1">
                <a:latin typeface="Arial" pitchFamily="34" charset="0"/>
                <a:cs typeface="Arial" pitchFamily="34" charset="0"/>
              </a:rPr>
              <a:t>Kokkos</a:t>
            </a:r>
            <a:r>
              <a:rPr lang="en-US" sz="1749" dirty="0">
                <a:latin typeface="Arial" pitchFamily="34" charset="0"/>
                <a:cs typeface="Arial" pitchFamily="34" charset="0"/>
              </a:rPr>
              <a:t> Code</a:t>
            </a:r>
            <a:endParaRPr lang="en-US" altLang="en-US" sz="1749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0E4B4207-A17E-C8D3-2DDD-22BDD84B7014}"/>
              </a:ext>
            </a:extLst>
          </p:cNvPr>
          <p:cNvCxnSpPr/>
          <p:nvPr/>
        </p:nvCxnSpPr>
        <p:spPr>
          <a:xfrm>
            <a:off x="749406" y="1418404"/>
            <a:ext cx="4797823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3ABB23B-BB7C-7751-0E1E-6AD311477A4C}"/>
              </a:ext>
            </a:extLst>
          </p:cNvPr>
          <p:cNvCxnSpPr/>
          <p:nvPr/>
        </p:nvCxnSpPr>
        <p:spPr>
          <a:xfrm>
            <a:off x="3942270" y="1606101"/>
            <a:ext cx="0" cy="1234311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20FE5BE3-F978-B94D-F141-F46A9D4A6F88}"/>
              </a:ext>
            </a:extLst>
          </p:cNvPr>
          <p:cNvSpPr txBox="1"/>
          <p:nvPr/>
        </p:nvSpPr>
        <p:spPr>
          <a:xfrm>
            <a:off x="1516933" y="3391857"/>
            <a:ext cx="1416939" cy="387901"/>
          </a:xfrm>
          <a:prstGeom prst="rect">
            <a:avLst/>
          </a:prstGeom>
          <a:noFill/>
        </p:spPr>
        <p:txBody>
          <a:bodyPr wrap="none" lIns="101892" tIns="50946" rIns="101892" bIns="50946" rtlCol="0">
            <a:spAutoFit/>
          </a:bodyPr>
          <a:lstStyle/>
          <a:p>
            <a:pPr algn="ctr"/>
            <a:r>
              <a:rPr lang="en-US" sz="185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Task Graph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FEAA787-C76B-15C9-7527-F17CFD039B61}"/>
              </a:ext>
            </a:extLst>
          </p:cNvPr>
          <p:cNvSpPr txBox="1"/>
          <p:nvPr/>
        </p:nvSpPr>
        <p:spPr>
          <a:xfrm>
            <a:off x="2354537" y="6025644"/>
            <a:ext cx="1587563" cy="387901"/>
          </a:xfrm>
          <a:prstGeom prst="rect">
            <a:avLst/>
          </a:prstGeom>
          <a:noFill/>
        </p:spPr>
        <p:txBody>
          <a:bodyPr wrap="none" lIns="101892" tIns="50946" rIns="101892" bIns="50946" rtlCol="0">
            <a:spAutoFit/>
          </a:bodyPr>
          <a:lstStyle/>
          <a:p>
            <a:pPr algn="ctr"/>
            <a:r>
              <a:rPr lang="en-US" sz="185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Architectures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85A49E8-707A-ED1E-0DD1-D9D322D4F3B1}"/>
              </a:ext>
            </a:extLst>
          </p:cNvPr>
          <p:cNvSpPr txBox="1"/>
          <p:nvPr/>
        </p:nvSpPr>
        <p:spPr>
          <a:xfrm>
            <a:off x="2406634" y="645949"/>
            <a:ext cx="1483368" cy="387901"/>
          </a:xfrm>
          <a:prstGeom prst="rect">
            <a:avLst/>
          </a:prstGeom>
          <a:noFill/>
        </p:spPr>
        <p:txBody>
          <a:bodyPr wrap="none" lIns="101892" tIns="50946" rIns="101892" bIns="50946" rtlCol="0">
            <a:spAutoFit/>
          </a:bodyPr>
          <a:lstStyle/>
          <a:p>
            <a:pPr algn="ctr"/>
            <a:r>
              <a:rPr lang="en-US" sz="185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Applications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67E63A6-5C29-38AB-6EE5-26E7F04E5DBE}"/>
              </a:ext>
            </a:extLst>
          </p:cNvPr>
          <p:cNvSpPr txBox="1"/>
          <p:nvPr/>
        </p:nvSpPr>
        <p:spPr>
          <a:xfrm>
            <a:off x="749406" y="1469105"/>
            <a:ext cx="3147940" cy="387901"/>
          </a:xfrm>
          <a:prstGeom prst="rect">
            <a:avLst/>
          </a:prstGeom>
          <a:noFill/>
        </p:spPr>
        <p:txBody>
          <a:bodyPr wrap="square" lIns="101892" tIns="50946" rIns="101892" bIns="50946" rtlCol="0">
            <a:spAutoFit/>
          </a:bodyPr>
          <a:lstStyle/>
          <a:p>
            <a:pPr algn="ctr"/>
            <a:r>
              <a:rPr lang="en-US" sz="1852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Perf</a:t>
            </a:r>
            <a:r>
              <a:rPr lang="en-US" sz="185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Portability Layer (PPL)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EA62FDF-FAF2-2E05-7DC4-B12CAEA57428}"/>
              </a:ext>
            </a:extLst>
          </p:cNvPr>
          <p:cNvSpPr txBox="1"/>
          <p:nvPr/>
        </p:nvSpPr>
        <p:spPr>
          <a:xfrm>
            <a:off x="4014981" y="1469105"/>
            <a:ext cx="1528718" cy="387901"/>
          </a:xfrm>
          <a:prstGeom prst="rect">
            <a:avLst/>
          </a:prstGeom>
          <a:noFill/>
        </p:spPr>
        <p:txBody>
          <a:bodyPr wrap="square" lIns="101892" tIns="50946" rIns="101892" bIns="50946" rtlCol="0">
            <a:spAutoFit/>
          </a:bodyPr>
          <a:lstStyle/>
          <a:p>
            <a:pPr algn="ctr"/>
            <a:r>
              <a:rPr lang="en-US" sz="185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3P Libraries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FB67BCD8-8CF2-530C-BE5B-3A8C43CAE1D7}"/>
              </a:ext>
            </a:extLst>
          </p:cNvPr>
          <p:cNvCxnSpPr/>
          <p:nvPr/>
        </p:nvCxnSpPr>
        <p:spPr>
          <a:xfrm>
            <a:off x="6487979" y="6016062"/>
            <a:ext cx="4797823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7328318-5278-975F-5CF5-B4B03D017BA8}"/>
              </a:ext>
            </a:extLst>
          </p:cNvPr>
          <p:cNvCxnSpPr/>
          <p:nvPr/>
        </p:nvCxnSpPr>
        <p:spPr>
          <a:xfrm>
            <a:off x="6487979" y="4252564"/>
            <a:ext cx="4797823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Right Arrow 53">
            <a:extLst>
              <a:ext uri="{FF2B5EF4-FFF2-40B4-BE49-F238E27FC236}">
                <a16:creationId xmlns:a16="http://schemas.microsoft.com/office/drawing/2014/main" id="{EDD6B79F-D0C5-1A7A-2F2C-49DCAF352E91}"/>
              </a:ext>
            </a:extLst>
          </p:cNvPr>
          <p:cNvSpPr/>
          <p:nvPr/>
        </p:nvSpPr>
        <p:spPr>
          <a:xfrm>
            <a:off x="5782417" y="2149316"/>
            <a:ext cx="470375" cy="15679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26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A2E41FE-7890-7BEB-45E2-82D68661E5F1}"/>
              </a:ext>
            </a:extLst>
          </p:cNvPr>
          <p:cNvSpPr txBox="1"/>
          <p:nvPr/>
        </p:nvSpPr>
        <p:spPr>
          <a:xfrm>
            <a:off x="7789340" y="5967038"/>
            <a:ext cx="2195101" cy="387901"/>
          </a:xfrm>
          <a:prstGeom prst="rect">
            <a:avLst/>
          </a:prstGeom>
          <a:noFill/>
        </p:spPr>
        <p:txBody>
          <a:bodyPr wrap="none" lIns="101892" tIns="50946" rIns="101892" bIns="50946" rtlCol="0">
            <a:spAutoFit/>
          </a:bodyPr>
          <a:lstStyle/>
          <a:p>
            <a:pPr algn="ctr"/>
            <a:r>
              <a:rPr lang="en-US" sz="1852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Kokkos</a:t>
            </a:r>
            <a:r>
              <a:rPr lang="en-US" sz="1852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Back-Ends</a:t>
            </a:r>
          </a:p>
        </p:txBody>
      </p:sp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349553BF-485B-E260-6C9B-D548E62A4F25}"/>
              </a:ext>
            </a:extLst>
          </p:cNvPr>
          <p:cNvSpPr txBox="1">
            <a:spLocks/>
          </p:cNvSpPr>
          <p:nvPr/>
        </p:nvSpPr>
        <p:spPr>
          <a:xfrm>
            <a:off x="6644771" y="3037021"/>
            <a:ext cx="4546957" cy="1215135"/>
          </a:xfrm>
          <a:prstGeom prst="rect">
            <a:avLst/>
          </a:prstGeom>
        </p:spPr>
        <p:txBody>
          <a:bodyPr vert="horz" lIns="109734" tIns="54867" rIns="109734" bIns="54867" rtlCol="0" anchor="ctr">
            <a:noAutofit/>
          </a:bodyPr>
          <a:lstStyle/>
          <a:p>
            <a:pPr marL="413923" indent="-413923">
              <a:spcBef>
                <a:spcPts val="309"/>
              </a:spcBef>
              <a:spcAft>
                <a:spcPts val="309"/>
              </a:spcAft>
              <a:buFont typeface="Arial" pitchFamily="34" charset="0"/>
              <a:buChar char="•"/>
            </a:pPr>
            <a:r>
              <a:rPr lang="en-US" sz="1440" dirty="0">
                <a:latin typeface="Century Gothic" panose="020B0502020202020204" pitchFamily="34" charset="0"/>
                <a:cs typeface="Arial" pitchFamily="34" charset="0"/>
              </a:rPr>
              <a:t>Incremental adoption beginning 2014</a:t>
            </a:r>
          </a:p>
          <a:p>
            <a:pPr marL="413923" indent="-413923">
              <a:spcBef>
                <a:spcPts val="309"/>
              </a:spcBef>
              <a:spcAft>
                <a:spcPts val="309"/>
              </a:spcAft>
              <a:buFont typeface="Arial" pitchFamily="34" charset="0"/>
              <a:buChar char="•"/>
            </a:pPr>
            <a:r>
              <a:rPr lang="en-US" sz="1440" dirty="0">
                <a:latin typeface="Century Gothic" panose="020B0502020202020204" pitchFamily="34" charset="0"/>
                <a:cs typeface="Arial" pitchFamily="34" charset="0"/>
              </a:rPr>
              <a:t>Close collaboration with </a:t>
            </a:r>
            <a:r>
              <a:rPr lang="en-US" sz="1440" dirty="0" err="1">
                <a:latin typeface="Century Gothic" panose="020B0502020202020204" pitchFamily="34" charset="0"/>
                <a:cs typeface="Arial" pitchFamily="34" charset="0"/>
              </a:rPr>
              <a:t>Kokkos</a:t>
            </a:r>
            <a:r>
              <a:rPr lang="en-US" sz="1440" dirty="0">
                <a:latin typeface="Century Gothic" panose="020B0502020202020204" pitchFamily="34" charset="0"/>
                <a:cs typeface="Arial" pitchFamily="34" charset="0"/>
              </a:rPr>
              <a:t> developers</a:t>
            </a:r>
          </a:p>
          <a:p>
            <a:pPr marL="413923" indent="-413923">
              <a:spcBef>
                <a:spcPts val="309"/>
              </a:spcBef>
              <a:spcAft>
                <a:spcPts val="309"/>
              </a:spcAft>
              <a:buFont typeface="Arial" pitchFamily="34" charset="0"/>
              <a:buChar char="•"/>
            </a:pPr>
            <a:r>
              <a:rPr lang="en-US" sz="1440" dirty="0">
                <a:latin typeface="Century Gothic" panose="020B0502020202020204" pitchFamily="34" charset="0"/>
                <a:cs typeface="Arial" pitchFamily="34" charset="0"/>
              </a:rPr>
              <a:t>450+ parallel patterns adopted in Arches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F2CC81-CC29-AA67-EFD8-A7159F3EA576}"/>
              </a:ext>
            </a:extLst>
          </p:cNvPr>
          <p:cNvSpPr txBox="1"/>
          <p:nvPr/>
        </p:nvSpPr>
        <p:spPr>
          <a:xfrm>
            <a:off x="8700857" y="6299288"/>
            <a:ext cx="349763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dirty="0">
                <a:latin typeface="+mn-lt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460722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842E7-E9C7-47B8-B508-2A2193585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Uintah’s Runtime System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9399B8-61A9-497F-991B-F084F6293B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056" y="1653735"/>
            <a:ext cx="6143513" cy="4047778"/>
          </a:xfrm>
        </p:spPr>
        <p:txBody>
          <a:bodyPr/>
          <a:lstStyle/>
          <a:p>
            <a:r>
              <a:rPr lang="en-US" dirty="0"/>
              <a:t>MPI + X task schedulers</a:t>
            </a:r>
          </a:p>
          <a:p>
            <a:r>
              <a:rPr lang="en-US" dirty="0"/>
              <a:t>Shared memory model on-node</a:t>
            </a:r>
          </a:p>
          <a:p>
            <a:pPr lvl="1">
              <a:spcBef>
                <a:spcPts val="1800"/>
              </a:spcBef>
            </a:pPr>
            <a:r>
              <a:rPr lang="en-US" dirty="0"/>
              <a:t>1 MPI process per GPU</a:t>
            </a:r>
          </a:p>
          <a:p>
            <a:r>
              <a:rPr lang="en-US" dirty="0"/>
              <a:t>Decentralized; all task executors</a:t>
            </a:r>
          </a:p>
          <a:p>
            <a:pPr lvl="1">
              <a:spcBef>
                <a:spcPts val="1800"/>
              </a:spcBef>
            </a:pPr>
            <a:r>
              <a:rPr lang="en-US" dirty="0"/>
              <a:t>access CPU/GPU task queues,</a:t>
            </a:r>
          </a:p>
          <a:p>
            <a:pPr lvl="1">
              <a:spcBef>
                <a:spcPts val="1800"/>
              </a:spcBef>
            </a:pPr>
            <a:r>
              <a:rPr lang="en-US" dirty="0"/>
              <a:t>implicitly steal work,</a:t>
            </a:r>
          </a:p>
          <a:p>
            <a:pPr lvl="1">
              <a:spcBef>
                <a:spcPts val="1800"/>
              </a:spcBef>
            </a:pPr>
            <a:r>
              <a:rPr lang="en-US" dirty="0"/>
              <a:t>process their own MPI, and</a:t>
            </a:r>
          </a:p>
          <a:p>
            <a:pPr lvl="1">
              <a:spcBef>
                <a:spcPts val="1800"/>
              </a:spcBef>
            </a:pPr>
            <a:r>
              <a:rPr lang="en-US" dirty="0"/>
              <a:t>interface with GPUs</a:t>
            </a:r>
          </a:p>
        </p:txBody>
      </p:sp>
      <p:pic>
        <p:nvPicPr>
          <p:cNvPr id="5" name="Picture 4" descr="mpi+pthreads-crop.png">
            <a:extLst>
              <a:ext uri="{FF2B5EF4-FFF2-40B4-BE49-F238E27FC236}">
                <a16:creationId xmlns:a16="http://schemas.microsoft.com/office/drawing/2014/main" id="{17AB70B9-5C8B-C46D-5E9A-73510A4E3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1569" y="1418011"/>
            <a:ext cx="5268198" cy="4519225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4A05B2C5-548B-E4E7-F45A-3837712831D0}"/>
              </a:ext>
            </a:extLst>
          </p:cNvPr>
          <p:cNvSpPr/>
          <p:nvPr/>
        </p:nvSpPr>
        <p:spPr>
          <a:xfrm>
            <a:off x="10653204" y="6489575"/>
            <a:ext cx="1206563" cy="332913"/>
          </a:xfrm>
          <a:prstGeom prst="rect">
            <a:avLst/>
          </a:prstGeom>
          <a:solidFill>
            <a:schemeClr val="bg1"/>
          </a:solidFill>
          <a:ln w="38100">
            <a:solidFill>
              <a:schemeClr val="bg2"/>
            </a:solidFill>
            <a:miter lim="800000"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918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4C1583-03F0-46EB-3074-ECD84D2B41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i="1" dirty="0">
              <a:solidFill>
                <a:prstClr val="black"/>
              </a:solidFill>
            </a:endParaRPr>
          </a:p>
          <a:p>
            <a:endParaRPr lang="en-US" i="1" dirty="0">
              <a:solidFill>
                <a:prstClr val="black"/>
              </a:solidFill>
            </a:endParaRPr>
          </a:p>
          <a:p>
            <a:endParaRPr lang="en-US" i="1" dirty="0">
              <a:solidFill>
                <a:prstClr val="black"/>
              </a:solidFill>
            </a:endParaRPr>
          </a:p>
          <a:p>
            <a:endParaRPr lang="en-US" i="1" dirty="0">
              <a:solidFill>
                <a:prstClr val="black"/>
              </a:solidFill>
            </a:endParaRPr>
          </a:p>
          <a:p>
            <a:endParaRPr lang="en-US" sz="1200" i="1" dirty="0">
              <a:solidFill>
                <a:prstClr val="black"/>
              </a:solidFill>
            </a:endParaRPr>
          </a:p>
          <a:p>
            <a:r>
              <a:rPr lang="en-US" sz="2600" dirty="0" err="1"/>
              <a:t>RunTasks</a:t>
            </a:r>
            <a:r>
              <a:rPr lang="en-US" sz="2600" dirty="0"/>
              <a:t> executes task executor logic</a:t>
            </a:r>
          </a:p>
          <a:p>
            <a:pPr lvl="1"/>
            <a:r>
              <a:rPr lang="en-US" sz="2200" dirty="0"/>
              <a:t>e.g., coordinates task selection, data transfer, execution, communication*</a:t>
            </a:r>
          </a:p>
          <a:p>
            <a:r>
              <a:rPr lang="en-US" sz="2600" dirty="0"/>
              <a:t>User-defined tags determine where/how tasks run</a:t>
            </a:r>
          </a:p>
          <a:p>
            <a:pPr lvl="1"/>
            <a:r>
              <a:rPr lang="en-US" sz="2200" dirty="0"/>
              <a:t>Backends managed behind-the-scenes*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2334478" y="1316866"/>
            <a:ext cx="3309988" cy="126874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548660"/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#pragma </a:t>
            </a:r>
            <a:r>
              <a:rPr lang="en-US" sz="1400" dirty="0" err="1">
                <a:solidFill>
                  <a:prstClr val="black"/>
                </a:solidFill>
                <a:latin typeface="Century Gothic" panose="020B0502020202020204" pitchFamily="34" charset="0"/>
              </a:rPr>
              <a:t>omp</a:t>
            </a: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 parallel</a:t>
            </a:r>
          </a:p>
          <a:p>
            <a:pPr defTabSz="548660"/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{ </a:t>
            </a:r>
          </a:p>
          <a:p>
            <a:pPr defTabSz="548660"/>
            <a:r>
              <a:rPr lang="en-US" sz="1400" dirty="0" err="1">
                <a:solidFill>
                  <a:prstClr val="black"/>
                </a:solidFill>
                <a:latin typeface="Century Gothic" panose="020B0502020202020204" pitchFamily="34" charset="0"/>
              </a:rPr>
              <a:t>RunTasks</a:t>
            </a: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(</a:t>
            </a:r>
            <a:r>
              <a:rPr lang="en-US" sz="1400" dirty="0" err="1">
                <a:solidFill>
                  <a:prstClr val="black"/>
                </a:solidFill>
                <a:latin typeface="Century Gothic" panose="020B0502020202020204" pitchFamily="34" charset="0"/>
              </a:rPr>
              <a:t>omp_get_thread_num</a:t>
            </a: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())</a:t>
            </a:r>
          </a:p>
          <a:p>
            <a:pPr defTabSz="548660"/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}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143948" y="1318886"/>
            <a:ext cx="1359844" cy="126470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60"/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Execute Portable Tasks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617E920-FB0E-F20A-24FB-EC84E4354B29}"/>
              </a:ext>
            </a:extLst>
          </p:cNvPr>
          <p:cNvGrpSpPr/>
          <p:nvPr/>
        </p:nvGrpSpPr>
        <p:grpSpPr>
          <a:xfrm>
            <a:off x="587931" y="1316866"/>
            <a:ext cx="1247065" cy="1268745"/>
            <a:chOff x="587931" y="1452016"/>
            <a:chExt cx="1247065" cy="1268745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0" name="Rectangle 9"/>
            <p:cNvSpPr/>
            <p:nvPr/>
          </p:nvSpPr>
          <p:spPr>
            <a:xfrm>
              <a:off x="587931" y="1452016"/>
              <a:ext cx="1247065" cy="1268745"/>
            </a:xfrm>
            <a:prstGeom prst="rect">
              <a:avLst/>
            </a:prstGeom>
            <a:grp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60"/>
              <a:r>
                <a:rPr lang="en-US" sz="1400" dirty="0">
                  <a:solidFill>
                    <a:prstClr val="black"/>
                  </a:solidFill>
                  <a:latin typeface="Century Gothic" panose="020B0502020202020204" pitchFamily="34" charset="0"/>
                </a:rPr>
                <a:t>Task Graph</a:t>
              </a:r>
            </a:p>
            <a:p>
              <a:pPr algn="ctr" defTabSz="548660"/>
              <a:endParaRPr lang="en-US" sz="1400" dirty="0">
                <a:solidFill>
                  <a:prstClr val="black"/>
                </a:solidFill>
                <a:latin typeface="Century Gothic" panose="020B0502020202020204" pitchFamily="34" charset="0"/>
              </a:endParaRPr>
            </a:p>
            <a:p>
              <a:pPr algn="ctr" defTabSz="548660"/>
              <a:endParaRPr lang="en-US" sz="1400" dirty="0">
                <a:solidFill>
                  <a:prstClr val="black"/>
                </a:solidFill>
                <a:latin typeface="Century Gothic" panose="020B0502020202020204" pitchFamily="34" charset="0"/>
              </a:endParaRPr>
            </a:p>
            <a:p>
              <a:pPr algn="ctr" defTabSz="548660"/>
              <a:endParaRPr lang="en-US" sz="1400" dirty="0">
                <a:solidFill>
                  <a:prstClr val="black"/>
                </a:solidFill>
                <a:latin typeface="Century Gothic" panose="020B0502020202020204" pitchFamily="34" charset="0"/>
              </a:endParaRPr>
            </a:p>
            <a:p>
              <a:pPr algn="ctr" defTabSz="548660"/>
              <a:endParaRPr lang="en-US" sz="1400" dirty="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A0E8CF3-2E07-8EE5-9337-A00F9EB70C23}"/>
                </a:ext>
              </a:extLst>
            </p:cNvPr>
            <p:cNvGrpSpPr/>
            <p:nvPr/>
          </p:nvGrpSpPr>
          <p:grpSpPr>
            <a:xfrm>
              <a:off x="924618" y="1836089"/>
              <a:ext cx="550673" cy="706006"/>
              <a:chOff x="1055295" y="1887154"/>
              <a:chExt cx="566616" cy="790142"/>
            </a:xfrm>
            <a:grpFill/>
          </p:grpSpPr>
          <p:sp>
            <p:nvSpPr>
              <p:cNvPr id="11" name="Flowchart: Connector 10"/>
              <p:cNvSpPr/>
              <p:nvPr/>
            </p:nvSpPr>
            <p:spPr>
              <a:xfrm>
                <a:off x="1222108" y="1887154"/>
                <a:ext cx="111208" cy="111962"/>
              </a:xfrm>
              <a:prstGeom prst="flowChartConnector">
                <a:avLst/>
              </a:prstGeom>
              <a:grpFill/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60"/>
                <a:endParaRPr lang="en-US" sz="1389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2" name="Flowchart: Connector 11"/>
              <p:cNvSpPr/>
              <p:nvPr/>
            </p:nvSpPr>
            <p:spPr>
              <a:xfrm>
                <a:off x="1351851" y="2177168"/>
                <a:ext cx="111208" cy="111962"/>
              </a:xfrm>
              <a:prstGeom prst="flowChartConnector">
                <a:avLst/>
              </a:prstGeom>
              <a:grpFill/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60"/>
                <a:endParaRPr lang="en-US" sz="1389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3" name="Flowchart: Connector 12"/>
              <p:cNvSpPr/>
              <p:nvPr/>
            </p:nvSpPr>
            <p:spPr>
              <a:xfrm>
                <a:off x="1055295" y="2177168"/>
                <a:ext cx="111208" cy="111962"/>
              </a:xfrm>
              <a:prstGeom prst="flowChartConnector">
                <a:avLst/>
              </a:prstGeom>
              <a:grpFill/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60"/>
                <a:endParaRPr lang="en-US" sz="1389">
                  <a:solidFill>
                    <a:prstClr val="white"/>
                  </a:solidFill>
                  <a:latin typeface="Calibri"/>
                </a:endParaRPr>
              </a:p>
            </p:txBody>
          </p:sp>
          <p:cxnSp>
            <p:nvCxnSpPr>
              <p:cNvPr id="14" name="Straight Arrow Connector 13"/>
              <p:cNvCxnSpPr>
                <a:cxnSpLocks/>
                <a:stCxn id="11" idx="5"/>
                <a:endCxn id="12" idx="0"/>
              </p:cNvCxnSpPr>
              <p:nvPr/>
            </p:nvCxnSpPr>
            <p:spPr>
              <a:xfrm>
                <a:off x="1317030" y="1982719"/>
                <a:ext cx="90425" cy="194449"/>
              </a:xfrm>
              <a:prstGeom prst="straightConnector1">
                <a:avLst/>
              </a:prstGeom>
              <a:grpFill/>
              <a:ln w="12700"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/>
              <p:cNvCxnSpPr>
                <a:cxnSpLocks/>
                <a:stCxn id="12" idx="5"/>
              </p:cNvCxnSpPr>
              <p:nvPr/>
            </p:nvCxnSpPr>
            <p:spPr>
              <a:xfrm>
                <a:off x="1446773" y="2272733"/>
                <a:ext cx="108960" cy="277643"/>
              </a:xfrm>
              <a:prstGeom prst="straightConnector1">
                <a:avLst/>
              </a:prstGeom>
              <a:grpFill/>
              <a:ln w="12700"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/>
              <p:cNvCxnSpPr>
                <a:cxnSpLocks/>
                <a:stCxn id="12" idx="4"/>
              </p:cNvCxnSpPr>
              <p:nvPr/>
            </p:nvCxnSpPr>
            <p:spPr>
              <a:xfrm flipH="1">
                <a:off x="1298495" y="2289130"/>
                <a:ext cx="108960" cy="277643"/>
              </a:xfrm>
              <a:prstGeom prst="straightConnector1">
                <a:avLst/>
              </a:prstGeom>
              <a:grpFill/>
              <a:ln w="12700"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/>
              <p:cNvCxnSpPr>
                <a:cxnSpLocks/>
                <a:stCxn id="11" idx="3"/>
                <a:endCxn id="13" idx="7"/>
              </p:cNvCxnSpPr>
              <p:nvPr/>
            </p:nvCxnSpPr>
            <p:spPr>
              <a:xfrm flipH="1">
                <a:off x="1150217" y="1982719"/>
                <a:ext cx="88177" cy="210845"/>
              </a:xfrm>
              <a:prstGeom prst="straightConnector1">
                <a:avLst/>
              </a:prstGeom>
              <a:grpFill/>
              <a:ln w="12700"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Flowchart: Connector 66"/>
              <p:cNvSpPr/>
              <p:nvPr/>
            </p:nvSpPr>
            <p:spPr>
              <a:xfrm>
                <a:off x="1222108" y="2565334"/>
                <a:ext cx="111208" cy="111962"/>
              </a:xfrm>
              <a:prstGeom prst="flowChartConnector">
                <a:avLst/>
              </a:prstGeom>
              <a:grpFill/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60"/>
                <a:endParaRPr lang="en-US" sz="1389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8" name="Flowchart: Connector 67"/>
              <p:cNvSpPr/>
              <p:nvPr/>
            </p:nvSpPr>
            <p:spPr>
              <a:xfrm>
                <a:off x="1510703" y="2549209"/>
                <a:ext cx="111208" cy="111962"/>
              </a:xfrm>
              <a:prstGeom prst="flowChartConnector">
                <a:avLst/>
              </a:prstGeom>
              <a:grpFill/>
              <a:ln w="127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60"/>
                <a:endParaRPr lang="en-US" sz="1389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</p:grpSp>
      <p:sp>
        <p:nvSpPr>
          <p:cNvPr id="89" name="Rectangle 88"/>
          <p:cNvSpPr/>
          <p:nvPr/>
        </p:nvSpPr>
        <p:spPr>
          <a:xfrm>
            <a:off x="6253302" y="2681567"/>
            <a:ext cx="11544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548660"/>
            <a:r>
              <a:rPr 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CPU Tasks</a:t>
            </a:r>
          </a:p>
        </p:txBody>
      </p:sp>
      <p:sp>
        <p:nvSpPr>
          <p:cNvPr id="179" name="Rounded Rectangle 178">
            <a:extLst>
              <a:ext uri="{FF2B5EF4-FFF2-40B4-BE49-F238E27FC236}">
                <a16:creationId xmlns:a16="http://schemas.microsoft.com/office/drawing/2014/main" id="{207987DE-3561-834A-920E-05C2A8F89E0B}"/>
              </a:ext>
            </a:extLst>
          </p:cNvPr>
          <p:cNvSpPr/>
          <p:nvPr/>
        </p:nvSpPr>
        <p:spPr>
          <a:xfrm>
            <a:off x="9670061" y="1316865"/>
            <a:ext cx="2194560" cy="126874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548660"/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Kokkos::</a:t>
            </a:r>
            <a:r>
              <a:rPr lang="en-US" sz="1400" dirty="0" err="1">
                <a:solidFill>
                  <a:prstClr val="black"/>
                </a:solidFill>
                <a:latin typeface="Century Gothic" panose="020B0502020202020204" pitchFamily="34" charset="0"/>
              </a:rPr>
              <a:t>parallel_for</a:t>
            </a: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();</a:t>
            </a:r>
          </a:p>
          <a:p>
            <a:pPr algn="ctr" defTabSz="548660"/>
            <a:endParaRPr 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defTabSz="548660"/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CUDA, HIP, SYCL, …</a:t>
            </a:r>
          </a:p>
        </p:txBody>
      </p:sp>
      <p:sp>
        <p:nvSpPr>
          <p:cNvPr id="182" name="Rounded Rectangle 181">
            <a:extLst>
              <a:ext uri="{FF2B5EF4-FFF2-40B4-BE49-F238E27FC236}">
                <a16:creationId xmlns:a16="http://schemas.microsoft.com/office/drawing/2014/main" id="{C7267339-15B7-1B4B-AB08-961170AF4D5A}"/>
              </a:ext>
            </a:extLst>
          </p:cNvPr>
          <p:cNvSpPr/>
          <p:nvPr/>
        </p:nvSpPr>
        <p:spPr>
          <a:xfrm>
            <a:off x="7996610" y="2992212"/>
            <a:ext cx="2194560" cy="127101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548660"/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Kokkos::</a:t>
            </a:r>
            <a:r>
              <a:rPr lang="en-US" sz="1400" dirty="0" err="1">
                <a:solidFill>
                  <a:prstClr val="black"/>
                </a:solidFill>
                <a:latin typeface="Century Gothic" panose="020B0502020202020204" pitchFamily="34" charset="0"/>
              </a:rPr>
              <a:t>parallel_for</a:t>
            </a: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();</a:t>
            </a:r>
          </a:p>
          <a:p>
            <a:pPr defTabSz="548660"/>
            <a:endParaRPr 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defTabSz="548660"/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Serial, OpenMP, …</a:t>
            </a:r>
          </a:p>
        </p:txBody>
      </p:sp>
      <p:sp>
        <p:nvSpPr>
          <p:cNvPr id="186" name="Rounded Rectangle 185">
            <a:extLst>
              <a:ext uri="{FF2B5EF4-FFF2-40B4-BE49-F238E27FC236}">
                <a16:creationId xmlns:a16="http://schemas.microsoft.com/office/drawing/2014/main" id="{1E3574BF-CF61-8D48-924B-0C7C406223B0}"/>
              </a:ext>
            </a:extLst>
          </p:cNvPr>
          <p:cNvSpPr/>
          <p:nvPr/>
        </p:nvSpPr>
        <p:spPr>
          <a:xfrm>
            <a:off x="3264807" y="2992212"/>
            <a:ext cx="2377440" cy="127101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548660"/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for(</a:t>
            </a:r>
            <a:r>
              <a:rPr lang="en-US" sz="1400" dirty="0" err="1">
                <a:solidFill>
                  <a:prstClr val="black"/>
                </a:solidFill>
                <a:latin typeface="Century Gothic" panose="020B0502020202020204" pitchFamily="34" charset="0"/>
              </a:rPr>
              <a:t>i</a:t>
            </a: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=0; </a:t>
            </a:r>
            <a:r>
              <a:rPr lang="en-US" sz="1400" dirty="0" err="1">
                <a:solidFill>
                  <a:prstClr val="black"/>
                </a:solidFill>
                <a:latin typeface="Century Gothic" panose="020B0502020202020204" pitchFamily="34" charset="0"/>
              </a:rPr>
              <a:t>i</a:t>
            </a: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&lt;N; ++</a:t>
            </a:r>
            <a:r>
              <a:rPr lang="en-US" sz="1400" dirty="0" err="1">
                <a:solidFill>
                  <a:prstClr val="black"/>
                </a:solidFill>
                <a:latin typeface="Century Gothic" panose="020B0502020202020204" pitchFamily="34" charset="0"/>
              </a:rPr>
              <a:t>i</a:t>
            </a:r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) { };</a:t>
            </a:r>
          </a:p>
          <a:p>
            <a:pPr defTabSz="548660"/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</a:p>
          <a:p>
            <a:pPr defTabSz="548660"/>
            <a:r>
              <a:rPr lang="en-U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Legacy serial execution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1BF3A2-3E55-FF30-D68F-B9F9BD71E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Uintah’s Task Execution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12EE769-03EB-ABBD-2CA9-12E9E3B7B504}"/>
              </a:ext>
            </a:extLst>
          </p:cNvPr>
          <p:cNvSpPr/>
          <p:nvPr/>
        </p:nvSpPr>
        <p:spPr>
          <a:xfrm>
            <a:off x="8003274" y="1781961"/>
            <a:ext cx="11673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548660"/>
            <a:r>
              <a:rPr 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GPU Tasks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E28D1FC6-B6B8-377D-94C0-B424155BE1E7}"/>
              </a:ext>
            </a:extLst>
          </p:cNvPr>
          <p:cNvCxnSpPr>
            <a:cxnSpLocks/>
          </p:cNvCxnSpPr>
          <p:nvPr/>
        </p:nvCxnSpPr>
        <p:spPr>
          <a:xfrm>
            <a:off x="1901857" y="1951238"/>
            <a:ext cx="365760" cy="1"/>
          </a:xfrm>
          <a:prstGeom prst="straightConnector1">
            <a:avLst/>
          </a:prstGeom>
          <a:ln w="127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6AD1C7F-8EC2-E784-2AB2-761BD052ED82}"/>
              </a:ext>
            </a:extLst>
          </p:cNvPr>
          <p:cNvGrpSpPr/>
          <p:nvPr/>
        </p:nvGrpSpPr>
        <p:grpSpPr>
          <a:xfrm>
            <a:off x="5711327" y="1812357"/>
            <a:ext cx="365760" cy="277762"/>
            <a:chOff x="5644464" y="1805987"/>
            <a:chExt cx="499481" cy="277762"/>
          </a:xfrm>
        </p:grpSpPr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2D4D66CD-8B66-4F41-9476-4249F75B61F2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805987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815EA40F-3949-7FC0-6F2A-FDF61F4FCF26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1944868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6DC1F50E-D5E7-1586-07E7-9561F63FB523}"/>
                </a:ext>
              </a:extLst>
            </p:cNvPr>
            <p:cNvCxnSpPr>
              <a:cxnSpLocks/>
            </p:cNvCxnSpPr>
            <p:nvPr/>
          </p:nvCxnSpPr>
          <p:spPr>
            <a:xfrm>
              <a:off x="5644464" y="2083749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D7188601-2EB5-016D-766F-CF1182A0E644}"/>
              </a:ext>
            </a:extLst>
          </p:cNvPr>
          <p:cNvGrpSpPr/>
          <p:nvPr/>
        </p:nvGrpSpPr>
        <p:grpSpPr>
          <a:xfrm>
            <a:off x="7570653" y="1812357"/>
            <a:ext cx="365760" cy="277762"/>
            <a:chOff x="7503790" y="1805987"/>
            <a:chExt cx="499481" cy="277762"/>
          </a:xfrm>
        </p:grpSpPr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2E66272A-B3E3-1336-0B02-8188F3F3601F}"/>
                </a:ext>
              </a:extLst>
            </p:cNvPr>
            <p:cNvCxnSpPr>
              <a:cxnSpLocks/>
            </p:cNvCxnSpPr>
            <p:nvPr/>
          </p:nvCxnSpPr>
          <p:spPr>
            <a:xfrm>
              <a:off x="7503790" y="1805987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EC01BB1F-761C-FA09-7EE3-5FB7D12275D8}"/>
                </a:ext>
              </a:extLst>
            </p:cNvPr>
            <p:cNvCxnSpPr>
              <a:cxnSpLocks/>
            </p:cNvCxnSpPr>
            <p:nvPr/>
          </p:nvCxnSpPr>
          <p:spPr>
            <a:xfrm>
              <a:off x="7503790" y="1944868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C7240C75-3B68-7066-7BE0-F4E17A6A0D7D}"/>
                </a:ext>
              </a:extLst>
            </p:cNvPr>
            <p:cNvCxnSpPr>
              <a:cxnSpLocks/>
            </p:cNvCxnSpPr>
            <p:nvPr/>
          </p:nvCxnSpPr>
          <p:spPr>
            <a:xfrm>
              <a:off x="7503790" y="2083749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B50DB42-A7AA-B66F-4F47-27E08FB86890}"/>
              </a:ext>
            </a:extLst>
          </p:cNvPr>
          <p:cNvGrpSpPr/>
          <p:nvPr/>
        </p:nvGrpSpPr>
        <p:grpSpPr>
          <a:xfrm>
            <a:off x="9237442" y="1812357"/>
            <a:ext cx="365760" cy="277762"/>
            <a:chOff x="9167934" y="1842753"/>
            <a:chExt cx="499481" cy="277762"/>
          </a:xfrm>
        </p:grpSpPr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71ED5B97-E307-E483-DF73-A89FB66B431E}"/>
                </a:ext>
              </a:extLst>
            </p:cNvPr>
            <p:cNvCxnSpPr>
              <a:cxnSpLocks/>
            </p:cNvCxnSpPr>
            <p:nvPr/>
          </p:nvCxnSpPr>
          <p:spPr>
            <a:xfrm>
              <a:off x="9167934" y="1842753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D09D11D9-4326-3625-6485-35864A44FB50}"/>
                </a:ext>
              </a:extLst>
            </p:cNvPr>
            <p:cNvCxnSpPr>
              <a:cxnSpLocks/>
            </p:cNvCxnSpPr>
            <p:nvPr/>
          </p:nvCxnSpPr>
          <p:spPr>
            <a:xfrm>
              <a:off x="9167934" y="1981634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77C844F0-5B0D-C969-4B14-EA4FFC4848D9}"/>
                </a:ext>
              </a:extLst>
            </p:cNvPr>
            <p:cNvCxnSpPr>
              <a:cxnSpLocks/>
            </p:cNvCxnSpPr>
            <p:nvPr/>
          </p:nvCxnSpPr>
          <p:spPr>
            <a:xfrm>
              <a:off x="9167934" y="2120515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D3558D7D-12D8-8901-8B81-1CF57713CEA7}"/>
              </a:ext>
            </a:extLst>
          </p:cNvPr>
          <p:cNvGrpSpPr/>
          <p:nvPr/>
        </p:nvGrpSpPr>
        <p:grpSpPr>
          <a:xfrm rot="2709875">
            <a:off x="7530064" y="2624588"/>
            <a:ext cx="365760" cy="277762"/>
            <a:chOff x="7503790" y="1805987"/>
            <a:chExt cx="499481" cy="277762"/>
          </a:xfrm>
        </p:grpSpPr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C608BB03-3A7F-F365-7FE1-EFE24BDDC83F}"/>
                </a:ext>
              </a:extLst>
            </p:cNvPr>
            <p:cNvCxnSpPr>
              <a:cxnSpLocks/>
            </p:cNvCxnSpPr>
            <p:nvPr/>
          </p:nvCxnSpPr>
          <p:spPr>
            <a:xfrm>
              <a:off x="7503790" y="1805987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239A8913-8406-1B57-9849-46DDB593183B}"/>
                </a:ext>
              </a:extLst>
            </p:cNvPr>
            <p:cNvCxnSpPr>
              <a:cxnSpLocks/>
            </p:cNvCxnSpPr>
            <p:nvPr/>
          </p:nvCxnSpPr>
          <p:spPr>
            <a:xfrm>
              <a:off x="7503790" y="1944868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A7F6A5FC-8744-A5AB-4EC4-CBE0B2DEDE5A}"/>
                </a:ext>
              </a:extLst>
            </p:cNvPr>
            <p:cNvCxnSpPr>
              <a:cxnSpLocks/>
            </p:cNvCxnSpPr>
            <p:nvPr/>
          </p:nvCxnSpPr>
          <p:spPr>
            <a:xfrm>
              <a:off x="7503790" y="2083749"/>
              <a:ext cx="49948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42F9FB7D-9D84-6E9D-E4EF-A87088AF1670}"/>
              </a:ext>
            </a:extLst>
          </p:cNvPr>
          <p:cNvCxnSpPr>
            <a:cxnSpLocks/>
          </p:cNvCxnSpPr>
          <p:nvPr/>
        </p:nvCxnSpPr>
        <p:spPr>
          <a:xfrm rot="8100000">
            <a:off x="5764891" y="2810883"/>
            <a:ext cx="365760" cy="1"/>
          </a:xfrm>
          <a:prstGeom prst="straightConnector1">
            <a:avLst/>
          </a:prstGeom>
          <a:ln w="127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A2DB42ED-E54B-F48F-C62F-F1CBB731D015}"/>
              </a:ext>
            </a:extLst>
          </p:cNvPr>
          <p:cNvSpPr txBox="1"/>
          <p:nvPr/>
        </p:nvSpPr>
        <p:spPr>
          <a:xfrm>
            <a:off x="4133104" y="6492198"/>
            <a:ext cx="8249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1000" dirty="0">
                <a:latin typeface="+mn-lt"/>
              </a:rPr>
              <a:t>* Holmen et. al. “An Approach for Indirectly Adopting a Performance Portability Layer in Large Legacy Codes” P3HPC’19</a:t>
            </a:r>
          </a:p>
          <a:p>
            <a:pPr algn="l">
              <a:lnSpc>
                <a:spcPct val="90000"/>
              </a:lnSpc>
            </a:pPr>
            <a:r>
              <a:rPr lang="en-US" sz="1000" dirty="0">
                <a:latin typeface="+mn-lt"/>
              </a:rPr>
              <a:t>  Holmen et. al. “A Heterogeneous MPI+ PPL Task Scheduling Approach for Asynchronous Many-Task Runtime Systems” PEARC’21</a:t>
            </a:r>
          </a:p>
        </p:txBody>
      </p:sp>
    </p:spTree>
    <p:extLst>
      <p:ext uri="{BB962C8B-B14F-4D97-AF65-F5344CB8AC3E}">
        <p14:creationId xmlns:p14="http://schemas.microsoft.com/office/powerpoint/2010/main" val="1783012993"/>
      </p:ext>
    </p:extLst>
  </p:cSld>
  <p:clrMapOvr>
    <a:masterClrMapping/>
  </p:clrMapOvr>
</p:sld>
</file>

<file path=ppt/theme/theme1.xml><?xml version="1.0" encoding="utf-8"?>
<a:theme xmlns:a="http://schemas.openxmlformats.org/drawingml/2006/main" name="ORNL">
  <a:themeElements>
    <a:clrScheme name="190913 ORNL test palette">
      <a:dk1>
        <a:sysClr val="windowText" lastClr="000000"/>
      </a:dk1>
      <a:lt1>
        <a:sysClr val="window" lastClr="FFFFFF"/>
      </a:lt1>
      <a:dk2>
        <a:srgbClr val="447E59"/>
      </a:dk2>
      <a:lt2>
        <a:srgbClr val="FFFFFF"/>
      </a:lt2>
      <a:accent1>
        <a:srgbClr val="33A3AF"/>
      </a:accent1>
      <a:accent2>
        <a:srgbClr val="85B248"/>
      </a:accent2>
      <a:accent3>
        <a:srgbClr val="2685C0"/>
      </a:accent3>
      <a:accent4>
        <a:srgbClr val="DDAC53"/>
      </a:accent4>
      <a:accent5>
        <a:srgbClr val="919785"/>
      </a:accent5>
      <a:accent6>
        <a:srgbClr val="CB4D3D"/>
      </a:accent6>
      <a:hlink>
        <a:srgbClr val="397D52"/>
      </a:hlink>
      <a:folHlink>
        <a:srgbClr val="00AAE1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19050">
          <a:solidFill>
            <a:schemeClr val="accent1">
              <a:lumMod val="50000"/>
            </a:schemeClr>
          </a:solidFill>
          <a:miter lim="800000"/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/>
      </a:spPr>
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<a:prstTxWarp prst="textNoShape">
          <a:avLst/>
        </a:prstTxWarp>
        <a:noAutofit/>
      </a:bodyPr>
      <a:lstStyle>
        <a:defPPr algn="l">
          <a:lnSpc>
            <a:spcPct val="90000"/>
          </a:lnSpc>
          <a:defRPr dirty="0" smtClean="0">
            <a:solidFill>
              <a:schemeClr val="tx1"/>
            </a:solidFill>
          </a:defRPr>
        </a:defPPr>
      </a:lstStyle>
      <a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bg1">
              <a:lumMod val="50000"/>
            </a:schemeClr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90000"/>
          </a:lnSpc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RNL template-Experience ORNL 2022-0518" id="{A2B9D5F2-B8A9-4DD4-9912-3B68DCA6422A}" vid="{F30427FC-7527-44A9-8488-BD8CC0463E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Experience-ORNL-Presentation-16x9-Template</Template>
  <TotalTime>2547</TotalTime>
  <Words>1803</Words>
  <Application>Microsoft Office PowerPoint</Application>
  <PresentationFormat>Widescreen</PresentationFormat>
  <Paragraphs>357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Arial Black</vt:lpstr>
      <vt:lpstr>Calibri</vt:lpstr>
      <vt:lpstr>Century Gothic</vt:lpstr>
      <vt:lpstr>Courier New</vt:lpstr>
      <vt:lpstr>ORNL</vt:lpstr>
      <vt:lpstr>Lessons Learned and Scalability Achieved  When Porting Uintah to DOE Exascale Systems 2024-08-26 - AMTE’24 Workshop</vt:lpstr>
      <vt:lpstr>First-of-Kind Exascale Systems</vt:lpstr>
      <vt:lpstr>U. of Utah’s Exascale Target Problem</vt:lpstr>
      <vt:lpstr>Uintah’s Architecture</vt:lpstr>
      <vt:lpstr>Example Ports*</vt:lpstr>
      <vt:lpstr>Performance Portability Layers</vt:lpstr>
      <vt:lpstr>PowerPoint Presentation</vt:lpstr>
      <vt:lpstr>Uintah’s Runtime System</vt:lpstr>
      <vt:lpstr>Uintah’s Task Execution</vt:lpstr>
      <vt:lpstr>Task Executor Logic</vt:lpstr>
      <vt:lpstr>Case Studies</vt:lpstr>
      <vt:lpstr>Aurora* Parameter Tuning Studies</vt:lpstr>
      <vt:lpstr>Frontier Feasibility Study</vt:lpstr>
      <vt:lpstr>Aurora* &amp; Frontier Strong-Scaling Studies</vt:lpstr>
      <vt:lpstr>Lessons Learned: Flexibility</vt:lpstr>
      <vt:lpstr>Lessons Learned: Incremental Progress</vt:lpstr>
      <vt:lpstr>Lessons Learned: Concurrent Development</vt:lpstr>
      <vt:lpstr>Lessons Learned: Rapidly Evolving Software</vt:lpstr>
      <vt:lpstr>Lessons Learned: General</vt:lpstr>
      <vt:lpstr>Uintah’s Next Steps</vt:lpstr>
      <vt:lpstr>Summary</vt:lpstr>
      <vt:lpstr>Questions?  This material is based upon work originally supported by the Department of Energy, National Nuclear Security Administration, under Award Number(s) DE-NA0002375. This research used resources of the Argonne Leadership Computing Facility, which is a DOE Office of Science User Facility supported under Contract DE-AC02-06CH11357. This work is associated with an ALCF Aurora Early Science Program project. This work was supported by the Office of Science, U.S. Department of Energy, under Contract DE-AC02-06CH11357. This research used resources of the Oak Ridge Leadership Computing Facility, which is a DOE Office of Science User Facility supported under Contract DE-AC05-00OR22725.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Experiences and Lessons Learned Preparing an Academic Research Code for DOE Exascale Systems</dc:title>
  <dc:creator>Holmen, John</dc:creator>
  <cp:lastModifiedBy>Holmen, John</cp:lastModifiedBy>
  <cp:revision>66</cp:revision>
  <cp:lastPrinted>2022-02-08T14:36:52Z</cp:lastPrinted>
  <dcterms:created xsi:type="dcterms:W3CDTF">2024-08-13T12:53:19Z</dcterms:created>
  <dcterms:modified xsi:type="dcterms:W3CDTF">2024-08-25T08:56:15Z</dcterms:modified>
</cp:coreProperties>
</file>