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  <p:sldMasterId id="2147483710" r:id="rId2"/>
  </p:sldMasterIdLst>
  <p:notesMasterIdLst>
    <p:notesMasterId r:id="rId20"/>
  </p:notesMasterIdLst>
  <p:sldIdLst>
    <p:sldId id="359" r:id="rId3"/>
    <p:sldId id="506" r:id="rId4"/>
    <p:sldId id="507" r:id="rId5"/>
    <p:sldId id="495" r:id="rId6"/>
    <p:sldId id="411" r:id="rId7"/>
    <p:sldId id="502" r:id="rId8"/>
    <p:sldId id="494" r:id="rId9"/>
    <p:sldId id="518" r:id="rId10"/>
    <p:sldId id="497" r:id="rId11"/>
    <p:sldId id="522" r:id="rId12"/>
    <p:sldId id="519" r:id="rId13"/>
    <p:sldId id="515" r:id="rId14"/>
    <p:sldId id="521" r:id="rId15"/>
    <p:sldId id="517" r:id="rId16"/>
    <p:sldId id="509" r:id="rId17"/>
    <p:sldId id="514" r:id="rId18"/>
    <p:sldId id="491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igt, Michaela" initials="VM" lastIdx="3" clrIdx="0">
    <p:extLst>
      <p:ext uri="{19B8F6BF-5375-455C-9EA6-DF929625EA0E}">
        <p15:presenceInfo xmlns:p15="http://schemas.microsoft.com/office/powerpoint/2012/main" userId="S-1-5-21-1979042847-509342805-1469333113-334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17171"/>
    <a:srgbClr val="49CB40"/>
    <a:srgbClr val="FFFFFF"/>
    <a:srgbClr val="C40D1E"/>
    <a:srgbClr val="9013FE"/>
    <a:srgbClr val="1F90CC"/>
    <a:srgbClr val="434343"/>
    <a:srgbClr val="C40E02"/>
    <a:srgbClr val="C50E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72" autoAdjust="0"/>
    <p:restoredTop sz="76408" autoAdjust="0"/>
  </p:normalViewPr>
  <p:slideViewPr>
    <p:cSldViewPr snapToGrid="0" snapToObjects="1">
      <p:cViewPr varScale="1">
        <p:scale>
          <a:sx n="92" d="100"/>
          <a:sy n="92" d="100"/>
        </p:scale>
        <p:origin x="141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53" d="100"/>
          <a:sy n="153" d="100"/>
        </p:scale>
        <p:origin x="49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hyperlink" Target="https://www.tu.berlin/go4430/" TargetMode="External"/><Relationship Id="rId4" Type="http://schemas.openxmlformats.org/officeDocument/2006/relationships/image" Target="../media/image8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tu.berlin/go4430/" TargetMode="External"/><Relationship Id="rId1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9DA3DD-F439-FF43-8274-30EB312E9C59}" type="doc">
      <dgm:prSet loTypeId="urn:microsoft.com/office/officeart/2008/layout/BendingPictureCaption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8CD7E35-BD0C-1D46-BB8C-CCBC6CA7298D}">
      <dgm:prSet phldrT="[Text]"/>
      <dgm:spPr/>
      <dgm:t>
        <a:bodyPr/>
        <a:lstStyle/>
        <a:p>
          <a:pPr>
            <a:buFont typeface="Symbol" panose="05050102010706020507" pitchFamily="18" charset="2"/>
            <a:buChar char="-"/>
          </a:pPr>
          <a:r>
            <a:rPr lang="de-DE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TU </a:t>
          </a:r>
          <a:r>
            <a:rPr lang="de-DE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OA-Policy</a:t>
          </a:r>
          <a:r>
            <a:rPr lang="de-DE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befürwortet „Engagement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 für nicht-kommerzielle Angebote“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E29043-2347-F146-8792-4BB443935662}" type="parTrans" cxnId="{428B44D1-71FB-064E-95D6-2CD20C2C30D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8813D6-2642-F04A-BC8D-74E7372BB6FB}" type="sibTrans" cxnId="{428B44D1-71FB-064E-95D6-2CD20C2C30D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A40C0A3-8781-124E-B443-3F1E0D2706FA}">
      <dgm:prSet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Entwicklung Publikationszahlen: OA-Anteil wachsend, aber v.a. kostenpflichtiges OA</a:t>
          </a:r>
        </a:p>
      </dgm:t>
    </dgm:pt>
    <dgm:pt modelId="{EEA88C10-8F9D-2E4C-9DA3-977C83D3646A}" type="parTrans" cxnId="{D65DFF17-8FEF-864D-BEDF-3F302AE35E5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775B83-01C6-1D4A-AEA7-F16CC8FCFBCD}" type="sibTrans" cxnId="{D65DFF17-8FEF-864D-BEDF-3F302AE35E5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23D40A-50AA-FF42-B407-827707079F8B}">
      <dgm:prSet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Entwicklung Ausgaben für OA: stark steigend, Mittelbindung über P&amp;R-Verträge (3x DEAL + weitere)</a:t>
          </a:r>
        </a:p>
      </dgm:t>
    </dgm:pt>
    <dgm:pt modelId="{76A24040-355F-6A47-A4EE-AFFD96FFAA49}" type="parTrans" cxnId="{D316173F-C6A6-174E-8E57-A1BB12C1537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8990CB-8FEA-B54B-9EB0-12A3A30523A6}" type="sibTrans" cxnId="{D316173F-C6A6-174E-8E57-A1BB12C1537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3563C5-A10C-F245-91EF-37B668ED84E4}" type="pres">
      <dgm:prSet presAssocID="{F89DA3DD-F439-FF43-8274-30EB312E9C59}" presName="Name0" presStyleCnt="0">
        <dgm:presLayoutVars>
          <dgm:dir/>
          <dgm:resizeHandles val="exact"/>
        </dgm:presLayoutVars>
      </dgm:prSet>
      <dgm:spPr/>
    </dgm:pt>
    <dgm:pt modelId="{836415BD-FB17-CD40-816B-F13A3449916A}" type="pres">
      <dgm:prSet presAssocID="{88CD7E35-BD0C-1D46-BB8C-CCBC6CA7298D}" presName="composite" presStyleCnt="0"/>
      <dgm:spPr/>
    </dgm:pt>
    <dgm:pt modelId="{A4E9EA69-1345-4845-8CA7-2475B034DB57}" type="pres">
      <dgm:prSet presAssocID="{88CD7E35-BD0C-1D46-BB8C-CCBC6CA7298D}" presName="rect1" presStyleLbl="bgImgPlace1" presStyleIdx="0" presStyleCnt="3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6010" r="16010"/>
          </a:stretch>
        </a:blipFill>
      </dgm:spPr>
      <dgm:extLst>
        <a:ext uri="{E40237B7-FDA0-4F09-8148-C483321AD2D9}">
          <dgm14:cNvPr xmlns:dgm14="http://schemas.microsoft.com/office/drawing/2010/diagram" id="0" name="" descr="Icon: Rädchen greifen ineinander"/>
        </a:ext>
      </dgm:extLst>
    </dgm:pt>
    <dgm:pt modelId="{3EB6130F-F1F7-8A41-B4D5-5CA5C3533A60}" type="pres">
      <dgm:prSet presAssocID="{88CD7E35-BD0C-1D46-BB8C-CCBC6CA7298D}" presName="wedgeRectCallout1" presStyleLbl="node1" presStyleIdx="0" presStyleCnt="3">
        <dgm:presLayoutVars>
          <dgm:bulletEnabled val="1"/>
        </dgm:presLayoutVars>
      </dgm:prSet>
      <dgm:spPr/>
    </dgm:pt>
    <dgm:pt modelId="{3ACC70B8-53E2-6A43-B878-1F59692FD6DB}" type="pres">
      <dgm:prSet presAssocID="{C88813D6-2642-F04A-BC8D-74E7372BB6FB}" presName="sibTrans" presStyleCnt="0"/>
      <dgm:spPr/>
    </dgm:pt>
    <dgm:pt modelId="{B1D5B49E-5083-924F-B373-ED297E7CFEB4}" type="pres">
      <dgm:prSet presAssocID="{4A40C0A3-8781-124E-B443-3F1E0D2706FA}" presName="composite" presStyleCnt="0"/>
      <dgm:spPr/>
    </dgm:pt>
    <dgm:pt modelId="{0D2D27BB-D9A5-704A-BBB0-1FE4F2EAB430}" type="pres">
      <dgm:prSet presAssocID="{4A40C0A3-8781-124E-B443-3F1E0D2706FA}" presName="rect1" presStyleLbl="bgImgPlace1" presStyleIdx="1" presStyleCnt="3"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800" r="10800"/>
          </a:stretch>
        </a:blipFill>
      </dgm:spPr>
      <dgm:extLst>
        <a:ext uri="{E40237B7-FDA0-4F09-8148-C483321AD2D9}">
          <dgm14:cNvPr xmlns:dgm14="http://schemas.microsoft.com/office/drawing/2010/diagram" id="0" name="" descr="Icon: Geldsack mit Euro-Symbol unter Lupe"/>
        </a:ext>
      </dgm:extLst>
    </dgm:pt>
    <dgm:pt modelId="{612550B8-AB3A-3F46-A1DB-15F0C2862B57}" type="pres">
      <dgm:prSet presAssocID="{4A40C0A3-8781-124E-B443-3F1E0D2706FA}" presName="wedgeRectCallout1" presStyleLbl="node1" presStyleIdx="1" presStyleCnt="3">
        <dgm:presLayoutVars>
          <dgm:bulletEnabled val="1"/>
        </dgm:presLayoutVars>
      </dgm:prSet>
      <dgm:spPr/>
    </dgm:pt>
    <dgm:pt modelId="{A5E6C54D-5402-E947-B2BE-38BA19918F4E}" type="pres">
      <dgm:prSet presAssocID="{47775B83-01C6-1D4A-AEA7-F16CC8FCFBCD}" presName="sibTrans" presStyleCnt="0"/>
      <dgm:spPr/>
    </dgm:pt>
    <dgm:pt modelId="{2E694677-4B7E-694D-95F1-87CC2C90A5A1}" type="pres">
      <dgm:prSet presAssocID="{8A23D40A-50AA-FF42-B407-827707079F8B}" presName="composite" presStyleCnt="0"/>
      <dgm:spPr/>
    </dgm:pt>
    <dgm:pt modelId="{B12E327F-2B26-324F-A7E5-72A7D25CDC10}" type="pres">
      <dgm:prSet presAssocID="{8A23D40A-50AA-FF42-B407-827707079F8B}" presName="rect1" presStyleLbl="bgImgPlace1" presStyleIdx="2" presStyleCnt="3"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974" r="8974"/>
          </a:stretch>
        </a:blipFill>
      </dgm:spPr>
      <dgm:extLst>
        <a:ext uri="{E40237B7-FDA0-4F09-8148-C483321AD2D9}">
          <dgm14:cNvPr xmlns:dgm14="http://schemas.microsoft.com/office/drawing/2010/diagram" id="0" name="" descr="Icon: rauchender Kopf"/>
        </a:ext>
      </dgm:extLst>
    </dgm:pt>
    <dgm:pt modelId="{6613615C-A741-B440-B1F8-C601D32FD3C6}" type="pres">
      <dgm:prSet presAssocID="{8A23D40A-50AA-FF42-B407-827707079F8B}" presName="wedgeRectCallout1" presStyleLbl="node1" presStyleIdx="2" presStyleCnt="3">
        <dgm:presLayoutVars>
          <dgm:bulletEnabled val="1"/>
        </dgm:presLayoutVars>
      </dgm:prSet>
      <dgm:spPr/>
    </dgm:pt>
  </dgm:ptLst>
  <dgm:cxnLst>
    <dgm:cxn modelId="{D65DFF17-8FEF-864D-BEDF-3F302AE35E5A}" srcId="{F89DA3DD-F439-FF43-8274-30EB312E9C59}" destId="{4A40C0A3-8781-124E-B443-3F1E0D2706FA}" srcOrd="1" destOrd="0" parTransId="{EEA88C10-8F9D-2E4C-9DA3-977C83D3646A}" sibTransId="{47775B83-01C6-1D4A-AEA7-F16CC8FCFBCD}"/>
    <dgm:cxn modelId="{D316173F-C6A6-174E-8E57-A1BB12C15377}" srcId="{F89DA3DD-F439-FF43-8274-30EB312E9C59}" destId="{8A23D40A-50AA-FF42-B407-827707079F8B}" srcOrd="2" destOrd="0" parTransId="{76A24040-355F-6A47-A4EE-AFFD96FFAA49}" sibTransId="{498990CB-8FEA-B54B-9EB0-12A3A30523A6}"/>
    <dgm:cxn modelId="{CE2D5D63-C1D5-AF43-AAF1-5FC44724CE48}" type="presOf" srcId="{4A40C0A3-8781-124E-B443-3F1E0D2706FA}" destId="{612550B8-AB3A-3F46-A1DB-15F0C2862B57}" srcOrd="0" destOrd="0" presId="urn:microsoft.com/office/officeart/2008/layout/BendingPictureCaptionList"/>
    <dgm:cxn modelId="{95B63F6A-CFAC-6248-97FB-F921BFB208ED}" type="presOf" srcId="{88CD7E35-BD0C-1D46-BB8C-CCBC6CA7298D}" destId="{3EB6130F-F1F7-8A41-B4D5-5CA5C3533A60}" srcOrd="0" destOrd="0" presId="urn:microsoft.com/office/officeart/2008/layout/BendingPictureCaptionList"/>
    <dgm:cxn modelId="{37073F75-C966-E846-A836-27124966CC44}" type="presOf" srcId="{F89DA3DD-F439-FF43-8274-30EB312E9C59}" destId="{1A3563C5-A10C-F245-91EF-37B668ED84E4}" srcOrd="0" destOrd="0" presId="urn:microsoft.com/office/officeart/2008/layout/BendingPictureCaptionList"/>
    <dgm:cxn modelId="{071F3180-73D6-3645-BD0B-E062129235F6}" type="presOf" srcId="{8A23D40A-50AA-FF42-B407-827707079F8B}" destId="{6613615C-A741-B440-B1F8-C601D32FD3C6}" srcOrd="0" destOrd="0" presId="urn:microsoft.com/office/officeart/2008/layout/BendingPictureCaptionList"/>
    <dgm:cxn modelId="{428B44D1-71FB-064E-95D6-2CD20C2C30D6}" srcId="{F89DA3DD-F439-FF43-8274-30EB312E9C59}" destId="{88CD7E35-BD0C-1D46-BB8C-CCBC6CA7298D}" srcOrd="0" destOrd="0" parTransId="{3BE29043-2347-F146-8792-4BB443935662}" sibTransId="{C88813D6-2642-F04A-BC8D-74E7372BB6FB}"/>
    <dgm:cxn modelId="{EF71B033-D34B-3B4A-8940-A6DB15EC733A}" type="presParOf" srcId="{1A3563C5-A10C-F245-91EF-37B668ED84E4}" destId="{836415BD-FB17-CD40-816B-F13A3449916A}" srcOrd="0" destOrd="0" presId="urn:microsoft.com/office/officeart/2008/layout/BendingPictureCaptionList"/>
    <dgm:cxn modelId="{BAE65249-7D31-AE40-9A88-850489E2412D}" type="presParOf" srcId="{836415BD-FB17-CD40-816B-F13A3449916A}" destId="{A4E9EA69-1345-4845-8CA7-2475B034DB57}" srcOrd="0" destOrd="0" presId="urn:microsoft.com/office/officeart/2008/layout/BendingPictureCaptionList"/>
    <dgm:cxn modelId="{600BED77-FAFE-5F44-9AC8-58651DA0A5A8}" type="presParOf" srcId="{836415BD-FB17-CD40-816B-F13A3449916A}" destId="{3EB6130F-F1F7-8A41-B4D5-5CA5C3533A60}" srcOrd="1" destOrd="0" presId="urn:microsoft.com/office/officeart/2008/layout/BendingPictureCaptionList"/>
    <dgm:cxn modelId="{86231F23-A03F-BC44-A578-1591777F7592}" type="presParOf" srcId="{1A3563C5-A10C-F245-91EF-37B668ED84E4}" destId="{3ACC70B8-53E2-6A43-B878-1F59692FD6DB}" srcOrd="1" destOrd="0" presId="urn:microsoft.com/office/officeart/2008/layout/BendingPictureCaptionList"/>
    <dgm:cxn modelId="{CEFF553D-6769-0249-93B0-77512879CBAF}" type="presParOf" srcId="{1A3563C5-A10C-F245-91EF-37B668ED84E4}" destId="{B1D5B49E-5083-924F-B373-ED297E7CFEB4}" srcOrd="2" destOrd="0" presId="urn:microsoft.com/office/officeart/2008/layout/BendingPictureCaptionList"/>
    <dgm:cxn modelId="{699F91EE-E805-E746-9DC5-5CE24AD7A862}" type="presParOf" srcId="{B1D5B49E-5083-924F-B373-ED297E7CFEB4}" destId="{0D2D27BB-D9A5-704A-BBB0-1FE4F2EAB430}" srcOrd="0" destOrd="0" presId="urn:microsoft.com/office/officeart/2008/layout/BendingPictureCaptionList"/>
    <dgm:cxn modelId="{221FFC10-7EEF-714D-BAAF-90CC7BA28A37}" type="presParOf" srcId="{B1D5B49E-5083-924F-B373-ED297E7CFEB4}" destId="{612550B8-AB3A-3F46-A1DB-15F0C2862B57}" srcOrd="1" destOrd="0" presId="urn:microsoft.com/office/officeart/2008/layout/BendingPictureCaptionList"/>
    <dgm:cxn modelId="{CBAB880B-EABC-A24F-8D06-45B977B43F92}" type="presParOf" srcId="{1A3563C5-A10C-F245-91EF-37B668ED84E4}" destId="{A5E6C54D-5402-E947-B2BE-38BA19918F4E}" srcOrd="3" destOrd="0" presId="urn:microsoft.com/office/officeart/2008/layout/BendingPictureCaptionList"/>
    <dgm:cxn modelId="{9667EB27-65DB-A74D-B080-DD1C2DAA368F}" type="presParOf" srcId="{1A3563C5-A10C-F245-91EF-37B668ED84E4}" destId="{2E694677-4B7E-694D-95F1-87CC2C90A5A1}" srcOrd="4" destOrd="0" presId="urn:microsoft.com/office/officeart/2008/layout/BendingPictureCaptionList"/>
    <dgm:cxn modelId="{E69444FD-B367-0D43-BD01-0A76B5A0540A}" type="presParOf" srcId="{2E694677-4B7E-694D-95F1-87CC2C90A5A1}" destId="{B12E327F-2B26-324F-A7E5-72A7D25CDC10}" srcOrd="0" destOrd="0" presId="urn:microsoft.com/office/officeart/2008/layout/BendingPictureCaptionList"/>
    <dgm:cxn modelId="{D83D90B0-7A59-5E48-AD4A-1D2F163EE9E1}" type="presParOf" srcId="{2E694677-4B7E-694D-95F1-87CC2C90A5A1}" destId="{6613615C-A741-B440-B1F8-C601D32FD3C6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451BCE0-11D1-C44A-AC7D-09BD88C364BC}" type="doc">
      <dgm:prSet loTypeId="urn:microsoft.com/office/officeart/2005/8/layout/list1" loCatId="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E19992AB-4918-4A44-BA2D-64BCC79DB0B3}">
      <dgm:prSet/>
      <dgm:spPr/>
      <dgm:t>
        <a:bodyPr/>
        <a:lstStyle/>
        <a:p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Leitsätze</a:t>
          </a:r>
          <a:endParaRPr lang="en-DE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A77F7F-64F2-0C47-8CC2-FC935651C8D2}" type="parTrans" cxnId="{E5051D5B-80F8-1D49-AC2F-020F59493D1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63B920-7E2B-2D40-84B6-3178F723490C}" type="sibTrans" cxnId="{E5051D5B-80F8-1D49-AC2F-020F59493D1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1C52A2-7609-4247-83F7-ACE6D0559765}">
      <dgm:prSet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bauen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alternative,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nicht-kommerzielle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Strukturen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für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eine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offene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Wissenschaft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auf.</a:t>
          </a:r>
          <a:endParaRPr lang="en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429EAE-F652-294A-B47D-EC87B2439361}" type="parTrans" cxnId="{6118C290-CA3C-614C-86D9-AA17BF2D064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183B01-AAB3-E84E-93D3-3F98D2887BE4}" type="sibTrans" cxnId="{6118C290-CA3C-614C-86D9-AA17BF2D064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1A00EA-216D-FF4B-8873-8931403CF0F1}">
      <dgm:prSet/>
      <dgm:spPr/>
      <dgm:t>
        <a:bodyPr/>
        <a:lstStyle/>
        <a:p>
          <a:r>
            <a:rPr lang="en-DE" b="1" dirty="0">
              <a:latin typeface="Arial" panose="020B0604020202020204" pitchFamily="34" charset="0"/>
              <a:cs typeface="Arial" panose="020B0604020202020204" pitchFamily="34" charset="0"/>
            </a:rPr>
            <a:t>Kernaufgaben der UB</a:t>
          </a:r>
        </a:p>
      </dgm:t>
    </dgm:pt>
    <dgm:pt modelId="{2231AA86-FB2E-234F-B2E1-6E4F3CE5E0A1}" type="parTrans" cxnId="{389BE0D8-1440-9045-85B9-724850A4C2AD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43BD40-95F7-F942-B85A-047D251384EA}" type="sibTrans" cxnId="{389BE0D8-1440-9045-85B9-724850A4C2AD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C4BCBC4-1C28-6749-AE85-5C12930B084E}">
      <dgm:prSet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Zentrale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Akteurin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in den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Handlungsfeldern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Open Science / Open Access / Open Data</a:t>
          </a:r>
          <a:endParaRPr lang="en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4E22A1-CDD5-2C4B-AB24-9FAE95706BD2}" type="parTrans" cxnId="{ACD40A35-916D-9C4C-9A98-0A7BD1BEF77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83E7A5-0BDE-3F47-9AAA-AD04764C88B3}" type="sibTrans" cxnId="{ACD40A35-916D-9C4C-9A98-0A7BD1BEF77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749A23-64E2-494C-87A7-2D8BBB8962A8}">
      <dgm:prSet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Infrastrukturdienstleisterin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Entwicklung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Bereitstellung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für die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Wissenschaft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Schwerpunkt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: Diamond-Open-Access)</a:t>
          </a:r>
        </a:p>
      </dgm:t>
    </dgm:pt>
    <dgm:pt modelId="{9A853102-E670-3544-A0E3-A758B7B04F90}" type="parTrans" cxnId="{8B4CFC48-F003-D241-A064-0CBC1FE2B79D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2678E2-EE59-2E49-9197-E91409EF9581}" type="sibTrans" cxnId="{8B4CFC48-F003-D241-A064-0CBC1FE2B79D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4BFCDB-AF11-E34D-A783-E0482E1ABBC3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3 Jahre: Die UB hat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einen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Fair-OA-Fonds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etabliert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klare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Kriterien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für die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Förderung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von OA-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Publikationen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formuliert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. Der Fonds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wird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begleitet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einer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umfassenden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Informationskampagne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FD677642-EB61-7D48-80CF-CF67ADE94206}" type="parTrans" cxnId="{0F606576-C4D3-D645-A0C9-6D6BB015566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FEAE4D-23FE-4241-BC09-F8EBB28C125B}" type="sibTrans" cxnId="{0F606576-C4D3-D645-A0C9-6D6BB015566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FEB0F6-6340-DF40-9A8C-78AC94E09338}">
      <dgm:prSet/>
      <dgm:spPr/>
      <dgm:t>
        <a:bodyPr/>
        <a:lstStyle/>
        <a:p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Strategische</a:t>
          </a:r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Ziele</a:t>
          </a:r>
          <a:r>
            <a:rPr lang="en-GB" b="1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b="1" dirty="0" err="1">
              <a:latin typeface="Arial" panose="020B0604020202020204" pitchFamily="34" charset="0"/>
              <a:cs typeface="Arial" panose="020B0604020202020204" pitchFamily="34" charset="0"/>
            </a:rPr>
            <a:t>Handlungsfelder</a:t>
          </a:r>
          <a:endParaRPr lang="en-GB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D2FD37-43B8-4C4C-A94F-B9353DB39205}" type="parTrans" cxnId="{B2771CE1-6861-4A44-8416-CEB19944306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2A1454-41EE-F54A-90F7-CFEA1419F589}" type="sibTrans" cxnId="{B2771CE1-6861-4A44-8416-CEB199443066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D9EDF29-7736-5141-A07F-D9DDBBB934F0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Für 2024: Die UB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verlagert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ihre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Schwerpunktsetzung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bei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der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Förderung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von Open Access auf den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Ausbau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nachhaltigem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fairen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Open Access. Ein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Infotreff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zum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Thema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wird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organisiert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gm:t>
    </dgm:pt>
    <dgm:pt modelId="{B6CFDFC2-BFE3-1241-82B5-ED71E47038E4}" type="parTrans" cxnId="{0368D1D9-5866-7B41-B3DC-521C7B4D1E2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B0A10C-7A76-D14B-A356-5FDF4E1E682C}" type="sibTrans" cxnId="{0368D1D9-5866-7B41-B3DC-521C7B4D1E2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6869AE-3124-C34F-8E5E-AB6D4B47E4BA}" type="pres">
      <dgm:prSet presAssocID="{1451BCE0-11D1-C44A-AC7D-09BD88C364BC}" presName="linear" presStyleCnt="0">
        <dgm:presLayoutVars>
          <dgm:dir/>
          <dgm:animLvl val="lvl"/>
          <dgm:resizeHandles val="exact"/>
        </dgm:presLayoutVars>
      </dgm:prSet>
      <dgm:spPr/>
    </dgm:pt>
    <dgm:pt modelId="{895042DA-46AE-CC43-9937-5CA70918AA8C}" type="pres">
      <dgm:prSet presAssocID="{E19992AB-4918-4A44-BA2D-64BCC79DB0B3}" presName="parentLin" presStyleCnt="0"/>
      <dgm:spPr/>
    </dgm:pt>
    <dgm:pt modelId="{F767277A-326C-FC42-ABE5-D7EC156AA18D}" type="pres">
      <dgm:prSet presAssocID="{E19992AB-4918-4A44-BA2D-64BCC79DB0B3}" presName="parentLeftMargin" presStyleLbl="node1" presStyleIdx="0" presStyleCnt="3"/>
      <dgm:spPr/>
    </dgm:pt>
    <dgm:pt modelId="{CA07F28A-24FD-F14B-B1E2-E174133FFDDA}" type="pres">
      <dgm:prSet presAssocID="{E19992AB-4918-4A44-BA2D-64BCC79DB0B3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51CBE625-111D-BE4D-A054-0C302E2A9101}" type="pres">
      <dgm:prSet presAssocID="{E19992AB-4918-4A44-BA2D-64BCC79DB0B3}" presName="negativeSpace" presStyleCnt="0"/>
      <dgm:spPr/>
    </dgm:pt>
    <dgm:pt modelId="{091F7CFA-11B1-1C40-839A-98598E250C29}" type="pres">
      <dgm:prSet presAssocID="{E19992AB-4918-4A44-BA2D-64BCC79DB0B3}" presName="childText" presStyleLbl="conFgAcc1" presStyleIdx="0" presStyleCnt="3">
        <dgm:presLayoutVars>
          <dgm:bulletEnabled val="1"/>
        </dgm:presLayoutVars>
      </dgm:prSet>
      <dgm:spPr/>
    </dgm:pt>
    <dgm:pt modelId="{CAC11C42-B334-884F-A338-8450F1929B8A}" type="pres">
      <dgm:prSet presAssocID="{7E63B920-7E2B-2D40-84B6-3178F723490C}" presName="spaceBetweenRectangles" presStyleCnt="0"/>
      <dgm:spPr/>
    </dgm:pt>
    <dgm:pt modelId="{753D6F07-153E-9D46-8EF4-9FA135F8293E}" type="pres">
      <dgm:prSet presAssocID="{A31A00EA-216D-FF4B-8873-8931403CF0F1}" presName="parentLin" presStyleCnt="0"/>
      <dgm:spPr/>
    </dgm:pt>
    <dgm:pt modelId="{9196CECB-D3D4-2F4D-B8BE-0CC35088BCD1}" type="pres">
      <dgm:prSet presAssocID="{A31A00EA-216D-FF4B-8873-8931403CF0F1}" presName="parentLeftMargin" presStyleLbl="node1" presStyleIdx="0" presStyleCnt="3"/>
      <dgm:spPr/>
    </dgm:pt>
    <dgm:pt modelId="{C0E963C2-3B81-DB46-B4A0-F11E5ED1E06A}" type="pres">
      <dgm:prSet presAssocID="{A31A00EA-216D-FF4B-8873-8931403CF0F1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AC470BDF-38DC-ED45-B1BB-31E5E89D06E4}" type="pres">
      <dgm:prSet presAssocID="{A31A00EA-216D-FF4B-8873-8931403CF0F1}" presName="negativeSpace" presStyleCnt="0"/>
      <dgm:spPr/>
    </dgm:pt>
    <dgm:pt modelId="{9EAA9167-812A-8C4D-9B4C-329F83BD547F}" type="pres">
      <dgm:prSet presAssocID="{A31A00EA-216D-FF4B-8873-8931403CF0F1}" presName="childText" presStyleLbl="conFgAcc1" presStyleIdx="1" presStyleCnt="3">
        <dgm:presLayoutVars>
          <dgm:bulletEnabled val="1"/>
        </dgm:presLayoutVars>
      </dgm:prSet>
      <dgm:spPr/>
    </dgm:pt>
    <dgm:pt modelId="{79652B15-7745-DC49-878E-F6FFF8941EE7}" type="pres">
      <dgm:prSet presAssocID="{4543BD40-95F7-F942-B85A-047D251384EA}" presName="spaceBetweenRectangles" presStyleCnt="0"/>
      <dgm:spPr/>
    </dgm:pt>
    <dgm:pt modelId="{F09032CF-22A8-3D4A-BE7E-4FC93EFC6EDB}" type="pres">
      <dgm:prSet presAssocID="{B6FEB0F6-6340-DF40-9A8C-78AC94E09338}" presName="parentLin" presStyleCnt="0"/>
      <dgm:spPr/>
    </dgm:pt>
    <dgm:pt modelId="{7AC0E4D0-5E3C-2E43-B2A1-EFA380637011}" type="pres">
      <dgm:prSet presAssocID="{B6FEB0F6-6340-DF40-9A8C-78AC94E09338}" presName="parentLeftMargin" presStyleLbl="node1" presStyleIdx="1" presStyleCnt="3"/>
      <dgm:spPr/>
    </dgm:pt>
    <dgm:pt modelId="{A9A47E6A-1B1F-8346-A6CE-5BFA92A2E6A2}" type="pres">
      <dgm:prSet presAssocID="{B6FEB0F6-6340-DF40-9A8C-78AC94E09338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6D15DE96-6D07-054C-976E-C6F3048EFC23}" type="pres">
      <dgm:prSet presAssocID="{B6FEB0F6-6340-DF40-9A8C-78AC94E09338}" presName="negativeSpace" presStyleCnt="0"/>
      <dgm:spPr/>
    </dgm:pt>
    <dgm:pt modelId="{2BC23B2C-863D-8F48-886C-F1829EFF9E99}" type="pres">
      <dgm:prSet presAssocID="{B6FEB0F6-6340-DF40-9A8C-78AC94E0933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4734818-098B-644E-9EBB-CAE0261CAF7F}" type="presOf" srcId="{1451BCE0-11D1-C44A-AC7D-09BD88C364BC}" destId="{F06869AE-3124-C34F-8E5E-AB6D4B47E4BA}" srcOrd="0" destOrd="0" presId="urn:microsoft.com/office/officeart/2005/8/layout/list1"/>
    <dgm:cxn modelId="{0DC86C22-01B3-B846-9975-A3A96A5BBED8}" type="presOf" srcId="{E19992AB-4918-4A44-BA2D-64BCC79DB0B3}" destId="{CA07F28A-24FD-F14B-B1E2-E174133FFDDA}" srcOrd="1" destOrd="0" presId="urn:microsoft.com/office/officeart/2005/8/layout/list1"/>
    <dgm:cxn modelId="{34B9E622-9481-0541-93E8-7C0EE1CA323B}" type="presOf" srcId="{E19992AB-4918-4A44-BA2D-64BCC79DB0B3}" destId="{F767277A-326C-FC42-ABE5-D7EC156AA18D}" srcOrd="0" destOrd="0" presId="urn:microsoft.com/office/officeart/2005/8/layout/list1"/>
    <dgm:cxn modelId="{ACD40A35-916D-9C4C-9A98-0A7BD1BEF771}" srcId="{A31A00EA-216D-FF4B-8873-8931403CF0F1}" destId="{AC4BCBC4-1C28-6749-AE85-5C12930B084E}" srcOrd="0" destOrd="0" parTransId="{BB4E22A1-CDD5-2C4B-AB24-9FAE95706BD2}" sibTransId="{2E83E7A5-0BDE-3F47-9AAA-AD04764C88B3}"/>
    <dgm:cxn modelId="{476FAE40-9D70-DB44-88D7-D594852F333F}" type="presOf" srcId="{A31A00EA-216D-FF4B-8873-8931403CF0F1}" destId="{C0E963C2-3B81-DB46-B4A0-F11E5ED1E06A}" srcOrd="1" destOrd="0" presId="urn:microsoft.com/office/officeart/2005/8/layout/list1"/>
    <dgm:cxn modelId="{8B4CFC48-F003-D241-A064-0CBC1FE2B79D}" srcId="{A31A00EA-216D-FF4B-8873-8931403CF0F1}" destId="{DE749A23-64E2-494C-87A7-2D8BBB8962A8}" srcOrd="1" destOrd="0" parTransId="{9A853102-E670-3544-A0E3-A758B7B04F90}" sibTransId="{B02678E2-EE59-2E49-9197-E91409EF9581}"/>
    <dgm:cxn modelId="{E5051D5B-80F8-1D49-AC2F-020F59493D1F}" srcId="{1451BCE0-11D1-C44A-AC7D-09BD88C364BC}" destId="{E19992AB-4918-4A44-BA2D-64BCC79DB0B3}" srcOrd="0" destOrd="0" parTransId="{09A77F7F-64F2-0C47-8CC2-FC935651C8D2}" sibTransId="{7E63B920-7E2B-2D40-84B6-3178F723490C}"/>
    <dgm:cxn modelId="{29D15972-B363-B047-8522-D33AC03D33A2}" type="presOf" srcId="{AC4BCBC4-1C28-6749-AE85-5C12930B084E}" destId="{9EAA9167-812A-8C4D-9B4C-329F83BD547F}" srcOrd="0" destOrd="0" presId="urn:microsoft.com/office/officeart/2005/8/layout/list1"/>
    <dgm:cxn modelId="{0F606576-C4D3-D645-A0C9-6D6BB0155660}" srcId="{B6FEB0F6-6340-DF40-9A8C-78AC94E09338}" destId="{2A4BFCDB-AF11-E34D-A783-E0482E1ABBC3}" srcOrd="1" destOrd="0" parTransId="{FD677642-EB61-7D48-80CF-CF67ADE94206}" sibTransId="{03FEAE4D-23FE-4241-BC09-F8EBB28C125B}"/>
    <dgm:cxn modelId="{45587877-216E-4440-9F08-E3973931AE7B}" type="presOf" srcId="{1D9EDF29-7736-5141-A07F-D9DDBBB934F0}" destId="{2BC23B2C-863D-8F48-886C-F1829EFF9E99}" srcOrd="0" destOrd="0" presId="urn:microsoft.com/office/officeart/2005/8/layout/list1"/>
    <dgm:cxn modelId="{6118C290-CA3C-614C-86D9-AA17BF2D064A}" srcId="{E19992AB-4918-4A44-BA2D-64BCC79DB0B3}" destId="{5B1C52A2-7609-4247-83F7-ACE6D0559765}" srcOrd="0" destOrd="0" parTransId="{C9429EAE-F652-294A-B47D-EC87B2439361}" sibTransId="{65183B01-AAB3-E84E-93D3-3F98D2887BE4}"/>
    <dgm:cxn modelId="{0152BE95-FC96-8247-A1B6-48CECE3D7463}" type="presOf" srcId="{DE749A23-64E2-494C-87A7-2D8BBB8962A8}" destId="{9EAA9167-812A-8C4D-9B4C-329F83BD547F}" srcOrd="0" destOrd="1" presId="urn:microsoft.com/office/officeart/2005/8/layout/list1"/>
    <dgm:cxn modelId="{214CCE9A-A9D3-CB49-B4C2-8552552772EA}" type="presOf" srcId="{A31A00EA-216D-FF4B-8873-8931403CF0F1}" destId="{9196CECB-D3D4-2F4D-B8BE-0CC35088BCD1}" srcOrd="0" destOrd="0" presId="urn:microsoft.com/office/officeart/2005/8/layout/list1"/>
    <dgm:cxn modelId="{C843CFB5-A20E-7E49-B1E3-9D134D5C6DA8}" type="presOf" srcId="{2A4BFCDB-AF11-E34D-A783-E0482E1ABBC3}" destId="{2BC23B2C-863D-8F48-886C-F1829EFF9E99}" srcOrd="0" destOrd="1" presId="urn:microsoft.com/office/officeart/2005/8/layout/list1"/>
    <dgm:cxn modelId="{4D55A0CD-C868-C844-9014-D619CEE7091C}" type="presOf" srcId="{5B1C52A2-7609-4247-83F7-ACE6D0559765}" destId="{091F7CFA-11B1-1C40-839A-98598E250C29}" srcOrd="0" destOrd="0" presId="urn:microsoft.com/office/officeart/2005/8/layout/list1"/>
    <dgm:cxn modelId="{7E0B9ED2-08E9-0045-A43D-0874A26A4B78}" type="presOf" srcId="{B6FEB0F6-6340-DF40-9A8C-78AC94E09338}" destId="{A9A47E6A-1B1F-8346-A6CE-5BFA92A2E6A2}" srcOrd="1" destOrd="0" presId="urn:microsoft.com/office/officeart/2005/8/layout/list1"/>
    <dgm:cxn modelId="{389BE0D8-1440-9045-85B9-724850A4C2AD}" srcId="{1451BCE0-11D1-C44A-AC7D-09BD88C364BC}" destId="{A31A00EA-216D-FF4B-8873-8931403CF0F1}" srcOrd="1" destOrd="0" parTransId="{2231AA86-FB2E-234F-B2E1-6E4F3CE5E0A1}" sibTransId="{4543BD40-95F7-F942-B85A-047D251384EA}"/>
    <dgm:cxn modelId="{0368D1D9-5866-7B41-B3DC-521C7B4D1E28}" srcId="{B6FEB0F6-6340-DF40-9A8C-78AC94E09338}" destId="{1D9EDF29-7736-5141-A07F-D9DDBBB934F0}" srcOrd="0" destOrd="0" parTransId="{B6CFDFC2-BFE3-1241-82B5-ED71E47038E4}" sibTransId="{F8B0A10C-7A76-D14B-A356-5FDF4E1E682C}"/>
    <dgm:cxn modelId="{B2771CE1-6861-4A44-8416-CEB199443066}" srcId="{1451BCE0-11D1-C44A-AC7D-09BD88C364BC}" destId="{B6FEB0F6-6340-DF40-9A8C-78AC94E09338}" srcOrd="2" destOrd="0" parTransId="{73D2FD37-43B8-4C4C-A94F-B9353DB39205}" sibTransId="{E32A1454-41EE-F54A-90F7-CFEA1419F589}"/>
    <dgm:cxn modelId="{066205F0-5BDC-AE4E-A652-2D269140D5F4}" type="presOf" srcId="{B6FEB0F6-6340-DF40-9A8C-78AC94E09338}" destId="{7AC0E4D0-5E3C-2E43-B2A1-EFA380637011}" srcOrd="0" destOrd="0" presId="urn:microsoft.com/office/officeart/2005/8/layout/list1"/>
    <dgm:cxn modelId="{7F1D7342-0CD6-7F44-8AED-3BFDF773ED48}" type="presParOf" srcId="{F06869AE-3124-C34F-8E5E-AB6D4B47E4BA}" destId="{895042DA-46AE-CC43-9937-5CA70918AA8C}" srcOrd="0" destOrd="0" presId="urn:microsoft.com/office/officeart/2005/8/layout/list1"/>
    <dgm:cxn modelId="{7B8EBECF-C9E6-3D4D-ADA1-AF4B920503F9}" type="presParOf" srcId="{895042DA-46AE-CC43-9937-5CA70918AA8C}" destId="{F767277A-326C-FC42-ABE5-D7EC156AA18D}" srcOrd="0" destOrd="0" presId="urn:microsoft.com/office/officeart/2005/8/layout/list1"/>
    <dgm:cxn modelId="{8D37F1C5-9B49-2249-A5A3-707F906DD980}" type="presParOf" srcId="{895042DA-46AE-CC43-9937-5CA70918AA8C}" destId="{CA07F28A-24FD-F14B-B1E2-E174133FFDDA}" srcOrd="1" destOrd="0" presId="urn:microsoft.com/office/officeart/2005/8/layout/list1"/>
    <dgm:cxn modelId="{6AAE4638-0185-FC4D-83E0-2725D47B2563}" type="presParOf" srcId="{F06869AE-3124-C34F-8E5E-AB6D4B47E4BA}" destId="{51CBE625-111D-BE4D-A054-0C302E2A9101}" srcOrd="1" destOrd="0" presId="urn:microsoft.com/office/officeart/2005/8/layout/list1"/>
    <dgm:cxn modelId="{9B2EBD4D-694E-7A49-87D1-B262271FE985}" type="presParOf" srcId="{F06869AE-3124-C34F-8E5E-AB6D4B47E4BA}" destId="{091F7CFA-11B1-1C40-839A-98598E250C29}" srcOrd="2" destOrd="0" presId="urn:microsoft.com/office/officeart/2005/8/layout/list1"/>
    <dgm:cxn modelId="{69AE0540-F18B-6A48-A8E7-6E21D07ADCB1}" type="presParOf" srcId="{F06869AE-3124-C34F-8E5E-AB6D4B47E4BA}" destId="{CAC11C42-B334-884F-A338-8450F1929B8A}" srcOrd="3" destOrd="0" presId="urn:microsoft.com/office/officeart/2005/8/layout/list1"/>
    <dgm:cxn modelId="{9B2E703F-3917-AA4E-A06F-E6DB35B8B1E6}" type="presParOf" srcId="{F06869AE-3124-C34F-8E5E-AB6D4B47E4BA}" destId="{753D6F07-153E-9D46-8EF4-9FA135F8293E}" srcOrd="4" destOrd="0" presId="urn:microsoft.com/office/officeart/2005/8/layout/list1"/>
    <dgm:cxn modelId="{2B7B6DCF-FD39-E94A-BDF2-1E7B97432DC7}" type="presParOf" srcId="{753D6F07-153E-9D46-8EF4-9FA135F8293E}" destId="{9196CECB-D3D4-2F4D-B8BE-0CC35088BCD1}" srcOrd="0" destOrd="0" presId="urn:microsoft.com/office/officeart/2005/8/layout/list1"/>
    <dgm:cxn modelId="{7DF2E8FD-B825-7341-9FE7-C4A3EF1585BF}" type="presParOf" srcId="{753D6F07-153E-9D46-8EF4-9FA135F8293E}" destId="{C0E963C2-3B81-DB46-B4A0-F11E5ED1E06A}" srcOrd="1" destOrd="0" presId="urn:microsoft.com/office/officeart/2005/8/layout/list1"/>
    <dgm:cxn modelId="{287CE6A3-F62D-F24C-89B9-E9447DEE6738}" type="presParOf" srcId="{F06869AE-3124-C34F-8E5E-AB6D4B47E4BA}" destId="{AC470BDF-38DC-ED45-B1BB-31E5E89D06E4}" srcOrd="5" destOrd="0" presId="urn:microsoft.com/office/officeart/2005/8/layout/list1"/>
    <dgm:cxn modelId="{822CE684-2C19-A646-B270-0D69BB717160}" type="presParOf" srcId="{F06869AE-3124-C34F-8E5E-AB6D4B47E4BA}" destId="{9EAA9167-812A-8C4D-9B4C-329F83BD547F}" srcOrd="6" destOrd="0" presId="urn:microsoft.com/office/officeart/2005/8/layout/list1"/>
    <dgm:cxn modelId="{BD7C39D9-C1E0-B842-8BFF-B36D65CFD014}" type="presParOf" srcId="{F06869AE-3124-C34F-8E5E-AB6D4B47E4BA}" destId="{79652B15-7745-DC49-878E-F6FFF8941EE7}" srcOrd="7" destOrd="0" presId="urn:microsoft.com/office/officeart/2005/8/layout/list1"/>
    <dgm:cxn modelId="{D29DA6C0-7FE8-4E4B-BB85-C29CF5DA016F}" type="presParOf" srcId="{F06869AE-3124-C34F-8E5E-AB6D4B47E4BA}" destId="{F09032CF-22A8-3D4A-BE7E-4FC93EFC6EDB}" srcOrd="8" destOrd="0" presId="urn:microsoft.com/office/officeart/2005/8/layout/list1"/>
    <dgm:cxn modelId="{EA15762B-520F-C64F-AF1D-98A67B77656F}" type="presParOf" srcId="{F09032CF-22A8-3D4A-BE7E-4FC93EFC6EDB}" destId="{7AC0E4D0-5E3C-2E43-B2A1-EFA380637011}" srcOrd="0" destOrd="0" presId="urn:microsoft.com/office/officeart/2005/8/layout/list1"/>
    <dgm:cxn modelId="{F25036F6-7B3B-DB4D-B365-448D27B824B3}" type="presParOf" srcId="{F09032CF-22A8-3D4A-BE7E-4FC93EFC6EDB}" destId="{A9A47E6A-1B1F-8346-A6CE-5BFA92A2E6A2}" srcOrd="1" destOrd="0" presId="urn:microsoft.com/office/officeart/2005/8/layout/list1"/>
    <dgm:cxn modelId="{87771BA0-148A-134C-B046-5D4218F9CEDD}" type="presParOf" srcId="{F06869AE-3124-C34F-8E5E-AB6D4B47E4BA}" destId="{6D15DE96-6D07-054C-976E-C6F3048EFC23}" srcOrd="9" destOrd="0" presId="urn:microsoft.com/office/officeart/2005/8/layout/list1"/>
    <dgm:cxn modelId="{94E7B42C-97B5-A247-8EA8-EE44F4E6E4A8}" type="presParOf" srcId="{F06869AE-3124-C34F-8E5E-AB6D4B47E4BA}" destId="{2BC23B2C-863D-8F48-886C-F1829EFF9E9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02A46E8-539E-0D4C-9178-951424EC8381}" type="doc">
      <dgm:prSet loTypeId="urn:microsoft.com/office/officeart/2005/8/layout/hList1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4C0568D9-3EDA-474C-B158-7E330BFC7594}">
      <dgm:prSet phldrT="[Text]" custT="1"/>
      <dgm:spPr/>
      <dgm:t>
        <a:bodyPr/>
        <a:lstStyle/>
        <a:p>
          <a:r>
            <a:rPr lang="en-GB" sz="2400" b="1" dirty="0">
              <a:latin typeface="Arial" panose="020B0604020202020204" pitchFamily="34" charset="0"/>
              <a:cs typeface="Arial" panose="020B0604020202020204" pitchFamily="34" charset="0"/>
            </a:rPr>
            <a:t>Fair OA Principles</a:t>
          </a:r>
        </a:p>
      </dgm:t>
    </dgm:pt>
    <dgm:pt modelId="{2538220B-AE80-0D49-9E7C-8F41834AECE3}" type="parTrans" cxnId="{CB468A5D-20B2-4044-9837-9E6BBF3F097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7E79B6-F739-2846-91D8-FC03E2C57B37}" type="sibTrans" cxnId="{CB468A5D-20B2-4044-9837-9E6BBF3F097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AEAF53-EB87-A646-919A-199C256D7357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Wissenschaftsgeleitet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AD27CA-D38C-8B4F-9DEE-8D41F42506E5}" type="parTrans" cxnId="{04B9E8D0-0A48-3046-9F17-A079FAA743C7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8A8124-E5BA-3849-A102-7CA3193362E2}" type="sibTrans" cxnId="{04B9E8D0-0A48-3046-9F17-A079FAA743C7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CB9263-B617-AC44-9DAF-F22896F47E03}">
      <dgm:prSet phldrT="[Text]" custT="1"/>
      <dgm:spPr/>
      <dgm:t>
        <a:bodyPr/>
        <a:lstStyle/>
        <a:p>
          <a:r>
            <a:rPr lang="en-GB" sz="2400" b="1" dirty="0" err="1">
              <a:latin typeface="Arial" panose="020B0604020202020204" pitchFamily="34" charset="0"/>
              <a:cs typeface="Arial" panose="020B0604020202020204" pitchFamily="34" charset="0"/>
            </a:rPr>
            <a:t>Lokale</a:t>
          </a:r>
          <a:r>
            <a:rPr lang="en-GB" sz="24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400" b="1" dirty="0" err="1">
              <a:latin typeface="Arial" panose="020B0604020202020204" pitchFamily="34" charset="0"/>
              <a:cs typeface="Arial" panose="020B0604020202020204" pitchFamily="34" charset="0"/>
            </a:rPr>
            <a:t>Faktoren</a:t>
          </a:r>
          <a:endParaRPr lang="en-GB" sz="2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B1FA1B-8AB9-8C46-AE80-ADFAE67ED0A3}" type="parTrans" cxnId="{3253193C-BD60-0349-885F-8647045BF560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C07DC2-29EF-894B-8B20-44272884F88D}" type="sibTrans" cxnId="{3253193C-BD60-0349-885F-8647045BF560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6C25C3-44A1-ED46-B8C2-260486BDD52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Fachliche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Relevanz</a:t>
          </a:r>
          <a:endParaRPr lang="en-GB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138001-D15D-6F46-8C25-83BA0ED5B881}" type="parTrans" cxnId="{B06F62DD-2CDC-B84E-96D2-4A031530F2D4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7BB2770-2688-4A4D-B85E-55F3B3CD6D6D}" type="sibTrans" cxnId="{B06F62DD-2CDC-B84E-96D2-4A031530F2D4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AB0232-23B3-3543-9109-32CA8137806B}">
      <dgm:prSet phldrT="[Text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Autor*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behalten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alle 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Rechte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2A7452-6270-F345-B81D-F90DA1C73F1A}" type="parTrans" cxnId="{CE327998-23FC-7E4A-8D66-18C406B4E776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9A5B15-68A8-AB4D-9DE5-EAF9F379C2C1}" type="sibTrans" cxnId="{CE327998-23FC-7E4A-8D66-18C406B4E776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D99386-42C1-D845-9E89-13F0F8299813}">
      <dgm:prSet phldrT="[Text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Open Access</a:t>
          </a:r>
        </a:p>
      </dgm:t>
    </dgm:pt>
    <dgm:pt modelId="{6F0C5575-13BD-AE47-BEC7-CAB6BCFFCF9F}" type="parTrans" cxnId="{4F100A93-48CC-924B-BB01-82E0E60A766D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336F65-9470-784E-A4EF-1BF1FAE2672C}" type="sibTrans" cxnId="{4F100A93-48CC-924B-BB01-82E0E60A766D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D1BE09-5189-FB4E-A080-387C4CAAC8C2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Keine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Gebühren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für Autor*</a:t>
          </a:r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91ED0D-1B66-0E4A-8990-FD52369299F1}" type="parTrans" cxnId="{72E69AD5-1FDA-8746-AE8B-93A550169BCF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0F1267-342F-894B-8853-3F0D9D876CFB}" type="sibTrans" cxnId="{72E69AD5-1FDA-8746-AE8B-93A550169BCF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C934A0-3651-BE40-83CE-6735A0BF5E05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Kostentransparenz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CFFF28-ED54-0E4B-AEB5-E1B3CD323123}" type="parTrans" cxnId="{322D6905-E29E-2D4F-BDB4-02E48099665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5A4596-5513-CE44-9ABA-DC264431C7CF}" type="sibTrans" cxnId="{322D6905-E29E-2D4F-BDB4-02E48099665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D7F0A1-F2D6-8C44-974A-EDE7A612D9FF}">
      <dgm:prSet phldrT="[Text]" custT="1"/>
      <dgm:spPr/>
      <dgm:t>
        <a:bodyPr/>
        <a:lstStyle/>
        <a:p>
          <a:pPr>
            <a:buNone/>
          </a:pPr>
          <a:r>
            <a:rPr lang="de-DE" sz="1800" b="0" i="0" dirty="0">
              <a:latin typeface="Arial" panose="020B0604020202020204" pitchFamily="34" charset="0"/>
              <a:cs typeface="Arial" panose="020B0604020202020204" pitchFamily="34" charset="0"/>
            </a:rPr>
            <a:t>Fächerspektrum TU? </a:t>
          </a:r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Besonderer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Forschungs-schwerpunkt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1C7C6AF3-8548-AB46-B631-D5B3010A0BA8}" type="parTrans" cxnId="{5F50C67F-0177-364E-A253-5A6FA3A02A0E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E3ADF7E-1B6D-2648-9670-2202D7188FB8}" type="sibTrans" cxnId="{5F50C67F-0177-364E-A253-5A6FA3A02A0E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5430E3-655E-4147-8880-1EB7EBEB6B9F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1800" b="1" i="0" dirty="0">
              <a:latin typeface="Arial" panose="020B0604020202020204" pitchFamily="34" charset="0"/>
              <a:cs typeface="Arial" panose="020B0604020202020204" pitchFamily="34" charset="0"/>
            </a:rPr>
            <a:t>Aktivitäten von TU-Angehörigen</a:t>
          </a:r>
          <a:endParaRPr lang="en-GB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FFC43D-E35F-F640-903C-5831D0565F62}" type="parTrans" cxnId="{8561CA96-AEC5-4F41-ACC0-D2E065A5E382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14F6CFB-C4C8-8E44-9EA6-07F4CD1CD2D9}" type="sibTrans" cxnId="{8561CA96-AEC5-4F41-ACC0-D2E065A5E382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1A9671-53D2-114F-87F6-F6A0D24C45C6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Autor*in,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Reviewer*in,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Herausgeber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*in,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andere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</dgm:t>
    </dgm:pt>
    <dgm:pt modelId="{5E2719A1-38A7-A248-A757-CCF2CBE3A28B}" type="parTrans" cxnId="{1172B708-E1D2-7242-85C2-5D23B7840B6D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38554E-AFC2-5D43-80AC-8FF80287787E}" type="sibTrans" cxnId="{1172B708-E1D2-7242-85C2-5D23B7840B6D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6BDBB58-8B6D-EC4F-9A47-7E8D6ADC9F1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1800" b="1" i="0" dirty="0">
              <a:latin typeface="Arial" panose="020B0604020202020204" pitchFamily="34" charset="0"/>
              <a:cs typeface="Arial" panose="020B0604020202020204" pitchFamily="34" charset="0"/>
            </a:rPr>
            <a:t>Nutzung bzw. Nutzbarkeit durch TU-Angehörige</a:t>
          </a:r>
          <a:endParaRPr lang="en-GB" sz="1800" b="1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8B669A-5867-604A-A26E-2601BE3F0F9B}" type="parTrans" cxnId="{BA08EA80-9643-7146-BF1B-89DF4EECA95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ED38BB-21DA-7446-A0CF-3569D38F9794}" type="sibTrans" cxnId="{BA08EA80-9643-7146-BF1B-89DF4EECA953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9F92A6-0520-584A-B41E-794F53209EF9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z.B.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Open-Source-Software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oder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offene</a:t>
          </a:r>
          <a:r>
            <a:rPr lang="en-GB" sz="1800" b="0" i="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endParaRPr lang="en-GB" sz="1800" b="0" i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DCD0E8-BA4C-2C46-A523-C7D1C152886B}" type="parTrans" cxnId="{1A115059-4B41-B04B-A01D-DFF5A8EBDA58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5E9D3FB-393B-A345-A312-C1D6A4C4317B}" type="sibTrans" cxnId="{1A115059-4B41-B04B-A01D-DFF5A8EBDA58}">
      <dgm:prSet/>
      <dgm:spPr/>
      <dgm:t>
        <a:bodyPr/>
        <a:lstStyle/>
        <a:p>
          <a:endParaRPr lang="en-GB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4CB9E0-925E-994D-AE41-A7FEC37935BD}" type="pres">
      <dgm:prSet presAssocID="{002A46E8-539E-0D4C-9178-951424EC8381}" presName="Name0" presStyleCnt="0">
        <dgm:presLayoutVars>
          <dgm:dir/>
          <dgm:animLvl val="lvl"/>
          <dgm:resizeHandles val="exact"/>
        </dgm:presLayoutVars>
      </dgm:prSet>
      <dgm:spPr/>
    </dgm:pt>
    <dgm:pt modelId="{69C5CC47-8C71-9B47-B7A6-AB3111012224}" type="pres">
      <dgm:prSet presAssocID="{4C0568D9-3EDA-474C-B158-7E330BFC7594}" presName="composite" presStyleCnt="0"/>
      <dgm:spPr/>
    </dgm:pt>
    <dgm:pt modelId="{66CF0708-B324-B443-A160-FBAB6B1E4644}" type="pres">
      <dgm:prSet presAssocID="{4C0568D9-3EDA-474C-B158-7E330BFC7594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358B4130-8061-0144-8125-E9635A86FBD3}" type="pres">
      <dgm:prSet presAssocID="{4C0568D9-3EDA-474C-B158-7E330BFC7594}" presName="desTx" presStyleLbl="alignAccFollowNode1" presStyleIdx="0" presStyleCnt="2">
        <dgm:presLayoutVars>
          <dgm:bulletEnabled val="1"/>
        </dgm:presLayoutVars>
      </dgm:prSet>
      <dgm:spPr/>
    </dgm:pt>
    <dgm:pt modelId="{0EBEA865-5A47-174C-8661-04E7D52594E0}" type="pres">
      <dgm:prSet presAssocID="{F77E79B6-F739-2846-91D8-FC03E2C57B37}" presName="space" presStyleCnt="0"/>
      <dgm:spPr/>
    </dgm:pt>
    <dgm:pt modelId="{7CF252B2-3ED1-FB4A-BB6F-2C73157503DE}" type="pres">
      <dgm:prSet presAssocID="{F2CB9263-B617-AC44-9DAF-F22896F47E03}" presName="composite" presStyleCnt="0"/>
      <dgm:spPr/>
    </dgm:pt>
    <dgm:pt modelId="{A7745DCF-2741-6246-93C0-A68E30149A4F}" type="pres">
      <dgm:prSet presAssocID="{F2CB9263-B617-AC44-9DAF-F22896F47E0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28A5A236-55FD-E141-8C6A-AE9E2DC908DE}" type="pres">
      <dgm:prSet presAssocID="{F2CB9263-B617-AC44-9DAF-F22896F47E03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322D6905-E29E-2D4F-BDB4-02E480996653}" srcId="{4C0568D9-3EDA-474C-B158-7E330BFC7594}" destId="{10C934A0-3651-BE40-83CE-6735A0BF5E05}" srcOrd="4" destOrd="0" parTransId="{2ECFFF28-ED54-0E4B-AEB5-E1B3CD323123}" sibTransId="{CB5A4596-5513-CE44-9ABA-DC264431C7CF}"/>
    <dgm:cxn modelId="{1172B708-E1D2-7242-85C2-5D23B7840B6D}" srcId="{9D5430E3-655E-4147-8880-1EB7EBEB6B9F}" destId="{7B1A9671-53D2-114F-87F6-F6A0D24C45C6}" srcOrd="0" destOrd="0" parTransId="{5E2719A1-38A7-A248-A757-CCF2CBE3A28B}" sibTransId="{DC38554E-AFC2-5D43-80AC-8FF80287787E}"/>
    <dgm:cxn modelId="{DB88CE22-785F-2446-9901-835B2D4CC233}" type="presOf" srcId="{9D5430E3-655E-4147-8880-1EB7EBEB6B9F}" destId="{28A5A236-55FD-E141-8C6A-AE9E2DC908DE}" srcOrd="0" destOrd="2" presId="urn:microsoft.com/office/officeart/2005/8/layout/hList1"/>
    <dgm:cxn modelId="{FCF56126-7634-C24F-AD17-C6C5B4CCEAB7}" type="presOf" srcId="{1CAB0232-23B3-3543-9109-32CA8137806B}" destId="{358B4130-8061-0144-8125-E9635A86FBD3}" srcOrd="0" destOrd="1" presId="urn:microsoft.com/office/officeart/2005/8/layout/hList1"/>
    <dgm:cxn modelId="{EBC4BC31-CBE8-F448-A38E-31730A09A8A8}" type="presOf" srcId="{86BDBB58-8B6D-EC4F-9A47-7E8D6ADC9F18}" destId="{28A5A236-55FD-E141-8C6A-AE9E2DC908DE}" srcOrd="0" destOrd="4" presId="urn:microsoft.com/office/officeart/2005/8/layout/hList1"/>
    <dgm:cxn modelId="{27FC4439-AFAD-1E4C-BD6A-067C330246E1}" type="presOf" srcId="{4C0568D9-3EDA-474C-B158-7E330BFC7594}" destId="{66CF0708-B324-B443-A160-FBAB6B1E4644}" srcOrd="0" destOrd="0" presId="urn:microsoft.com/office/officeart/2005/8/layout/hList1"/>
    <dgm:cxn modelId="{3253193C-BD60-0349-885F-8647045BF560}" srcId="{002A46E8-539E-0D4C-9178-951424EC8381}" destId="{F2CB9263-B617-AC44-9DAF-F22896F47E03}" srcOrd="1" destOrd="0" parTransId="{F0B1FA1B-8AB9-8C46-AE80-ADFAE67ED0A3}" sibTransId="{3FC07DC2-29EF-894B-8B20-44272884F88D}"/>
    <dgm:cxn modelId="{200EA54D-0CD9-4646-8261-9AF9FEEC8A3C}" type="presOf" srcId="{2DAEAF53-EB87-A646-919A-199C256D7357}" destId="{358B4130-8061-0144-8125-E9635A86FBD3}" srcOrd="0" destOrd="0" presId="urn:microsoft.com/office/officeart/2005/8/layout/hList1"/>
    <dgm:cxn modelId="{1A115059-4B41-B04B-A01D-DFF5A8EBDA58}" srcId="{86BDBB58-8B6D-EC4F-9A47-7E8D6ADC9F18}" destId="{449F92A6-0520-584A-B41E-794F53209EF9}" srcOrd="0" destOrd="0" parTransId="{73DCD0E8-BA4C-2C46-A523-C7D1C152886B}" sibTransId="{C5E9D3FB-393B-A345-A312-C1D6A4C4317B}"/>
    <dgm:cxn modelId="{CB468A5D-20B2-4044-9837-9E6BBF3F0973}" srcId="{002A46E8-539E-0D4C-9178-951424EC8381}" destId="{4C0568D9-3EDA-474C-B158-7E330BFC7594}" srcOrd="0" destOrd="0" parTransId="{2538220B-AE80-0D49-9E7C-8F41834AECE3}" sibTransId="{F77E79B6-F739-2846-91D8-FC03E2C57B37}"/>
    <dgm:cxn modelId="{5F50C67F-0177-364E-A253-5A6FA3A02A0E}" srcId="{A66C25C3-44A1-ED46-B8C2-260486BDD528}" destId="{9AD7F0A1-F2D6-8C44-974A-EDE7A612D9FF}" srcOrd="0" destOrd="0" parTransId="{1C7C6AF3-8548-AB46-B631-D5B3010A0BA8}" sibTransId="{2E3ADF7E-1B6D-2648-9670-2202D7188FB8}"/>
    <dgm:cxn modelId="{BA08EA80-9643-7146-BF1B-89DF4EECA953}" srcId="{F2CB9263-B617-AC44-9DAF-F22896F47E03}" destId="{86BDBB58-8B6D-EC4F-9A47-7E8D6ADC9F18}" srcOrd="2" destOrd="0" parTransId="{FD8B669A-5867-604A-A26E-2601BE3F0F9B}" sibTransId="{23ED38BB-21DA-7446-A0CF-3569D38F9794}"/>
    <dgm:cxn modelId="{2B91DD84-E66E-BC4F-AF9F-754111810C5E}" type="presOf" srcId="{9AD7F0A1-F2D6-8C44-974A-EDE7A612D9FF}" destId="{28A5A236-55FD-E141-8C6A-AE9E2DC908DE}" srcOrd="0" destOrd="1" presId="urn:microsoft.com/office/officeart/2005/8/layout/hList1"/>
    <dgm:cxn modelId="{4F100A93-48CC-924B-BB01-82E0E60A766D}" srcId="{4C0568D9-3EDA-474C-B158-7E330BFC7594}" destId="{F1D99386-42C1-D845-9E89-13F0F8299813}" srcOrd="2" destOrd="0" parTransId="{6F0C5575-13BD-AE47-BEC7-CAB6BCFFCF9F}" sibTransId="{9A336F65-9470-784E-A4EF-1BF1FAE2672C}"/>
    <dgm:cxn modelId="{8561CA96-AEC5-4F41-ACC0-D2E065A5E382}" srcId="{F2CB9263-B617-AC44-9DAF-F22896F47E03}" destId="{9D5430E3-655E-4147-8880-1EB7EBEB6B9F}" srcOrd="1" destOrd="0" parTransId="{CEFFC43D-E35F-F640-903C-5831D0565F62}" sibTransId="{B14F6CFB-C4C8-8E44-9EA6-07F4CD1CD2D9}"/>
    <dgm:cxn modelId="{CE327998-23FC-7E4A-8D66-18C406B4E776}" srcId="{4C0568D9-3EDA-474C-B158-7E330BFC7594}" destId="{1CAB0232-23B3-3543-9109-32CA8137806B}" srcOrd="1" destOrd="0" parTransId="{502A7452-6270-F345-B81D-F90DA1C73F1A}" sibTransId="{3C9A5B15-68A8-AB4D-9DE5-EAF9F379C2C1}"/>
    <dgm:cxn modelId="{0301E59A-5F98-9A43-8306-DC329FDD6B0A}" type="presOf" srcId="{10C934A0-3651-BE40-83CE-6735A0BF5E05}" destId="{358B4130-8061-0144-8125-E9635A86FBD3}" srcOrd="0" destOrd="4" presId="urn:microsoft.com/office/officeart/2005/8/layout/hList1"/>
    <dgm:cxn modelId="{ED63419B-31DD-8940-966B-156E147DFFBC}" type="presOf" srcId="{2ED1BE09-5189-FB4E-A080-387C4CAAC8C2}" destId="{358B4130-8061-0144-8125-E9635A86FBD3}" srcOrd="0" destOrd="3" presId="urn:microsoft.com/office/officeart/2005/8/layout/hList1"/>
    <dgm:cxn modelId="{9D35709B-40DB-FA41-B659-22834EAE2C86}" type="presOf" srcId="{002A46E8-539E-0D4C-9178-951424EC8381}" destId="{764CB9E0-925E-994D-AE41-A7FEC37935BD}" srcOrd="0" destOrd="0" presId="urn:microsoft.com/office/officeart/2005/8/layout/hList1"/>
    <dgm:cxn modelId="{D66BAFA4-8671-F846-B183-FA29FBE66A46}" type="presOf" srcId="{F2CB9263-B617-AC44-9DAF-F22896F47E03}" destId="{A7745DCF-2741-6246-93C0-A68E30149A4F}" srcOrd="0" destOrd="0" presId="urn:microsoft.com/office/officeart/2005/8/layout/hList1"/>
    <dgm:cxn modelId="{45EF5FAF-A408-6F4F-A6BB-998496C4760A}" type="presOf" srcId="{449F92A6-0520-584A-B41E-794F53209EF9}" destId="{28A5A236-55FD-E141-8C6A-AE9E2DC908DE}" srcOrd="0" destOrd="5" presId="urn:microsoft.com/office/officeart/2005/8/layout/hList1"/>
    <dgm:cxn modelId="{8F627FBC-E0FD-CE4E-A4D9-7EA5F58A8605}" type="presOf" srcId="{7B1A9671-53D2-114F-87F6-F6A0D24C45C6}" destId="{28A5A236-55FD-E141-8C6A-AE9E2DC908DE}" srcOrd="0" destOrd="3" presId="urn:microsoft.com/office/officeart/2005/8/layout/hList1"/>
    <dgm:cxn modelId="{BED46DC1-454B-6345-B914-16DEC21F1726}" type="presOf" srcId="{F1D99386-42C1-D845-9E89-13F0F8299813}" destId="{358B4130-8061-0144-8125-E9635A86FBD3}" srcOrd="0" destOrd="2" presId="urn:microsoft.com/office/officeart/2005/8/layout/hList1"/>
    <dgm:cxn modelId="{04B9E8D0-0A48-3046-9F17-A079FAA743C7}" srcId="{4C0568D9-3EDA-474C-B158-7E330BFC7594}" destId="{2DAEAF53-EB87-A646-919A-199C256D7357}" srcOrd="0" destOrd="0" parTransId="{A4AD27CA-D38C-8B4F-9DEE-8D41F42506E5}" sibTransId="{A18A8124-E5BA-3849-A102-7CA3193362E2}"/>
    <dgm:cxn modelId="{72E69AD5-1FDA-8746-AE8B-93A550169BCF}" srcId="{4C0568D9-3EDA-474C-B158-7E330BFC7594}" destId="{2ED1BE09-5189-FB4E-A080-387C4CAAC8C2}" srcOrd="3" destOrd="0" parTransId="{E291ED0D-1B66-0E4A-8990-FD52369299F1}" sibTransId="{7C0F1267-342F-894B-8853-3F0D9D876CFB}"/>
    <dgm:cxn modelId="{B06F62DD-2CDC-B84E-96D2-4A031530F2D4}" srcId="{F2CB9263-B617-AC44-9DAF-F22896F47E03}" destId="{A66C25C3-44A1-ED46-B8C2-260486BDD528}" srcOrd="0" destOrd="0" parTransId="{72138001-D15D-6F46-8C25-83BA0ED5B881}" sibTransId="{37BB2770-2688-4A4D-B85E-55F3B3CD6D6D}"/>
    <dgm:cxn modelId="{61A134F6-AC17-8845-963A-A14227F29EDC}" type="presOf" srcId="{A66C25C3-44A1-ED46-B8C2-260486BDD528}" destId="{28A5A236-55FD-E141-8C6A-AE9E2DC908DE}" srcOrd="0" destOrd="0" presId="urn:microsoft.com/office/officeart/2005/8/layout/hList1"/>
    <dgm:cxn modelId="{573D28EB-6246-E94C-B657-9674397999FA}" type="presParOf" srcId="{764CB9E0-925E-994D-AE41-A7FEC37935BD}" destId="{69C5CC47-8C71-9B47-B7A6-AB3111012224}" srcOrd="0" destOrd="0" presId="urn:microsoft.com/office/officeart/2005/8/layout/hList1"/>
    <dgm:cxn modelId="{DDFD437F-3841-8C48-925B-0E748DC716AE}" type="presParOf" srcId="{69C5CC47-8C71-9B47-B7A6-AB3111012224}" destId="{66CF0708-B324-B443-A160-FBAB6B1E4644}" srcOrd="0" destOrd="0" presId="urn:microsoft.com/office/officeart/2005/8/layout/hList1"/>
    <dgm:cxn modelId="{E2943451-22D9-4C43-A2EE-CB1A8B30817C}" type="presParOf" srcId="{69C5CC47-8C71-9B47-B7A6-AB3111012224}" destId="{358B4130-8061-0144-8125-E9635A86FBD3}" srcOrd="1" destOrd="0" presId="urn:microsoft.com/office/officeart/2005/8/layout/hList1"/>
    <dgm:cxn modelId="{D30EFBC6-90EE-3642-BAB6-AD7EF8354321}" type="presParOf" srcId="{764CB9E0-925E-994D-AE41-A7FEC37935BD}" destId="{0EBEA865-5A47-174C-8661-04E7D52594E0}" srcOrd="1" destOrd="0" presId="urn:microsoft.com/office/officeart/2005/8/layout/hList1"/>
    <dgm:cxn modelId="{62AAD204-5DD3-9D49-910C-636D8015C9FF}" type="presParOf" srcId="{764CB9E0-925E-994D-AE41-A7FEC37935BD}" destId="{7CF252B2-3ED1-FB4A-BB6F-2C73157503DE}" srcOrd="2" destOrd="0" presId="urn:microsoft.com/office/officeart/2005/8/layout/hList1"/>
    <dgm:cxn modelId="{6A0BD147-02AB-A549-AC40-12A40BAEFEFF}" type="presParOf" srcId="{7CF252B2-3ED1-FB4A-BB6F-2C73157503DE}" destId="{A7745DCF-2741-6246-93C0-A68E30149A4F}" srcOrd="0" destOrd="0" presId="urn:microsoft.com/office/officeart/2005/8/layout/hList1"/>
    <dgm:cxn modelId="{8D7A2C75-456B-4D46-AB77-CC0736C0D793}" type="presParOf" srcId="{7CF252B2-3ED1-FB4A-BB6F-2C73157503DE}" destId="{28A5A236-55FD-E141-8C6A-AE9E2DC908D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7FDB7C4-098C-E44B-9F6C-271721DD466A}" type="doc">
      <dgm:prSet loTypeId="urn:microsoft.com/office/officeart/2005/8/layout/vProcess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941D0F15-B8D5-1949-8995-8576BD8B68C6}">
      <dgm:prSet custT="1"/>
      <dgm:spPr/>
      <dgm:t>
        <a:bodyPr/>
        <a:lstStyle/>
        <a:p>
          <a:r>
            <a:rPr lang="de-DE" sz="2000" dirty="0" err="1">
              <a:latin typeface="Arial" panose="020B0604020202020204" pitchFamily="34" charset="0"/>
              <a:cs typeface="Arial" panose="020B0604020202020204" pitchFamily="34" charset="0"/>
            </a:rPr>
            <a:t>LinF</a:t>
          </a:r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-Liste (xlsx) =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Herausgeberschaften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aus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TU-Reporting</a:t>
          </a:r>
        </a:p>
      </dgm:t>
    </dgm:pt>
    <dgm:pt modelId="{CB5BE304-A482-7E42-9214-21C7DFAC5FA2}" type="parTrans" cxnId="{FA0FF116-E768-9745-A2BF-3835596AEBF8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DE0F55-0826-BA49-A5EF-2895F85F077A}" type="sibTrans" cxnId="{FA0FF116-E768-9745-A2BF-3835596AEBF8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D7F645-8121-BD45-B224-78F39B9C8785}">
      <dgm:prSet custT="1"/>
      <dgm:spPr/>
      <dgm:t>
        <a:bodyPr/>
        <a:lstStyle/>
        <a:p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Normalisierung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Verlagsname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/-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gruppe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; ISSN, ISBN;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fehlende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DOIs, …)</a:t>
          </a:r>
        </a:p>
      </dgm:t>
    </dgm:pt>
    <dgm:pt modelId="{3EAC0AFF-27DF-DB4F-A9A9-9505BB48B066}" type="parTrans" cxnId="{841CED1E-D1D3-C743-AC63-490C6C7C2B97}">
      <dgm:prSet/>
      <dgm:spPr/>
      <dgm:t>
        <a:bodyPr/>
        <a:lstStyle/>
        <a:p>
          <a:endParaRPr lang="en-GB"/>
        </a:p>
      </dgm:t>
    </dgm:pt>
    <dgm:pt modelId="{76F52E6F-0909-7843-BE1A-CF413A9F360C}" type="sibTrans" cxnId="{841CED1E-D1D3-C743-AC63-490C6C7C2B97}">
      <dgm:prSet/>
      <dgm:spPr/>
      <dgm:t>
        <a:bodyPr/>
        <a:lstStyle/>
        <a:p>
          <a:endParaRPr lang="en-GB"/>
        </a:p>
      </dgm:t>
    </dgm:pt>
    <dgm:pt modelId="{F2C9E679-81C0-3943-B2E0-73A96E0EAE43}">
      <dgm:prSet custT="1"/>
      <dgm:spPr/>
      <dgm:t>
        <a:bodyPr/>
        <a:lstStyle/>
        <a:p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Abgleich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OpenAlex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(ISSN + DOI) ⇒ OA-Status,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Lizenz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, APC</a:t>
          </a:r>
        </a:p>
      </dgm:t>
    </dgm:pt>
    <dgm:pt modelId="{10C6A86E-60E0-494A-9943-A0CB7B96A64E}" type="parTrans" cxnId="{D5DBBE08-54FB-C648-8473-D8C38D32A375}">
      <dgm:prSet/>
      <dgm:spPr/>
      <dgm:t>
        <a:bodyPr/>
        <a:lstStyle/>
        <a:p>
          <a:endParaRPr lang="en-GB"/>
        </a:p>
      </dgm:t>
    </dgm:pt>
    <dgm:pt modelId="{B711F384-34F7-1D40-AD7F-3A218B744AD4}" type="sibTrans" cxnId="{D5DBBE08-54FB-C648-8473-D8C38D32A375}">
      <dgm:prSet/>
      <dgm:spPr/>
      <dgm:t>
        <a:bodyPr/>
        <a:lstStyle/>
        <a:p>
          <a:endParaRPr lang="en-GB"/>
        </a:p>
      </dgm:t>
    </dgm:pt>
    <dgm:pt modelId="{E78AF144-CB80-8745-99EA-14F134FEA624}">
      <dgm:prSet custT="1"/>
      <dgm:spPr/>
      <dgm:t>
        <a:bodyPr/>
        <a:lstStyle/>
        <a:p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Abgleich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DOAJ (csv + changelog) ⇒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Rechte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Autor*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Lizenz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, APC; Seal?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Fachgesellschaft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0F85797A-B961-4B44-82FA-A970FB090E68}" type="parTrans" cxnId="{EA601BC2-FDB0-F547-9562-8ED86A7DA747}">
      <dgm:prSet/>
      <dgm:spPr/>
      <dgm:t>
        <a:bodyPr/>
        <a:lstStyle/>
        <a:p>
          <a:endParaRPr lang="en-GB"/>
        </a:p>
      </dgm:t>
    </dgm:pt>
    <dgm:pt modelId="{9F254352-DD77-0540-9575-BBD27737B3F8}" type="sibTrans" cxnId="{EA601BC2-FDB0-F547-9562-8ED86A7DA747}">
      <dgm:prSet/>
      <dgm:spPr/>
      <dgm:t>
        <a:bodyPr/>
        <a:lstStyle/>
        <a:p>
          <a:endParaRPr lang="en-GB"/>
        </a:p>
      </dgm:t>
    </dgm:pt>
    <dgm:pt modelId="{7F2E7CB9-FBBC-D944-B42D-FE3427A6F96E}">
      <dgm:prSet custT="1"/>
      <dgm:spPr/>
      <dgm:t>
        <a:bodyPr/>
        <a:lstStyle/>
        <a:p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Manuelle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Recherche –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v.a.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für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Bücher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=&gt; OA-Status, Proceedings?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Anmerkungen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dirty="0" err="1">
              <a:latin typeface="Arial" panose="020B0604020202020204" pitchFamily="34" charset="0"/>
              <a:cs typeface="Arial" panose="020B0604020202020204" pitchFamily="34" charset="0"/>
            </a:rPr>
            <a:t>zu</a:t>
          </a:r>
          <a:r>
            <a:rPr lang="en-GB" sz="2000" dirty="0">
              <a:latin typeface="Arial" panose="020B0604020202020204" pitchFamily="34" charset="0"/>
              <a:cs typeface="Arial" panose="020B0604020202020204" pitchFamily="34" charset="0"/>
            </a:rPr>
            <a:t> Verlag</a:t>
          </a:r>
        </a:p>
      </dgm:t>
    </dgm:pt>
    <dgm:pt modelId="{90EDC414-77A8-A143-AE81-ED2FD28B1C28}" type="parTrans" cxnId="{40B55200-CB58-DC4D-878E-4E719C3462C4}">
      <dgm:prSet/>
      <dgm:spPr/>
      <dgm:t>
        <a:bodyPr/>
        <a:lstStyle/>
        <a:p>
          <a:endParaRPr lang="en-GB"/>
        </a:p>
      </dgm:t>
    </dgm:pt>
    <dgm:pt modelId="{F58B9A8B-1FAB-6346-9356-8E1D9678173C}" type="sibTrans" cxnId="{40B55200-CB58-DC4D-878E-4E719C3462C4}">
      <dgm:prSet/>
      <dgm:spPr/>
      <dgm:t>
        <a:bodyPr/>
        <a:lstStyle/>
        <a:p>
          <a:endParaRPr lang="en-GB"/>
        </a:p>
      </dgm:t>
    </dgm:pt>
    <dgm:pt modelId="{2C08E199-9E6C-3847-85D3-10098C65305A}" type="pres">
      <dgm:prSet presAssocID="{27FDB7C4-098C-E44B-9F6C-271721DD466A}" presName="outerComposite" presStyleCnt="0">
        <dgm:presLayoutVars>
          <dgm:chMax val="5"/>
          <dgm:dir/>
          <dgm:resizeHandles val="exact"/>
        </dgm:presLayoutVars>
      </dgm:prSet>
      <dgm:spPr/>
    </dgm:pt>
    <dgm:pt modelId="{42CDC92B-208B-0747-97BF-0B8DC5A554E0}" type="pres">
      <dgm:prSet presAssocID="{27FDB7C4-098C-E44B-9F6C-271721DD466A}" presName="dummyMaxCanvas" presStyleCnt="0">
        <dgm:presLayoutVars/>
      </dgm:prSet>
      <dgm:spPr/>
    </dgm:pt>
    <dgm:pt modelId="{D81092B5-8E0C-1440-8F12-44176904032A}" type="pres">
      <dgm:prSet presAssocID="{27FDB7C4-098C-E44B-9F6C-271721DD466A}" presName="FiveNodes_1" presStyleLbl="node1" presStyleIdx="0" presStyleCnt="5">
        <dgm:presLayoutVars>
          <dgm:bulletEnabled val="1"/>
        </dgm:presLayoutVars>
      </dgm:prSet>
      <dgm:spPr/>
    </dgm:pt>
    <dgm:pt modelId="{FC594651-A425-D94C-94CC-3A0C0595267A}" type="pres">
      <dgm:prSet presAssocID="{27FDB7C4-098C-E44B-9F6C-271721DD466A}" presName="FiveNodes_2" presStyleLbl="node1" presStyleIdx="1" presStyleCnt="5">
        <dgm:presLayoutVars>
          <dgm:bulletEnabled val="1"/>
        </dgm:presLayoutVars>
      </dgm:prSet>
      <dgm:spPr/>
    </dgm:pt>
    <dgm:pt modelId="{F83048D9-C6DB-7D44-B759-3A15CCFF48DF}" type="pres">
      <dgm:prSet presAssocID="{27FDB7C4-098C-E44B-9F6C-271721DD466A}" presName="FiveNodes_3" presStyleLbl="node1" presStyleIdx="2" presStyleCnt="5">
        <dgm:presLayoutVars>
          <dgm:bulletEnabled val="1"/>
        </dgm:presLayoutVars>
      </dgm:prSet>
      <dgm:spPr/>
    </dgm:pt>
    <dgm:pt modelId="{4B4358CE-8202-0144-8067-EE561F8CAD80}" type="pres">
      <dgm:prSet presAssocID="{27FDB7C4-098C-E44B-9F6C-271721DD466A}" presName="FiveNodes_4" presStyleLbl="node1" presStyleIdx="3" presStyleCnt="5">
        <dgm:presLayoutVars>
          <dgm:bulletEnabled val="1"/>
        </dgm:presLayoutVars>
      </dgm:prSet>
      <dgm:spPr/>
    </dgm:pt>
    <dgm:pt modelId="{C71410E7-1B78-264F-A870-4B0E18165B4E}" type="pres">
      <dgm:prSet presAssocID="{27FDB7C4-098C-E44B-9F6C-271721DD466A}" presName="FiveNodes_5" presStyleLbl="node1" presStyleIdx="4" presStyleCnt="5">
        <dgm:presLayoutVars>
          <dgm:bulletEnabled val="1"/>
        </dgm:presLayoutVars>
      </dgm:prSet>
      <dgm:spPr/>
    </dgm:pt>
    <dgm:pt modelId="{7092030B-4DA6-1B40-8172-41F26B4B5898}" type="pres">
      <dgm:prSet presAssocID="{27FDB7C4-098C-E44B-9F6C-271721DD466A}" presName="FiveConn_1-2" presStyleLbl="fgAccFollowNode1" presStyleIdx="0" presStyleCnt="4">
        <dgm:presLayoutVars>
          <dgm:bulletEnabled val="1"/>
        </dgm:presLayoutVars>
      </dgm:prSet>
      <dgm:spPr/>
    </dgm:pt>
    <dgm:pt modelId="{3D496E4A-931E-374D-B5C5-9D5E578B2FC5}" type="pres">
      <dgm:prSet presAssocID="{27FDB7C4-098C-E44B-9F6C-271721DD466A}" presName="FiveConn_2-3" presStyleLbl="fgAccFollowNode1" presStyleIdx="1" presStyleCnt="4">
        <dgm:presLayoutVars>
          <dgm:bulletEnabled val="1"/>
        </dgm:presLayoutVars>
      </dgm:prSet>
      <dgm:spPr/>
    </dgm:pt>
    <dgm:pt modelId="{36F15C4B-A4F6-0747-A366-AF84F987E117}" type="pres">
      <dgm:prSet presAssocID="{27FDB7C4-098C-E44B-9F6C-271721DD466A}" presName="FiveConn_3-4" presStyleLbl="fgAccFollowNode1" presStyleIdx="2" presStyleCnt="4">
        <dgm:presLayoutVars>
          <dgm:bulletEnabled val="1"/>
        </dgm:presLayoutVars>
      </dgm:prSet>
      <dgm:spPr/>
    </dgm:pt>
    <dgm:pt modelId="{BBE7551D-51ED-9D43-874D-44BABF06CCB7}" type="pres">
      <dgm:prSet presAssocID="{27FDB7C4-098C-E44B-9F6C-271721DD466A}" presName="FiveConn_4-5" presStyleLbl="fgAccFollowNode1" presStyleIdx="3" presStyleCnt="4">
        <dgm:presLayoutVars>
          <dgm:bulletEnabled val="1"/>
        </dgm:presLayoutVars>
      </dgm:prSet>
      <dgm:spPr/>
    </dgm:pt>
    <dgm:pt modelId="{A1B1D598-146D-6248-BA2D-F7000EA00114}" type="pres">
      <dgm:prSet presAssocID="{27FDB7C4-098C-E44B-9F6C-271721DD466A}" presName="FiveNodes_1_text" presStyleLbl="node1" presStyleIdx="4" presStyleCnt="5">
        <dgm:presLayoutVars>
          <dgm:bulletEnabled val="1"/>
        </dgm:presLayoutVars>
      </dgm:prSet>
      <dgm:spPr/>
    </dgm:pt>
    <dgm:pt modelId="{B8559EC0-957C-7642-995D-45EE83F13970}" type="pres">
      <dgm:prSet presAssocID="{27FDB7C4-098C-E44B-9F6C-271721DD466A}" presName="FiveNodes_2_text" presStyleLbl="node1" presStyleIdx="4" presStyleCnt="5">
        <dgm:presLayoutVars>
          <dgm:bulletEnabled val="1"/>
        </dgm:presLayoutVars>
      </dgm:prSet>
      <dgm:spPr/>
    </dgm:pt>
    <dgm:pt modelId="{197D3B48-A709-1E42-9139-84812D2D3578}" type="pres">
      <dgm:prSet presAssocID="{27FDB7C4-098C-E44B-9F6C-271721DD466A}" presName="FiveNodes_3_text" presStyleLbl="node1" presStyleIdx="4" presStyleCnt="5">
        <dgm:presLayoutVars>
          <dgm:bulletEnabled val="1"/>
        </dgm:presLayoutVars>
      </dgm:prSet>
      <dgm:spPr/>
    </dgm:pt>
    <dgm:pt modelId="{C2CB0EBD-55C6-EC4E-A53F-0C9B0F9DAA63}" type="pres">
      <dgm:prSet presAssocID="{27FDB7C4-098C-E44B-9F6C-271721DD466A}" presName="FiveNodes_4_text" presStyleLbl="node1" presStyleIdx="4" presStyleCnt="5">
        <dgm:presLayoutVars>
          <dgm:bulletEnabled val="1"/>
        </dgm:presLayoutVars>
      </dgm:prSet>
      <dgm:spPr/>
    </dgm:pt>
    <dgm:pt modelId="{3EF96ECE-125E-7A4E-AEC5-CD6BAE7A02CA}" type="pres">
      <dgm:prSet presAssocID="{27FDB7C4-098C-E44B-9F6C-271721DD466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0B55200-CB58-DC4D-878E-4E719C3462C4}" srcId="{27FDB7C4-098C-E44B-9F6C-271721DD466A}" destId="{7F2E7CB9-FBBC-D944-B42D-FE3427A6F96E}" srcOrd="4" destOrd="0" parTransId="{90EDC414-77A8-A143-AE81-ED2FD28B1C28}" sibTransId="{F58B9A8B-1FAB-6346-9356-8E1D9678173C}"/>
    <dgm:cxn modelId="{D5DBBE08-54FB-C648-8473-D8C38D32A375}" srcId="{27FDB7C4-098C-E44B-9F6C-271721DD466A}" destId="{F2C9E679-81C0-3943-B2E0-73A96E0EAE43}" srcOrd="3" destOrd="0" parTransId="{10C6A86E-60E0-494A-9943-A0CB7B96A64E}" sibTransId="{B711F384-34F7-1D40-AD7F-3A218B744AD4}"/>
    <dgm:cxn modelId="{FA0FF116-E768-9745-A2BF-3835596AEBF8}" srcId="{27FDB7C4-098C-E44B-9F6C-271721DD466A}" destId="{941D0F15-B8D5-1949-8995-8576BD8B68C6}" srcOrd="0" destOrd="0" parTransId="{CB5BE304-A482-7E42-9214-21C7DFAC5FA2}" sibTransId="{7DDE0F55-0826-BA49-A5EF-2895F85F077A}"/>
    <dgm:cxn modelId="{841CED1E-D1D3-C743-AC63-490C6C7C2B97}" srcId="{27FDB7C4-098C-E44B-9F6C-271721DD466A}" destId="{39D7F645-8121-BD45-B224-78F39B9C8785}" srcOrd="1" destOrd="0" parTransId="{3EAC0AFF-27DF-DB4F-A9A9-9505BB48B066}" sibTransId="{76F52E6F-0909-7843-BE1A-CF413A9F360C}"/>
    <dgm:cxn modelId="{19E68C3B-848F-144B-AA8B-EACAA585B285}" type="presOf" srcId="{39D7F645-8121-BD45-B224-78F39B9C8785}" destId="{B8559EC0-957C-7642-995D-45EE83F13970}" srcOrd="1" destOrd="0" presId="urn:microsoft.com/office/officeart/2005/8/layout/vProcess5"/>
    <dgm:cxn modelId="{7CEE4E41-7D52-D04F-8A80-ECAA05F9E937}" type="presOf" srcId="{E78AF144-CB80-8745-99EA-14F134FEA624}" destId="{F83048D9-C6DB-7D44-B759-3A15CCFF48DF}" srcOrd="0" destOrd="0" presId="urn:microsoft.com/office/officeart/2005/8/layout/vProcess5"/>
    <dgm:cxn modelId="{EC1F954E-C493-8F4D-A910-D1A7BD76996C}" type="presOf" srcId="{B711F384-34F7-1D40-AD7F-3A218B744AD4}" destId="{BBE7551D-51ED-9D43-874D-44BABF06CCB7}" srcOrd="0" destOrd="0" presId="urn:microsoft.com/office/officeart/2005/8/layout/vProcess5"/>
    <dgm:cxn modelId="{E94A547E-F7D6-1D44-B41B-1B71926EBBF8}" type="presOf" srcId="{F2C9E679-81C0-3943-B2E0-73A96E0EAE43}" destId="{C2CB0EBD-55C6-EC4E-A53F-0C9B0F9DAA63}" srcOrd="1" destOrd="0" presId="urn:microsoft.com/office/officeart/2005/8/layout/vProcess5"/>
    <dgm:cxn modelId="{AB44E184-AAD0-C64C-B96B-68D6F6CDAFB8}" type="presOf" srcId="{7DDE0F55-0826-BA49-A5EF-2895F85F077A}" destId="{7092030B-4DA6-1B40-8172-41F26B4B5898}" srcOrd="0" destOrd="0" presId="urn:microsoft.com/office/officeart/2005/8/layout/vProcess5"/>
    <dgm:cxn modelId="{9E87AC91-21A8-274D-AECC-AF165676B106}" type="presOf" srcId="{E78AF144-CB80-8745-99EA-14F134FEA624}" destId="{197D3B48-A709-1E42-9139-84812D2D3578}" srcOrd="1" destOrd="0" presId="urn:microsoft.com/office/officeart/2005/8/layout/vProcess5"/>
    <dgm:cxn modelId="{0BC0EE93-FBDB-2D4B-846D-7F6F262F52C6}" type="presOf" srcId="{39D7F645-8121-BD45-B224-78F39B9C8785}" destId="{FC594651-A425-D94C-94CC-3A0C0595267A}" srcOrd="0" destOrd="0" presId="urn:microsoft.com/office/officeart/2005/8/layout/vProcess5"/>
    <dgm:cxn modelId="{6F250AB0-0309-2245-BBE2-F6C1AC03199E}" type="presOf" srcId="{F2C9E679-81C0-3943-B2E0-73A96E0EAE43}" destId="{4B4358CE-8202-0144-8067-EE561F8CAD80}" srcOrd="0" destOrd="0" presId="urn:microsoft.com/office/officeart/2005/8/layout/vProcess5"/>
    <dgm:cxn modelId="{A78471B2-D34A-4B42-8B7D-A094FFA38149}" type="presOf" srcId="{7F2E7CB9-FBBC-D944-B42D-FE3427A6F96E}" destId="{3EF96ECE-125E-7A4E-AEC5-CD6BAE7A02CA}" srcOrd="1" destOrd="0" presId="urn:microsoft.com/office/officeart/2005/8/layout/vProcess5"/>
    <dgm:cxn modelId="{F44F1CB4-AC03-9D4A-8074-492F57CA10BD}" type="presOf" srcId="{941D0F15-B8D5-1949-8995-8576BD8B68C6}" destId="{A1B1D598-146D-6248-BA2D-F7000EA00114}" srcOrd="1" destOrd="0" presId="urn:microsoft.com/office/officeart/2005/8/layout/vProcess5"/>
    <dgm:cxn modelId="{EA601BC2-FDB0-F547-9562-8ED86A7DA747}" srcId="{27FDB7C4-098C-E44B-9F6C-271721DD466A}" destId="{E78AF144-CB80-8745-99EA-14F134FEA624}" srcOrd="2" destOrd="0" parTransId="{0F85797A-B961-4B44-82FA-A970FB090E68}" sibTransId="{9F254352-DD77-0540-9575-BBD27737B3F8}"/>
    <dgm:cxn modelId="{497584C9-5BD8-D24E-8E3D-F45DE69C00D4}" type="presOf" srcId="{9F254352-DD77-0540-9575-BBD27737B3F8}" destId="{36F15C4B-A4F6-0747-A366-AF84F987E117}" srcOrd="0" destOrd="0" presId="urn:microsoft.com/office/officeart/2005/8/layout/vProcess5"/>
    <dgm:cxn modelId="{65A453CE-53E8-F347-A31B-EACC159E1A35}" type="presOf" srcId="{941D0F15-B8D5-1949-8995-8576BD8B68C6}" destId="{D81092B5-8E0C-1440-8F12-44176904032A}" srcOrd="0" destOrd="0" presId="urn:microsoft.com/office/officeart/2005/8/layout/vProcess5"/>
    <dgm:cxn modelId="{BA90D9DF-0CEB-CE4B-8C9B-13A2279DFC59}" type="presOf" srcId="{76F52E6F-0909-7843-BE1A-CF413A9F360C}" destId="{3D496E4A-931E-374D-B5C5-9D5E578B2FC5}" srcOrd="0" destOrd="0" presId="urn:microsoft.com/office/officeart/2005/8/layout/vProcess5"/>
    <dgm:cxn modelId="{6BBCFDE1-EFEA-394A-8C69-9395173CA23F}" type="presOf" srcId="{7F2E7CB9-FBBC-D944-B42D-FE3427A6F96E}" destId="{C71410E7-1B78-264F-A870-4B0E18165B4E}" srcOrd="0" destOrd="0" presId="urn:microsoft.com/office/officeart/2005/8/layout/vProcess5"/>
    <dgm:cxn modelId="{6538FFE3-2BC2-7347-9513-804A2C8FE9E2}" type="presOf" srcId="{27FDB7C4-098C-E44B-9F6C-271721DD466A}" destId="{2C08E199-9E6C-3847-85D3-10098C65305A}" srcOrd="0" destOrd="0" presId="urn:microsoft.com/office/officeart/2005/8/layout/vProcess5"/>
    <dgm:cxn modelId="{66729AAD-C85E-934D-BE2C-5A879D381598}" type="presParOf" srcId="{2C08E199-9E6C-3847-85D3-10098C65305A}" destId="{42CDC92B-208B-0747-97BF-0B8DC5A554E0}" srcOrd="0" destOrd="0" presId="urn:microsoft.com/office/officeart/2005/8/layout/vProcess5"/>
    <dgm:cxn modelId="{7874FA84-16A8-464E-9161-3ED4109569C5}" type="presParOf" srcId="{2C08E199-9E6C-3847-85D3-10098C65305A}" destId="{D81092B5-8E0C-1440-8F12-44176904032A}" srcOrd="1" destOrd="0" presId="urn:microsoft.com/office/officeart/2005/8/layout/vProcess5"/>
    <dgm:cxn modelId="{AD1DEC57-80DF-A44A-B1FC-0140F5A705FC}" type="presParOf" srcId="{2C08E199-9E6C-3847-85D3-10098C65305A}" destId="{FC594651-A425-D94C-94CC-3A0C0595267A}" srcOrd="2" destOrd="0" presId="urn:microsoft.com/office/officeart/2005/8/layout/vProcess5"/>
    <dgm:cxn modelId="{8E391EF4-FABC-D54C-B1C9-A01013819D16}" type="presParOf" srcId="{2C08E199-9E6C-3847-85D3-10098C65305A}" destId="{F83048D9-C6DB-7D44-B759-3A15CCFF48DF}" srcOrd="3" destOrd="0" presId="urn:microsoft.com/office/officeart/2005/8/layout/vProcess5"/>
    <dgm:cxn modelId="{A1161063-F9C5-8B45-87A7-B489AF7DF16C}" type="presParOf" srcId="{2C08E199-9E6C-3847-85D3-10098C65305A}" destId="{4B4358CE-8202-0144-8067-EE561F8CAD80}" srcOrd="4" destOrd="0" presId="urn:microsoft.com/office/officeart/2005/8/layout/vProcess5"/>
    <dgm:cxn modelId="{2FA4221E-18C9-6A48-A8AE-C7F869279A4D}" type="presParOf" srcId="{2C08E199-9E6C-3847-85D3-10098C65305A}" destId="{C71410E7-1B78-264F-A870-4B0E18165B4E}" srcOrd="5" destOrd="0" presId="urn:microsoft.com/office/officeart/2005/8/layout/vProcess5"/>
    <dgm:cxn modelId="{E6D52539-81F3-5C49-9043-931668CCB455}" type="presParOf" srcId="{2C08E199-9E6C-3847-85D3-10098C65305A}" destId="{7092030B-4DA6-1B40-8172-41F26B4B5898}" srcOrd="6" destOrd="0" presId="urn:microsoft.com/office/officeart/2005/8/layout/vProcess5"/>
    <dgm:cxn modelId="{97FCFDBD-0DB9-8245-B925-72B6752BA9E5}" type="presParOf" srcId="{2C08E199-9E6C-3847-85D3-10098C65305A}" destId="{3D496E4A-931E-374D-B5C5-9D5E578B2FC5}" srcOrd="7" destOrd="0" presId="urn:microsoft.com/office/officeart/2005/8/layout/vProcess5"/>
    <dgm:cxn modelId="{78579E16-B92E-2849-ACF4-AD2441D55B55}" type="presParOf" srcId="{2C08E199-9E6C-3847-85D3-10098C65305A}" destId="{36F15C4B-A4F6-0747-A366-AF84F987E117}" srcOrd="8" destOrd="0" presId="urn:microsoft.com/office/officeart/2005/8/layout/vProcess5"/>
    <dgm:cxn modelId="{D33CDD3F-38EC-9E49-B2B8-E199A54C798B}" type="presParOf" srcId="{2C08E199-9E6C-3847-85D3-10098C65305A}" destId="{BBE7551D-51ED-9D43-874D-44BABF06CCB7}" srcOrd="9" destOrd="0" presId="urn:microsoft.com/office/officeart/2005/8/layout/vProcess5"/>
    <dgm:cxn modelId="{FB855F64-939B-624B-975F-5659378E349A}" type="presParOf" srcId="{2C08E199-9E6C-3847-85D3-10098C65305A}" destId="{A1B1D598-146D-6248-BA2D-F7000EA00114}" srcOrd="10" destOrd="0" presId="urn:microsoft.com/office/officeart/2005/8/layout/vProcess5"/>
    <dgm:cxn modelId="{5209FC68-98A4-914B-BD94-096D57BFEF10}" type="presParOf" srcId="{2C08E199-9E6C-3847-85D3-10098C65305A}" destId="{B8559EC0-957C-7642-995D-45EE83F13970}" srcOrd="11" destOrd="0" presId="urn:microsoft.com/office/officeart/2005/8/layout/vProcess5"/>
    <dgm:cxn modelId="{E18E8B6B-6261-4E4B-AC3C-37AD0B77E408}" type="presParOf" srcId="{2C08E199-9E6C-3847-85D3-10098C65305A}" destId="{197D3B48-A709-1E42-9139-84812D2D3578}" srcOrd="12" destOrd="0" presId="urn:microsoft.com/office/officeart/2005/8/layout/vProcess5"/>
    <dgm:cxn modelId="{C1CCFE9B-47B0-2445-BDE1-55BE0A049F4D}" type="presParOf" srcId="{2C08E199-9E6C-3847-85D3-10098C65305A}" destId="{C2CB0EBD-55C6-EC4E-A53F-0C9B0F9DAA63}" srcOrd="13" destOrd="0" presId="urn:microsoft.com/office/officeart/2005/8/layout/vProcess5"/>
    <dgm:cxn modelId="{A5FD7AAE-1B8D-144D-8868-1C87FEA58CEA}" type="presParOf" srcId="{2C08E199-9E6C-3847-85D3-10098C65305A}" destId="{3EF96ECE-125E-7A4E-AEC5-CD6BAE7A02CA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8DC8230-EE29-314E-B9E5-BDEBDCA132DB}" type="doc">
      <dgm:prSet loTypeId="urn:microsoft.com/office/officeart/2005/8/layout/matrix2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106564DA-0F57-2A46-8062-15F3D0AF7953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Herausgeber-tätigkeiten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88FE65-5EA1-4E43-873B-B62FB1B95F6D}" type="parTrans" cxnId="{C1B6AC71-E6F2-6B4E-908A-FE70B2925D7C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633093-3213-B64A-8DB8-A25280D88C0E}" type="sibTrans" cxnId="{C1B6AC71-E6F2-6B4E-908A-FE70B2925D7C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B47EAD-46E9-2D4F-B60B-9646973B1F6F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Publikations-tätigkeiten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91DC97-4927-0D43-9DB0-B6A8AA483288}" type="parTrans" cxnId="{E9FFB999-1B38-1643-88A0-3C72C1CCCA2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F68B92-C8B7-5F40-993A-2CFADEFBC89A}" type="sibTrans" cxnId="{E9FFB999-1B38-1643-88A0-3C72C1CCCA2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2F35A6-102D-4D46-940A-9969AD4C57BE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Sonstige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i="1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</dgm:t>
    </dgm:pt>
    <dgm:pt modelId="{3CE2B149-B5CC-A34B-A6D4-8BE646332674}" type="parTrans" cxnId="{37D8C380-05B2-1A4E-B72E-358E4378465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6BC495-8423-324D-89F8-07BF0E6EBA89}" type="sibTrans" cxnId="{37D8C380-05B2-1A4E-B72E-358E4378465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638801-47E8-4E42-A802-6D27E6FA1623}">
      <dgm:prSet phldrT="[Text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Review</a:t>
          </a:r>
        </a:p>
      </dgm:t>
    </dgm:pt>
    <dgm:pt modelId="{8885E8D6-09EF-1440-A328-491DD37B3047}" type="parTrans" cxnId="{57AA5926-C9E9-654C-9A96-40994B2C3F4D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798EBA-D9FA-7C4F-9B69-1DD207A2183E}" type="sibTrans" cxnId="{57AA5926-C9E9-654C-9A96-40994B2C3F4D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103E0B-A11A-D640-A1C3-878AD97D0D40}" type="pres">
      <dgm:prSet presAssocID="{88DC8230-EE29-314E-B9E5-BDEBDCA132DB}" presName="matrix" presStyleCnt="0">
        <dgm:presLayoutVars>
          <dgm:chMax val="1"/>
          <dgm:dir/>
          <dgm:resizeHandles val="exact"/>
        </dgm:presLayoutVars>
      </dgm:prSet>
      <dgm:spPr/>
    </dgm:pt>
    <dgm:pt modelId="{93E56487-1326-614A-9991-9B61CFD0B079}" type="pres">
      <dgm:prSet presAssocID="{88DC8230-EE29-314E-B9E5-BDEBDCA132DB}" presName="axisShape" presStyleLbl="bgShp" presStyleIdx="0" presStyleCnt="1"/>
      <dgm:spPr/>
    </dgm:pt>
    <dgm:pt modelId="{E7C38448-FD88-7942-9E78-C6B748E937D0}" type="pres">
      <dgm:prSet presAssocID="{88DC8230-EE29-314E-B9E5-BDEBDCA132DB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611F8C2-2758-E148-8E62-CE54BA974916}" type="pres">
      <dgm:prSet presAssocID="{88DC8230-EE29-314E-B9E5-BDEBDCA132DB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7BAA804-2084-0E46-A36B-753FF117ACDB}" type="pres">
      <dgm:prSet presAssocID="{88DC8230-EE29-314E-B9E5-BDEBDCA132DB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13FEF3F-51C6-6E45-BEA9-DE3053499287}" type="pres">
      <dgm:prSet presAssocID="{88DC8230-EE29-314E-B9E5-BDEBDCA132DB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65F7D213-026E-0848-A653-1B96FEDD8840}" type="presOf" srcId="{772F35A6-102D-4D46-940A-9969AD4C57BE}" destId="{C13FEF3F-51C6-6E45-BEA9-DE3053499287}" srcOrd="0" destOrd="0" presId="urn:microsoft.com/office/officeart/2005/8/layout/matrix2"/>
    <dgm:cxn modelId="{57AA5926-C9E9-654C-9A96-40994B2C3F4D}" srcId="{88DC8230-EE29-314E-B9E5-BDEBDCA132DB}" destId="{52638801-47E8-4E42-A802-6D27E6FA1623}" srcOrd="2" destOrd="0" parTransId="{8885E8D6-09EF-1440-A328-491DD37B3047}" sibTransId="{F8798EBA-D9FA-7C4F-9B69-1DD207A2183E}"/>
    <dgm:cxn modelId="{F528E626-ACB1-B64F-97C8-B2F47858BE54}" type="presOf" srcId="{88DC8230-EE29-314E-B9E5-BDEBDCA132DB}" destId="{E0103E0B-A11A-D640-A1C3-878AD97D0D40}" srcOrd="0" destOrd="0" presId="urn:microsoft.com/office/officeart/2005/8/layout/matrix2"/>
    <dgm:cxn modelId="{F5088830-F051-884D-B33F-BCE1DB59741B}" type="presOf" srcId="{106564DA-0F57-2A46-8062-15F3D0AF7953}" destId="{1611F8C2-2758-E148-8E62-CE54BA974916}" srcOrd="0" destOrd="0" presId="urn:microsoft.com/office/officeart/2005/8/layout/matrix2"/>
    <dgm:cxn modelId="{C1B6AC71-E6F2-6B4E-908A-FE70B2925D7C}" srcId="{88DC8230-EE29-314E-B9E5-BDEBDCA132DB}" destId="{106564DA-0F57-2A46-8062-15F3D0AF7953}" srcOrd="1" destOrd="0" parTransId="{1288FE65-5EA1-4E43-873B-B62FB1B95F6D}" sibTransId="{11633093-3213-B64A-8DB8-A25280D88C0E}"/>
    <dgm:cxn modelId="{F5DEDB7E-B36E-0E4C-9E28-BD3965DF575A}" type="presOf" srcId="{A0B47EAD-46E9-2D4F-B60B-9646973B1F6F}" destId="{E7C38448-FD88-7942-9E78-C6B748E937D0}" srcOrd="0" destOrd="0" presId="urn:microsoft.com/office/officeart/2005/8/layout/matrix2"/>
    <dgm:cxn modelId="{37D8C380-05B2-1A4E-B72E-358E4378465B}" srcId="{88DC8230-EE29-314E-B9E5-BDEBDCA132DB}" destId="{772F35A6-102D-4D46-940A-9969AD4C57BE}" srcOrd="3" destOrd="0" parTransId="{3CE2B149-B5CC-A34B-A6D4-8BE646332674}" sibTransId="{5C6BC495-8423-324D-89F8-07BF0E6EBA89}"/>
    <dgm:cxn modelId="{14529A8B-1809-D14E-A9AC-A7884C643B53}" type="presOf" srcId="{52638801-47E8-4E42-A802-6D27E6FA1623}" destId="{C7BAA804-2084-0E46-A36B-753FF117ACDB}" srcOrd="0" destOrd="0" presId="urn:microsoft.com/office/officeart/2005/8/layout/matrix2"/>
    <dgm:cxn modelId="{E9FFB999-1B38-1643-88A0-3C72C1CCCA2B}" srcId="{88DC8230-EE29-314E-B9E5-BDEBDCA132DB}" destId="{A0B47EAD-46E9-2D4F-B60B-9646973B1F6F}" srcOrd="0" destOrd="0" parTransId="{8191DC97-4927-0D43-9DB0-B6A8AA483288}" sibTransId="{5FF68B92-C8B7-5F40-993A-2CFADEFBC89A}"/>
    <dgm:cxn modelId="{045AB7BD-FE1E-504C-81D2-9FFA84F58CB8}" type="presParOf" srcId="{E0103E0B-A11A-D640-A1C3-878AD97D0D40}" destId="{93E56487-1326-614A-9991-9B61CFD0B079}" srcOrd="0" destOrd="0" presId="urn:microsoft.com/office/officeart/2005/8/layout/matrix2"/>
    <dgm:cxn modelId="{61CFD9D8-0E23-FB42-A07A-10702585F779}" type="presParOf" srcId="{E0103E0B-A11A-D640-A1C3-878AD97D0D40}" destId="{E7C38448-FD88-7942-9E78-C6B748E937D0}" srcOrd="1" destOrd="0" presId="urn:microsoft.com/office/officeart/2005/8/layout/matrix2"/>
    <dgm:cxn modelId="{A54BE3A4-C519-FB4A-842F-455E131EC43B}" type="presParOf" srcId="{E0103E0B-A11A-D640-A1C3-878AD97D0D40}" destId="{1611F8C2-2758-E148-8E62-CE54BA974916}" srcOrd="2" destOrd="0" presId="urn:microsoft.com/office/officeart/2005/8/layout/matrix2"/>
    <dgm:cxn modelId="{F04565EF-7EC9-8346-89A2-0F2A4D0D07A1}" type="presParOf" srcId="{E0103E0B-A11A-D640-A1C3-878AD97D0D40}" destId="{C7BAA804-2084-0E46-A36B-753FF117ACDB}" srcOrd="3" destOrd="0" presId="urn:microsoft.com/office/officeart/2005/8/layout/matrix2"/>
    <dgm:cxn modelId="{A85358A7-9026-C641-82FE-CE9A27164643}" type="presParOf" srcId="{E0103E0B-A11A-D640-A1C3-878AD97D0D40}" destId="{C13FEF3F-51C6-6E45-BEA9-DE305349928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8DC8230-EE29-314E-B9E5-BDEBDCA132DB}" type="doc">
      <dgm:prSet loTypeId="urn:microsoft.com/office/officeart/2005/8/layout/matrix2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106564DA-0F57-2A46-8062-15F3D0AF7953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Herausgeber-tätigkeiten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88FE65-5EA1-4E43-873B-B62FB1B95F6D}" type="parTrans" cxnId="{C1B6AC71-E6F2-6B4E-908A-FE70B2925D7C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633093-3213-B64A-8DB8-A25280D88C0E}" type="sibTrans" cxnId="{C1B6AC71-E6F2-6B4E-908A-FE70B2925D7C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B47EAD-46E9-2D4F-B60B-9646973B1F6F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Publikations-tätigkeiten</a:t>
          </a:r>
          <a:endParaRPr lang="en-GB" sz="18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191DC97-4927-0D43-9DB0-B6A8AA483288}" type="parTrans" cxnId="{E9FFB999-1B38-1643-88A0-3C72C1CCCA2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FF68B92-C8B7-5F40-993A-2CFADEFBC89A}" type="sibTrans" cxnId="{E9FFB999-1B38-1643-88A0-3C72C1CCCA2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2F35A6-102D-4D46-940A-9969AD4C57BE}">
      <dgm:prSet phldrT="[Text]" custT="1"/>
      <dgm:spPr/>
      <dgm:t>
        <a:bodyPr/>
        <a:lstStyle/>
        <a:p>
          <a:r>
            <a:rPr lang="en-GB" sz="1800" b="1" dirty="0" err="1">
              <a:latin typeface="Arial" panose="020B0604020202020204" pitchFamily="34" charset="0"/>
              <a:cs typeface="Arial" panose="020B0604020202020204" pitchFamily="34" charset="0"/>
            </a:rPr>
            <a:t>Sonstige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i="1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</dgm:t>
    </dgm:pt>
    <dgm:pt modelId="{3CE2B149-B5CC-A34B-A6D4-8BE646332674}" type="parTrans" cxnId="{37D8C380-05B2-1A4E-B72E-358E4378465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6BC495-8423-324D-89F8-07BF0E6EBA89}" type="sibTrans" cxnId="{37D8C380-05B2-1A4E-B72E-358E4378465B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2638801-47E8-4E42-A802-6D27E6FA1623}">
      <dgm:prSet phldrT="[Text]" custT="1"/>
      <dgm:spPr/>
      <dgm:t>
        <a:bodyPr/>
        <a:lstStyle/>
        <a:p>
          <a:r>
            <a:rPr lang="en-GB" sz="1800" b="1" dirty="0">
              <a:latin typeface="Arial" panose="020B0604020202020204" pitchFamily="34" charset="0"/>
              <a:cs typeface="Arial" panose="020B0604020202020204" pitchFamily="34" charset="0"/>
            </a:rPr>
            <a:t>Review</a:t>
          </a:r>
        </a:p>
      </dgm:t>
    </dgm:pt>
    <dgm:pt modelId="{8885E8D6-09EF-1440-A328-491DD37B3047}" type="parTrans" cxnId="{57AA5926-C9E9-654C-9A96-40994B2C3F4D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798EBA-D9FA-7C4F-9B69-1DD207A2183E}" type="sibTrans" cxnId="{57AA5926-C9E9-654C-9A96-40994B2C3F4D}">
      <dgm:prSet/>
      <dgm:spPr/>
      <dgm:t>
        <a:bodyPr/>
        <a:lstStyle/>
        <a:p>
          <a:endParaRPr lang="en-GB" sz="1800">
            <a:solidFill>
              <a:srgbClr val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D5E472-0FB5-A645-967B-E8D6DCD1D95E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relativ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) </a:t>
          </a:r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einfach</a:t>
          </a:r>
          <a:endParaRPr lang="en-GB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22E442-FB30-234A-8F99-C69FC94EF28D}" type="parTrans" cxnId="{27C096D3-D93F-1A49-B76B-851560B5B088}">
      <dgm:prSet/>
      <dgm:spPr/>
      <dgm:t>
        <a:bodyPr/>
        <a:lstStyle/>
        <a:p>
          <a:endParaRPr lang="en-GB"/>
        </a:p>
      </dgm:t>
    </dgm:pt>
    <dgm:pt modelId="{B8EAAD5B-A2F5-5C42-8C5C-5E94FAF91186}" type="sibTrans" cxnId="{27C096D3-D93F-1A49-B76B-851560B5B088}">
      <dgm:prSet/>
      <dgm:spPr/>
      <dgm:t>
        <a:bodyPr/>
        <a:lstStyle/>
        <a:p>
          <a:endParaRPr lang="en-GB"/>
        </a:p>
      </dgm:t>
    </dgm:pt>
    <dgm:pt modelId="{EFC4FFD9-A254-4442-81FD-F2644653CF00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interne </a:t>
          </a:r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?!</a:t>
          </a:r>
        </a:p>
      </dgm:t>
    </dgm:pt>
    <dgm:pt modelId="{5F444ACE-F053-0E4A-B557-DA1E4AE59FA0}" type="parTrans" cxnId="{15AA3ADE-BDFA-1D40-91B8-6F7A28727143}">
      <dgm:prSet/>
      <dgm:spPr/>
      <dgm:t>
        <a:bodyPr/>
        <a:lstStyle/>
        <a:p>
          <a:endParaRPr lang="en-GB"/>
        </a:p>
      </dgm:t>
    </dgm:pt>
    <dgm:pt modelId="{5455BEBE-3770-D142-ADFE-0A3DDB979012}" type="sibTrans" cxnId="{15AA3ADE-BDFA-1D40-91B8-6F7A28727143}">
      <dgm:prSet/>
      <dgm:spPr/>
      <dgm:t>
        <a:bodyPr/>
        <a:lstStyle/>
        <a:p>
          <a:endParaRPr lang="en-GB"/>
        </a:p>
      </dgm:t>
    </dgm:pt>
    <dgm:pt modelId="{39BB0D52-C1D0-424C-9749-CBA290BEC3F0}">
      <dgm:prSet phldrT="[Text]" custT="1"/>
      <dgm:spPr/>
      <dgm:t>
        <a:bodyPr/>
        <a:lstStyle/>
        <a:p>
          <a:r>
            <a:rPr lang="en-GB" sz="1800" dirty="0" err="1">
              <a:latin typeface="Arial" panose="020B0604020202020204" pitchFamily="34" charset="0"/>
              <a:cs typeface="Arial" panose="020B0604020202020204" pitchFamily="34" charset="0"/>
            </a:rPr>
            <a:t>aufwändig</a:t>
          </a:r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!</a:t>
          </a:r>
        </a:p>
      </dgm:t>
    </dgm:pt>
    <dgm:pt modelId="{FC18A384-C5A2-4E45-9668-6620CCDB66A8}" type="parTrans" cxnId="{41A981AF-4C80-AC4B-8F19-179113DC59F2}">
      <dgm:prSet/>
      <dgm:spPr/>
      <dgm:t>
        <a:bodyPr/>
        <a:lstStyle/>
        <a:p>
          <a:endParaRPr lang="en-GB"/>
        </a:p>
      </dgm:t>
    </dgm:pt>
    <dgm:pt modelId="{60D277AF-0E0D-E740-841D-76E7A43CAA6B}" type="sibTrans" cxnId="{41A981AF-4C80-AC4B-8F19-179113DC59F2}">
      <dgm:prSet/>
      <dgm:spPr/>
      <dgm:t>
        <a:bodyPr/>
        <a:lstStyle/>
        <a:p>
          <a:endParaRPr lang="en-GB"/>
        </a:p>
      </dgm:t>
    </dgm:pt>
    <dgm:pt modelId="{CE593BF3-5BBF-3641-A454-B78C956467DF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???</a:t>
          </a:r>
        </a:p>
      </dgm:t>
    </dgm:pt>
    <dgm:pt modelId="{8D0CE9CC-AAFC-7140-8F4A-5BCC32DE860A}" type="parTrans" cxnId="{14EE4935-30E7-4645-817C-1DA617CC56FE}">
      <dgm:prSet/>
      <dgm:spPr/>
      <dgm:t>
        <a:bodyPr/>
        <a:lstStyle/>
        <a:p>
          <a:endParaRPr lang="en-GB"/>
        </a:p>
      </dgm:t>
    </dgm:pt>
    <dgm:pt modelId="{917287FA-3F87-B044-83B6-56F7D06EAB70}" type="sibTrans" cxnId="{14EE4935-30E7-4645-817C-1DA617CC56FE}">
      <dgm:prSet/>
      <dgm:spPr/>
      <dgm:t>
        <a:bodyPr/>
        <a:lstStyle/>
        <a:p>
          <a:endParaRPr lang="en-GB"/>
        </a:p>
      </dgm:t>
    </dgm:pt>
    <dgm:pt modelId="{D435F9D8-80B3-184F-A62D-2FCA9FAF56D7}">
      <dgm:prSet phldrT="[Text]" custT="1"/>
      <dgm:spPr/>
      <dgm:t>
        <a:bodyPr/>
        <a:lstStyle/>
        <a:p>
          <a:r>
            <a:rPr lang="en-GB" sz="1800" dirty="0">
              <a:latin typeface="Arial" panose="020B0604020202020204" pitchFamily="34" charset="0"/>
              <a:cs typeface="Arial" panose="020B0604020202020204" pitchFamily="34" charset="0"/>
            </a:rPr>
            <a:t>???</a:t>
          </a:r>
        </a:p>
      </dgm:t>
    </dgm:pt>
    <dgm:pt modelId="{F8D54A87-7B62-504B-9FD8-E76CB1019710}" type="parTrans" cxnId="{5EC7FD3E-2B09-6A47-AC38-FDF944F82A12}">
      <dgm:prSet/>
      <dgm:spPr/>
      <dgm:t>
        <a:bodyPr/>
        <a:lstStyle/>
        <a:p>
          <a:endParaRPr lang="en-GB"/>
        </a:p>
      </dgm:t>
    </dgm:pt>
    <dgm:pt modelId="{81291F55-07E4-B94F-9DC3-3599FDCF4E6D}" type="sibTrans" cxnId="{5EC7FD3E-2B09-6A47-AC38-FDF944F82A12}">
      <dgm:prSet/>
      <dgm:spPr/>
      <dgm:t>
        <a:bodyPr/>
        <a:lstStyle/>
        <a:p>
          <a:endParaRPr lang="en-GB"/>
        </a:p>
      </dgm:t>
    </dgm:pt>
    <dgm:pt modelId="{6B5FD292-2F31-064B-A9F9-BED3068882FB}">
      <dgm:prSet phldrT="[Text]" custT="1"/>
      <dgm:spPr/>
      <dgm:t>
        <a:bodyPr/>
        <a:lstStyle/>
        <a:p>
          <a:endParaRPr lang="en-GB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B88DDF-F694-5F46-9F1E-E975D1A3D18D}" type="parTrans" cxnId="{7179829B-3C7E-F146-8A9D-228F9B6081E2}">
      <dgm:prSet/>
      <dgm:spPr/>
      <dgm:t>
        <a:bodyPr/>
        <a:lstStyle/>
        <a:p>
          <a:endParaRPr lang="en-GB"/>
        </a:p>
      </dgm:t>
    </dgm:pt>
    <dgm:pt modelId="{66B689E9-6173-0F4D-A993-06D78F05B494}" type="sibTrans" cxnId="{7179829B-3C7E-F146-8A9D-228F9B6081E2}">
      <dgm:prSet/>
      <dgm:spPr/>
      <dgm:t>
        <a:bodyPr/>
        <a:lstStyle/>
        <a:p>
          <a:endParaRPr lang="en-GB"/>
        </a:p>
      </dgm:t>
    </dgm:pt>
    <dgm:pt modelId="{E0103E0B-A11A-D640-A1C3-878AD97D0D40}" type="pres">
      <dgm:prSet presAssocID="{88DC8230-EE29-314E-B9E5-BDEBDCA132DB}" presName="matrix" presStyleCnt="0">
        <dgm:presLayoutVars>
          <dgm:chMax val="1"/>
          <dgm:dir/>
          <dgm:resizeHandles val="exact"/>
        </dgm:presLayoutVars>
      </dgm:prSet>
      <dgm:spPr/>
    </dgm:pt>
    <dgm:pt modelId="{93E56487-1326-614A-9991-9B61CFD0B079}" type="pres">
      <dgm:prSet presAssocID="{88DC8230-EE29-314E-B9E5-BDEBDCA132DB}" presName="axisShape" presStyleLbl="bgShp" presStyleIdx="0" presStyleCnt="1"/>
      <dgm:spPr/>
    </dgm:pt>
    <dgm:pt modelId="{E7C38448-FD88-7942-9E78-C6B748E937D0}" type="pres">
      <dgm:prSet presAssocID="{88DC8230-EE29-314E-B9E5-BDEBDCA132DB}" presName="rect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1611F8C2-2758-E148-8E62-CE54BA974916}" type="pres">
      <dgm:prSet presAssocID="{88DC8230-EE29-314E-B9E5-BDEBDCA132DB}" presName="rect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C7BAA804-2084-0E46-A36B-753FF117ACDB}" type="pres">
      <dgm:prSet presAssocID="{88DC8230-EE29-314E-B9E5-BDEBDCA132DB}" presName="rect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13FEF3F-51C6-6E45-BEA9-DE3053499287}" type="pres">
      <dgm:prSet presAssocID="{88DC8230-EE29-314E-B9E5-BDEBDCA132DB}" presName="rect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9495B010-57FF-9142-82D9-B60E1297496A}" type="presOf" srcId="{39BB0D52-C1D0-424C-9749-CBA290BEC3F0}" destId="{1611F8C2-2758-E148-8E62-CE54BA974916}" srcOrd="0" destOrd="2" presId="urn:microsoft.com/office/officeart/2005/8/layout/matrix2"/>
    <dgm:cxn modelId="{A0987324-76CA-DA40-AEBC-84DD6E5A562A}" type="presOf" srcId="{6B5FD292-2F31-064B-A9F9-BED3068882FB}" destId="{C7BAA804-2084-0E46-A36B-753FF117ACDB}" srcOrd="0" destOrd="1" presId="urn:microsoft.com/office/officeart/2005/8/layout/matrix2"/>
    <dgm:cxn modelId="{57AA5926-C9E9-654C-9A96-40994B2C3F4D}" srcId="{88DC8230-EE29-314E-B9E5-BDEBDCA132DB}" destId="{52638801-47E8-4E42-A802-6D27E6FA1623}" srcOrd="2" destOrd="0" parTransId="{8885E8D6-09EF-1440-A328-491DD37B3047}" sibTransId="{F8798EBA-D9FA-7C4F-9B69-1DD207A2183E}"/>
    <dgm:cxn modelId="{F528E626-ACB1-B64F-97C8-B2F47858BE54}" type="presOf" srcId="{88DC8230-EE29-314E-B9E5-BDEBDCA132DB}" destId="{E0103E0B-A11A-D640-A1C3-878AD97D0D40}" srcOrd="0" destOrd="0" presId="urn:microsoft.com/office/officeart/2005/8/layout/matrix2"/>
    <dgm:cxn modelId="{14EE4935-30E7-4645-817C-1DA617CC56FE}" srcId="{52638801-47E8-4E42-A802-6D27E6FA1623}" destId="{CE593BF3-5BBF-3641-A454-B78C956467DF}" srcOrd="1" destOrd="0" parTransId="{8D0CE9CC-AAFC-7140-8F4A-5BCC32DE860A}" sibTransId="{917287FA-3F87-B044-83B6-56F7D06EAB70}"/>
    <dgm:cxn modelId="{5EC7FD3E-2B09-6A47-AC38-FDF944F82A12}" srcId="{772F35A6-102D-4D46-940A-9969AD4C57BE}" destId="{D435F9D8-80B3-184F-A62D-2FCA9FAF56D7}" srcOrd="0" destOrd="0" parTransId="{F8D54A87-7B62-504B-9FD8-E76CB1019710}" sibTransId="{81291F55-07E4-B94F-9DC3-3599FDCF4E6D}"/>
    <dgm:cxn modelId="{4712A94D-F0EE-E54B-ACE2-50F3CCCBA76C}" type="presOf" srcId="{78D5E472-0FB5-A645-967B-E8D6DCD1D95E}" destId="{E7C38448-FD88-7942-9E78-C6B748E937D0}" srcOrd="0" destOrd="1" presId="urn:microsoft.com/office/officeart/2005/8/layout/matrix2"/>
    <dgm:cxn modelId="{C0FF0C51-BF0A-F54B-9A66-0A988EB29716}" type="presOf" srcId="{52638801-47E8-4E42-A802-6D27E6FA1623}" destId="{C7BAA804-2084-0E46-A36B-753FF117ACDB}" srcOrd="0" destOrd="0" presId="urn:microsoft.com/office/officeart/2005/8/layout/matrix2"/>
    <dgm:cxn modelId="{C1B6AC71-E6F2-6B4E-908A-FE70B2925D7C}" srcId="{88DC8230-EE29-314E-B9E5-BDEBDCA132DB}" destId="{106564DA-0F57-2A46-8062-15F3D0AF7953}" srcOrd="1" destOrd="0" parTransId="{1288FE65-5EA1-4E43-873B-B62FB1B95F6D}" sibTransId="{11633093-3213-B64A-8DB8-A25280D88C0E}"/>
    <dgm:cxn modelId="{F5DEDB7E-B36E-0E4C-9E28-BD3965DF575A}" type="presOf" srcId="{A0B47EAD-46E9-2D4F-B60B-9646973B1F6F}" destId="{E7C38448-FD88-7942-9E78-C6B748E937D0}" srcOrd="0" destOrd="0" presId="urn:microsoft.com/office/officeart/2005/8/layout/matrix2"/>
    <dgm:cxn modelId="{1CD5A27F-307A-3C4D-BF74-4587A69AE0DC}" type="presOf" srcId="{106564DA-0F57-2A46-8062-15F3D0AF7953}" destId="{1611F8C2-2758-E148-8E62-CE54BA974916}" srcOrd="0" destOrd="0" presId="urn:microsoft.com/office/officeart/2005/8/layout/matrix2"/>
    <dgm:cxn modelId="{37D8C380-05B2-1A4E-B72E-358E4378465B}" srcId="{88DC8230-EE29-314E-B9E5-BDEBDCA132DB}" destId="{772F35A6-102D-4D46-940A-9969AD4C57BE}" srcOrd="3" destOrd="0" parTransId="{3CE2B149-B5CC-A34B-A6D4-8BE646332674}" sibTransId="{5C6BC495-8423-324D-89F8-07BF0E6EBA89}"/>
    <dgm:cxn modelId="{D6AD6B8B-9506-2848-90E6-521C1ABF9B10}" type="presOf" srcId="{772F35A6-102D-4D46-940A-9969AD4C57BE}" destId="{C13FEF3F-51C6-6E45-BEA9-DE3053499287}" srcOrd="0" destOrd="0" presId="urn:microsoft.com/office/officeart/2005/8/layout/matrix2"/>
    <dgm:cxn modelId="{35419998-DA1D-B74D-BE3D-160C6E3B1031}" type="presOf" srcId="{CE593BF3-5BBF-3641-A454-B78C956467DF}" destId="{C7BAA804-2084-0E46-A36B-753FF117ACDB}" srcOrd="0" destOrd="2" presId="urn:microsoft.com/office/officeart/2005/8/layout/matrix2"/>
    <dgm:cxn modelId="{E9FFB999-1B38-1643-88A0-3C72C1CCCA2B}" srcId="{88DC8230-EE29-314E-B9E5-BDEBDCA132DB}" destId="{A0B47EAD-46E9-2D4F-B60B-9646973B1F6F}" srcOrd="0" destOrd="0" parTransId="{8191DC97-4927-0D43-9DB0-B6A8AA483288}" sibTransId="{5FF68B92-C8B7-5F40-993A-2CFADEFBC89A}"/>
    <dgm:cxn modelId="{7179829B-3C7E-F146-8A9D-228F9B6081E2}" srcId="{52638801-47E8-4E42-A802-6D27E6FA1623}" destId="{6B5FD292-2F31-064B-A9F9-BED3068882FB}" srcOrd="0" destOrd="0" parTransId="{03B88DDF-F694-5F46-9F1E-E975D1A3D18D}" sibTransId="{66B689E9-6173-0F4D-A993-06D78F05B494}"/>
    <dgm:cxn modelId="{7FCBDEA4-E9DF-6240-98DB-061E16C883B0}" type="presOf" srcId="{D435F9D8-80B3-184F-A62D-2FCA9FAF56D7}" destId="{C13FEF3F-51C6-6E45-BEA9-DE3053499287}" srcOrd="0" destOrd="1" presId="urn:microsoft.com/office/officeart/2005/8/layout/matrix2"/>
    <dgm:cxn modelId="{41A981AF-4C80-AC4B-8F19-179113DC59F2}" srcId="{106564DA-0F57-2A46-8062-15F3D0AF7953}" destId="{39BB0D52-C1D0-424C-9749-CBA290BEC3F0}" srcOrd="1" destOrd="0" parTransId="{FC18A384-C5A2-4E45-9668-6620CCDB66A8}" sibTransId="{60D277AF-0E0D-E740-841D-76E7A43CAA6B}"/>
    <dgm:cxn modelId="{27C096D3-D93F-1A49-B76B-851560B5B088}" srcId="{A0B47EAD-46E9-2D4F-B60B-9646973B1F6F}" destId="{78D5E472-0FB5-A645-967B-E8D6DCD1D95E}" srcOrd="0" destOrd="0" parTransId="{6322E442-FB30-234A-8F99-C69FC94EF28D}" sibTransId="{B8EAAD5B-A2F5-5C42-8C5C-5E94FAF91186}"/>
    <dgm:cxn modelId="{15AA3ADE-BDFA-1D40-91B8-6F7A28727143}" srcId="{106564DA-0F57-2A46-8062-15F3D0AF7953}" destId="{EFC4FFD9-A254-4442-81FD-F2644653CF00}" srcOrd="0" destOrd="0" parTransId="{5F444ACE-F053-0E4A-B557-DA1E4AE59FA0}" sibTransId="{5455BEBE-3770-D142-ADFE-0A3DDB979012}"/>
    <dgm:cxn modelId="{50C7DFF7-5BC8-F24F-A07E-A953CE9C3C27}" type="presOf" srcId="{EFC4FFD9-A254-4442-81FD-F2644653CF00}" destId="{1611F8C2-2758-E148-8E62-CE54BA974916}" srcOrd="0" destOrd="1" presId="urn:microsoft.com/office/officeart/2005/8/layout/matrix2"/>
    <dgm:cxn modelId="{045AB7BD-FE1E-504C-81D2-9FFA84F58CB8}" type="presParOf" srcId="{E0103E0B-A11A-D640-A1C3-878AD97D0D40}" destId="{93E56487-1326-614A-9991-9B61CFD0B079}" srcOrd="0" destOrd="0" presId="urn:microsoft.com/office/officeart/2005/8/layout/matrix2"/>
    <dgm:cxn modelId="{61CFD9D8-0E23-FB42-A07A-10702585F779}" type="presParOf" srcId="{E0103E0B-A11A-D640-A1C3-878AD97D0D40}" destId="{E7C38448-FD88-7942-9E78-C6B748E937D0}" srcOrd="1" destOrd="0" presId="urn:microsoft.com/office/officeart/2005/8/layout/matrix2"/>
    <dgm:cxn modelId="{A54BE3A4-C519-FB4A-842F-455E131EC43B}" type="presParOf" srcId="{E0103E0B-A11A-D640-A1C3-878AD97D0D40}" destId="{1611F8C2-2758-E148-8E62-CE54BA974916}" srcOrd="2" destOrd="0" presId="urn:microsoft.com/office/officeart/2005/8/layout/matrix2"/>
    <dgm:cxn modelId="{F04565EF-7EC9-8346-89A2-0F2A4D0D07A1}" type="presParOf" srcId="{E0103E0B-A11A-D640-A1C3-878AD97D0D40}" destId="{C7BAA804-2084-0E46-A36B-753FF117ACDB}" srcOrd="3" destOrd="0" presId="urn:microsoft.com/office/officeart/2005/8/layout/matrix2"/>
    <dgm:cxn modelId="{A85358A7-9026-C641-82FE-CE9A27164643}" type="presParOf" srcId="{E0103E0B-A11A-D640-A1C3-878AD97D0D40}" destId="{C13FEF3F-51C6-6E45-BEA9-DE3053499287}" srcOrd="4" destOrd="0" presId="urn:microsoft.com/office/officeart/2005/8/layout/matrix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762DE6F-5443-494D-A31E-EAC01B8362AA}" type="doc">
      <dgm:prSet loTypeId="urn:microsoft.com/office/officeart/2005/8/layout/cycle7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529A4E7D-87A0-524C-9999-71021CD08BA8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Identifikation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58CD37-107A-7E42-B3FA-2A899BDEF181}" type="parTrans" cxnId="{C09D4428-73E3-AA4A-BA9D-2C3AAA88A4E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330D6C-B392-2246-A183-24D5C60ABF49}" type="sibTrans" cxnId="{C09D4428-73E3-AA4A-BA9D-2C3AAA88A4E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C72DF6-DC12-364F-92ED-BE970AE2D9F1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Priorisierung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FF443060-FFFF-4742-8932-0A79D0F17A6E}" type="parTrans" cxnId="{93552550-F7F8-134E-82B1-9D0C2028B9C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8F21F9D-CC76-B244-A8C7-B112F1F6DFC1}" type="sibTrans" cxnId="{93552550-F7F8-134E-82B1-9D0C2028B9CB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852F55-10E8-3B49-9B0A-3C66C75B14B0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Förderkriterien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34CFF54-B3C4-8548-B43F-D28507D6BCC7}" type="parTrans" cxnId="{3B83BFDE-A416-C242-9615-A653D2EE353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A8039D-3FE0-BD4C-9A45-40C8BD3CBEC5}" type="sibTrans" cxnId="{3B83BFDE-A416-C242-9615-A653D2EE353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2E67A8-FCD1-BE45-9DAC-3D796AF4A668}">
      <dgm:prSet phldrT="[Text]"/>
      <dgm:spPr/>
      <dgm:t>
        <a:bodyPr/>
        <a:lstStyle/>
        <a:p>
          <a:pPr>
            <a:buNone/>
          </a:pP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Fördergegenstand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D9FFDBAE-EDC3-EF43-8E69-EA8759CBCF8F}" type="parTrans" cxnId="{A01D644C-0022-4C40-80C0-BA42D709D92E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C6785B-7757-2041-944D-18188C77E73B}" type="sibTrans" cxnId="{A01D644C-0022-4C40-80C0-BA42D709D92E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6ED3601-FE71-0A42-B667-C9A3CD022897}">
      <dgm:prSet phldrT="[Text]"/>
      <dgm:spPr/>
      <dgm:t>
        <a:bodyPr/>
        <a:lstStyle/>
        <a:p>
          <a:pPr>
            <a:buNone/>
          </a:pP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Verbindliche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Kriterien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⟷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Flexiblität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⟷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Transparenz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E334C9-0365-BE4C-B8C8-69D7A2DEA670}" type="parTrans" cxnId="{076EB3A6-ACB9-BD47-9165-CEEB2274442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C347B3-B1BC-2142-A5D3-96DFFAA07663}" type="sibTrans" cxnId="{076EB3A6-ACB9-BD47-9165-CEEB22744421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2E2CF2C-C92C-9A46-9BFA-C8D87C9DE554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Workflow UB</a:t>
          </a:r>
        </a:p>
      </dgm:t>
    </dgm:pt>
    <dgm:pt modelId="{4D3B7653-2874-6A4A-A230-C6697BCBA620}" type="parTrans" cxnId="{BDC03BA7-F248-AC4B-932D-203E5B388C1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E5DA45-B0F2-7E46-9F5E-FE1FE768E1AF}" type="sibTrans" cxnId="{BDC03BA7-F248-AC4B-932D-203E5B388C1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14F563-ACC7-F642-BCF8-41AF5F7BA0D0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Zuständigkeiten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FFD751-0873-6E45-8E78-4897961468D9}" type="parTrans" cxnId="{3EF5D0A3-E12F-CE4A-B07E-BCFEA9BF09C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E6744A-A944-4C46-8EA2-73ED8A347AF9}" type="sibTrans" cxnId="{3EF5D0A3-E12F-CE4A-B07E-BCFEA9BF09C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A3686F-C317-FC4D-956F-CA1821F522D1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Etats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0EC575C-B420-4A4C-B32D-4AC7E99D14C4}" type="parTrans" cxnId="{21147237-19B9-C74A-8870-65C252E8C0B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A6C3B6-5D97-B746-9C95-9C5508A02701}" type="sibTrans" cxnId="{21147237-19B9-C74A-8870-65C252E8C0BF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00A8DE-CE85-D84A-AACA-06EEA99E35BF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Abläufe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603124-1EED-CA45-89E4-FE1117CDA3FD}" type="parTrans" cxnId="{A17BA72E-A9A5-7346-A270-EC132158FE27}">
      <dgm:prSet/>
      <dgm:spPr/>
      <dgm:t>
        <a:bodyPr/>
        <a:lstStyle/>
        <a:p>
          <a:endParaRPr lang="en-GB"/>
        </a:p>
      </dgm:t>
    </dgm:pt>
    <dgm:pt modelId="{382636C1-E20B-7644-BB02-E2DD3C6F232E}" type="sibTrans" cxnId="{A17BA72E-A9A5-7346-A270-EC132158FE27}">
      <dgm:prSet/>
      <dgm:spPr/>
      <dgm:t>
        <a:bodyPr/>
        <a:lstStyle/>
        <a:p>
          <a:endParaRPr lang="en-GB"/>
        </a:p>
      </dgm:t>
    </dgm:pt>
    <dgm:pt modelId="{1713B614-803E-7D4D-8E11-219516B163CB}">
      <dgm:prSet phldrT="[Text]"/>
      <dgm:spPr/>
      <dgm:t>
        <a:bodyPr/>
        <a:lstStyle/>
        <a:p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Bestandsaufnahme</a:t>
          </a:r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54A253-EFD3-DF47-BA68-29D24FFAB51C}" type="parTrans" cxnId="{4E36EB4A-8353-D345-A507-C8B0BA28E87E}">
      <dgm:prSet/>
      <dgm:spPr/>
      <dgm:t>
        <a:bodyPr/>
        <a:lstStyle/>
        <a:p>
          <a:endParaRPr lang="en-GB"/>
        </a:p>
      </dgm:t>
    </dgm:pt>
    <dgm:pt modelId="{3D9EEEE5-2EE9-264D-AC2D-1395E1D10FCC}" type="sibTrans" cxnId="{4E36EB4A-8353-D345-A507-C8B0BA28E87E}">
      <dgm:prSet/>
      <dgm:spPr/>
      <dgm:t>
        <a:bodyPr/>
        <a:lstStyle/>
        <a:p>
          <a:endParaRPr lang="en-GB"/>
        </a:p>
      </dgm:t>
    </dgm:pt>
    <dgm:pt modelId="{ABEED233-0302-9544-8CAE-DA0B79825CFF}" type="pres">
      <dgm:prSet presAssocID="{D762DE6F-5443-494D-A31E-EAC01B8362AA}" presName="Name0" presStyleCnt="0">
        <dgm:presLayoutVars>
          <dgm:dir/>
          <dgm:resizeHandles val="exact"/>
        </dgm:presLayoutVars>
      </dgm:prSet>
      <dgm:spPr/>
    </dgm:pt>
    <dgm:pt modelId="{AA933286-3B69-0C46-9E93-4E6D7AB0F8E2}" type="pres">
      <dgm:prSet presAssocID="{529A4E7D-87A0-524C-9999-71021CD08BA8}" presName="node" presStyleLbl="node1" presStyleIdx="0" presStyleCnt="3" custRadScaleRad="79619" custRadScaleInc="2089">
        <dgm:presLayoutVars>
          <dgm:bulletEnabled val="1"/>
        </dgm:presLayoutVars>
      </dgm:prSet>
      <dgm:spPr/>
    </dgm:pt>
    <dgm:pt modelId="{1AFA1C46-DAE0-7D48-A764-244F12492B1A}" type="pres">
      <dgm:prSet presAssocID="{FD330D6C-B392-2246-A183-24D5C60ABF49}" presName="sibTrans" presStyleLbl="sibTrans2D1" presStyleIdx="0" presStyleCnt="3"/>
      <dgm:spPr/>
    </dgm:pt>
    <dgm:pt modelId="{03AAAF6D-9611-D74A-AC5B-2971DB82177C}" type="pres">
      <dgm:prSet presAssocID="{FD330D6C-B392-2246-A183-24D5C60ABF49}" presName="connectorText" presStyleLbl="sibTrans2D1" presStyleIdx="0" presStyleCnt="3"/>
      <dgm:spPr/>
    </dgm:pt>
    <dgm:pt modelId="{ECE2546F-4F41-B240-A097-943E71DD59D3}" type="pres">
      <dgm:prSet presAssocID="{E22E67A8-FCD1-BE45-9DAC-3D796AF4A668}" presName="node" presStyleLbl="node1" presStyleIdx="1" presStyleCnt="3">
        <dgm:presLayoutVars>
          <dgm:bulletEnabled val="1"/>
        </dgm:presLayoutVars>
      </dgm:prSet>
      <dgm:spPr/>
    </dgm:pt>
    <dgm:pt modelId="{9CA97ECB-5DA1-0740-8ED0-2A734CBFC0E0}" type="pres">
      <dgm:prSet presAssocID="{F5C6785B-7757-2041-944D-18188C77E73B}" presName="sibTrans" presStyleLbl="sibTrans2D1" presStyleIdx="1" presStyleCnt="3"/>
      <dgm:spPr/>
    </dgm:pt>
    <dgm:pt modelId="{884206E6-B7BE-5746-919D-6EB835F76C91}" type="pres">
      <dgm:prSet presAssocID="{F5C6785B-7757-2041-944D-18188C77E73B}" presName="connectorText" presStyleLbl="sibTrans2D1" presStyleIdx="1" presStyleCnt="3"/>
      <dgm:spPr/>
    </dgm:pt>
    <dgm:pt modelId="{9E8117EE-0CC8-EC47-944A-6FCC8EE08949}" type="pres">
      <dgm:prSet presAssocID="{72E2CF2C-C92C-9A46-9BFA-C8D87C9DE554}" presName="node" presStyleLbl="node1" presStyleIdx="2" presStyleCnt="3">
        <dgm:presLayoutVars>
          <dgm:bulletEnabled val="1"/>
        </dgm:presLayoutVars>
      </dgm:prSet>
      <dgm:spPr/>
    </dgm:pt>
    <dgm:pt modelId="{031C321E-3389-6C47-B8BF-E006E117D1D7}" type="pres">
      <dgm:prSet presAssocID="{07E5DA45-B0F2-7E46-9F5E-FE1FE768E1AF}" presName="sibTrans" presStyleLbl="sibTrans2D1" presStyleIdx="2" presStyleCnt="3"/>
      <dgm:spPr/>
    </dgm:pt>
    <dgm:pt modelId="{A9BE027B-45B8-AA48-9D5E-057E0C3E8D83}" type="pres">
      <dgm:prSet presAssocID="{07E5DA45-B0F2-7E46-9F5E-FE1FE768E1AF}" presName="connectorText" presStyleLbl="sibTrans2D1" presStyleIdx="2" presStyleCnt="3"/>
      <dgm:spPr/>
    </dgm:pt>
  </dgm:ptLst>
  <dgm:cxnLst>
    <dgm:cxn modelId="{1F8D0C00-EE5F-FC46-AE36-02D2B4969C58}" type="presOf" srcId="{92C72DF6-DC12-364F-92ED-BE970AE2D9F1}" destId="{AA933286-3B69-0C46-9E93-4E6D7AB0F8E2}" srcOrd="0" destOrd="3" presId="urn:microsoft.com/office/officeart/2005/8/layout/cycle7"/>
    <dgm:cxn modelId="{D4018E0C-8D73-BE41-B6F6-2519100BDC7D}" type="presOf" srcId="{B3A3686F-C317-FC4D-956F-CA1821F522D1}" destId="{9E8117EE-0CC8-EC47-944A-6FCC8EE08949}" srcOrd="0" destOrd="3" presId="urn:microsoft.com/office/officeart/2005/8/layout/cycle7"/>
    <dgm:cxn modelId="{20CDAC18-E067-3240-BF0F-3C341B3DF497}" type="presOf" srcId="{96ED3601-FE71-0A42-B667-C9A3CD022897}" destId="{ECE2546F-4F41-B240-A097-943E71DD59D3}" srcOrd="0" destOrd="1" presId="urn:microsoft.com/office/officeart/2005/8/layout/cycle7"/>
    <dgm:cxn modelId="{80770A1B-C2E3-A043-9DA5-63D650ED461F}" type="presOf" srcId="{FD330D6C-B392-2246-A183-24D5C60ABF49}" destId="{1AFA1C46-DAE0-7D48-A764-244F12492B1A}" srcOrd="0" destOrd="0" presId="urn:microsoft.com/office/officeart/2005/8/layout/cycle7"/>
    <dgm:cxn modelId="{4949D51C-4D2E-494C-AB41-FEFB8D268BEE}" type="presOf" srcId="{529A4E7D-87A0-524C-9999-71021CD08BA8}" destId="{AA933286-3B69-0C46-9E93-4E6D7AB0F8E2}" srcOrd="0" destOrd="0" presId="urn:microsoft.com/office/officeart/2005/8/layout/cycle7"/>
    <dgm:cxn modelId="{15840727-03FE-C244-B871-6EE1A555DD19}" type="presOf" srcId="{8000A8DE-CE85-D84A-AACA-06EEA99E35BF}" destId="{9E8117EE-0CC8-EC47-944A-6FCC8EE08949}" srcOrd="0" destOrd="2" presId="urn:microsoft.com/office/officeart/2005/8/layout/cycle7"/>
    <dgm:cxn modelId="{C09D4428-73E3-AA4A-BA9D-2C3AAA88A4E3}" srcId="{D762DE6F-5443-494D-A31E-EAC01B8362AA}" destId="{529A4E7D-87A0-524C-9999-71021CD08BA8}" srcOrd="0" destOrd="0" parTransId="{EF58CD37-107A-7E42-B3FA-2A899BDEF181}" sibTransId="{FD330D6C-B392-2246-A183-24D5C60ABF49}"/>
    <dgm:cxn modelId="{A17BA72E-A9A5-7346-A270-EC132158FE27}" srcId="{72E2CF2C-C92C-9A46-9BFA-C8D87C9DE554}" destId="{8000A8DE-CE85-D84A-AACA-06EEA99E35BF}" srcOrd="1" destOrd="0" parTransId="{24603124-1EED-CA45-89E4-FE1117CDA3FD}" sibTransId="{382636C1-E20B-7644-BB02-E2DD3C6F232E}"/>
    <dgm:cxn modelId="{A57E2935-A871-6A4A-B763-F43A70FBC265}" type="presOf" srcId="{1713B614-803E-7D4D-8E11-219516B163CB}" destId="{AA933286-3B69-0C46-9E93-4E6D7AB0F8E2}" srcOrd="0" destOrd="1" presId="urn:microsoft.com/office/officeart/2005/8/layout/cycle7"/>
    <dgm:cxn modelId="{21147237-19B9-C74A-8870-65C252E8C0BF}" srcId="{72E2CF2C-C92C-9A46-9BFA-C8D87C9DE554}" destId="{B3A3686F-C317-FC4D-956F-CA1821F522D1}" srcOrd="2" destOrd="0" parTransId="{B0EC575C-B420-4A4C-B32D-4AC7E99D14C4}" sibTransId="{9DA6C3B6-5D97-B746-9C95-9C5508A02701}"/>
    <dgm:cxn modelId="{80838039-5899-F64F-BEA9-9FCAE6801DAC}" type="presOf" srcId="{07E5DA45-B0F2-7E46-9F5E-FE1FE768E1AF}" destId="{A9BE027B-45B8-AA48-9D5E-057E0C3E8D83}" srcOrd="1" destOrd="0" presId="urn:microsoft.com/office/officeart/2005/8/layout/cycle7"/>
    <dgm:cxn modelId="{B41E7D3A-4441-C84A-BB9B-D2783DA78050}" type="presOf" srcId="{F5C6785B-7757-2041-944D-18188C77E73B}" destId="{9CA97ECB-5DA1-0740-8ED0-2A734CBFC0E0}" srcOrd="0" destOrd="0" presId="urn:microsoft.com/office/officeart/2005/8/layout/cycle7"/>
    <dgm:cxn modelId="{A9012148-C49F-DC4E-8B8E-C0AAC9E95A27}" type="presOf" srcId="{72E2CF2C-C92C-9A46-9BFA-C8D87C9DE554}" destId="{9E8117EE-0CC8-EC47-944A-6FCC8EE08949}" srcOrd="0" destOrd="0" presId="urn:microsoft.com/office/officeart/2005/8/layout/cycle7"/>
    <dgm:cxn modelId="{4E36EB4A-8353-D345-A507-C8B0BA28E87E}" srcId="{529A4E7D-87A0-524C-9999-71021CD08BA8}" destId="{1713B614-803E-7D4D-8E11-219516B163CB}" srcOrd="0" destOrd="0" parTransId="{4554A253-EFD3-DF47-BA68-29D24FFAB51C}" sibTransId="{3D9EEEE5-2EE9-264D-AC2D-1395E1D10FCC}"/>
    <dgm:cxn modelId="{A01D644C-0022-4C40-80C0-BA42D709D92E}" srcId="{D762DE6F-5443-494D-A31E-EAC01B8362AA}" destId="{E22E67A8-FCD1-BE45-9DAC-3D796AF4A668}" srcOrd="1" destOrd="0" parTransId="{D9FFDBAE-EDC3-EF43-8E69-EA8759CBCF8F}" sibTransId="{F5C6785B-7757-2041-944D-18188C77E73B}"/>
    <dgm:cxn modelId="{48EFCA4C-98A0-D643-B5AD-58EFD906D115}" type="presOf" srcId="{E214F563-ACC7-F642-BCF8-41AF5F7BA0D0}" destId="{9E8117EE-0CC8-EC47-944A-6FCC8EE08949}" srcOrd="0" destOrd="1" presId="urn:microsoft.com/office/officeart/2005/8/layout/cycle7"/>
    <dgm:cxn modelId="{93552550-F7F8-134E-82B1-9D0C2028B9CB}" srcId="{529A4E7D-87A0-524C-9999-71021CD08BA8}" destId="{92C72DF6-DC12-364F-92ED-BE970AE2D9F1}" srcOrd="2" destOrd="0" parTransId="{FF443060-FFFF-4742-8932-0A79D0F17A6E}" sibTransId="{D8F21F9D-CC76-B244-A8C7-B112F1F6DFC1}"/>
    <dgm:cxn modelId="{BF2AB770-1D4C-184C-8BB0-F147D6268E3D}" type="presOf" srcId="{58852F55-10E8-3B49-9B0A-3C66C75B14B0}" destId="{AA933286-3B69-0C46-9E93-4E6D7AB0F8E2}" srcOrd="0" destOrd="2" presId="urn:microsoft.com/office/officeart/2005/8/layout/cycle7"/>
    <dgm:cxn modelId="{83A48276-908E-D748-B630-2CBBAB90E46E}" type="presOf" srcId="{E22E67A8-FCD1-BE45-9DAC-3D796AF4A668}" destId="{ECE2546F-4F41-B240-A097-943E71DD59D3}" srcOrd="0" destOrd="0" presId="urn:microsoft.com/office/officeart/2005/8/layout/cycle7"/>
    <dgm:cxn modelId="{0F355E86-1D9F-E04F-85A9-E5605511B5FE}" type="presOf" srcId="{F5C6785B-7757-2041-944D-18188C77E73B}" destId="{884206E6-B7BE-5746-919D-6EB835F76C91}" srcOrd="1" destOrd="0" presId="urn:microsoft.com/office/officeart/2005/8/layout/cycle7"/>
    <dgm:cxn modelId="{9034798A-3543-794C-8DDB-0C19F12724EC}" type="presOf" srcId="{FD330D6C-B392-2246-A183-24D5C60ABF49}" destId="{03AAAF6D-9611-D74A-AC5B-2971DB82177C}" srcOrd="1" destOrd="0" presId="urn:microsoft.com/office/officeart/2005/8/layout/cycle7"/>
    <dgm:cxn modelId="{3EF5D0A3-E12F-CE4A-B07E-BCFEA9BF09CA}" srcId="{72E2CF2C-C92C-9A46-9BFA-C8D87C9DE554}" destId="{E214F563-ACC7-F642-BCF8-41AF5F7BA0D0}" srcOrd="0" destOrd="0" parTransId="{CFFFD751-0873-6E45-8E78-4897961468D9}" sibTransId="{AAE6744A-A944-4C46-8EA2-73ED8A347AF9}"/>
    <dgm:cxn modelId="{076EB3A6-ACB9-BD47-9165-CEEB22744421}" srcId="{E22E67A8-FCD1-BE45-9DAC-3D796AF4A668}" destId="{96ED3601-FE71-0A42-B667-C9A3CD022897}" srcOrd="0" destOrd="0" parTransId="{8FE334C9-0365-BE4C-B8C8-69D7A2DEA670}" sibTransId="{6FC347B3-B1BC-2142-A5D3-96DFFAA07663}"/>
    <dgm:cxn modelId="{BDC03BA7-F248-AC4B-932D-203E5B388C17}" srcId="{D762DE6F-5443-494D-A31E-EAC01B8362AA}" destId="{72E2CF2C-C92C-9A46-9BFA-C8D87C9DE554}" srcOrd="2" destOrd="0" parTransId="{4D3B7653-2874-6A4A-A230-C6697BCBA620}" sibTransId="{07E5DA45-B0F2-7E46-9F5E-FE1FE768E1AF}"/>
    <dgm:cxn modelId="{1C506AB7-ED3D-5A40-9A14-F7ACD57C0F3F}" type="presOf" srcId="{D762DE6F-5443-494D-A31E-EAC01B8362AA}" destId="{ABEED233-0302-9544-8CAE-DA0B79825CFF}" srcOrd="0" destOrd="0" presId="urn:microsoft.com/office/officeart/2005/8/layout/cycle7"/>
    <dgm:cxn modelId="{4B5A47BD-22B0-6A45-8B4B-EDECC7F3E8C6}" type="presOf" srcId="{07E5DA45-B0F2-7E46-9F5E-FE1FE768E1AF}" destId="{031C321E-3389-6C47-B8BF-E006E117D1D7}" srcOrd="0" destOrd="0" presId="urn:microsoft.com/office/officeart/2005/8/layout/cycle7"/>
    <dgm:cxn modelId="{3B83BFDE-A416-C242-9615-A653D2EE3534}" srcId="{529A4E7D-87A0-524C-9999-71021CD08BA8}" destId="{58852F55-10E8-3B49-9B0A-3C66C75B14B0}" srcOrd="1" destOrd="0" parTransId="{534CFF54-B3C4-8548-B43F-D28507D6BCC7}" sibTransId="{D4A8039D-3FE0-BD4C-9A45-40C8BD3CBEC5}"/>
    <dgm:cxn modelId="{0167F6E4-3FEA-FC4D-AF5E-42AE36DAA994}" type="presParOf" srcId="{ABEED233-0302-9544-8CAE-DA0B79825CFF}" destId="{AA933286-3B69-0C46-9E93-4E6D7AB0F8E2}" srcOrd="0" destOrd="0" presId="urn:microsoft.com/office/officeart/2005/8/layout/cycle7"/>
    <dgm:cxn modelId="{A824B0D2-6032-8046-B861-86CF95F429FA}" type="presParOf" srcId="{ABEED233-0302-9544-8CAE-DA0B79825CFF}" destId="{1AFA1C46-DAE0-7D48-A764-244F12492B1A}" srcOrd="1" destOrd="0" presId="urn:microsoft.com/office/officeart/2005/8/layout/cycle7"/>
    <dgm:cxn modelId="{17339B1C-2476-C84C-9774-E0A02E1A7612}" type="presParOf" srcId="{1AFA1C46-DAE0-7D48-A764-244F12492B1A}" destId="{03AAAF6D-9611-D74A-AC5B-2971DB82177C}" srcOrd="0" destOrd="0" presId="urn:microsoft.com/office/officeart/2005/8/layout/cycle7"/>
    <dgm:cxn modelId="{E4C49FDE-2457-AC4A-870E-474D40685218}" type="presParOf" srcId="{ABEED233-0302-9544-8CAE-DA0B79825CFF}" destId="{ECE2546F-4F41-B240-A097-943E71DD59D3}" srcOrd="2" destOrd="0" presId="urn:microsoft.com/office/officeart/2005/8/layout/cycle7"/>
    <dgm:cxn modelId="{52C541D0-FBC7-0146-926D-DC7C72A73431}" type="presParOf" srcId="{ABEED233-0302-9544-8CAE-DA0B79825CFF}" destId="{9CA97ECB-5DA1-0740-8ED0-2A734CBFC0E0}" srcOrd="3" destOrd="0" presId="urn:microsoft.com/office/officeart/2005/8/layout/cycle7"/>
    <dgm:cxn modelId="{E43F367F-5324-9C42-B934-6A8ADE1EE7C2}" type="presParOf" srcId="{9CA97ECB-5DA1-0740-8ED0-2A734CBFC0E0}" destId="{884206E6-B7BE-5746-919D-6EB835F76C91}" srcOrd="0" destOrd="0" presId="urn:microsoft.com/office/officeart/2005/8/layout/cycle7"/>
    <dgm:cxn modelId="{0BA85F48-3A5F-A243-9A6F-B823A5DABBAB}" type="presParOf" srcId="{ABEED233-0302-9544-8CAE-DA0B79825CFF}" destId="{9E8117EE-0CC8-EC47-944A-6FCC8EE08949}" srcOrd="4" destOrd="0" presId="urn:microsoft.com/office/officeart/2005/8/layout/cycle7"/>
    <dgm:cxn modelId="{1B53ACE0-5D38-5F49-A83C-5B1EC90F0054}" type="presParOf" srcId="{ABEED233-0302-9544-8CAE-DA0B79825CFF}" destId="{031C321E-3389-6C47-B8BF-E006E117D1D7}" srcOrd="5" destOrd="0" presId="urn:microsoft.com/office/officeart/2005/8/layout/cycle7"/>
    <dgm:cxn modelId="{0B1B0797-B4F4-5F44-A58A-A3AB80A4A0E5}" type="presParOf" srcId="{031C321E-3389-6C47-B8BF-E006E117D1D7}" destId="{A9BE027B-45B8-AA48-9D5E-057E0C3E8D8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BF4396-7C78-5C42-8BB2-4E0236BB020A}" type="doc">
      <dgm:prSet loTypeId="urn:microsoft.com/office/officeart/2008/layout/BubblePicture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FF98879-F2EF-4848-B601-975075539CFB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das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eine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tun,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ohne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das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andere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zu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lassen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D154CA97-0254-B541-872B-C3CC3506598E}" type="parTrans" cxnId="{24092491-08A0-0B42-93A8-A1A30BB72684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C3B987-E8A3-524B-866E-54B94D99B9D4}" type="sibTrans" cxnId="{24092491-08A0-0B42-93A8-A1A30BB72684}">
      <dgm:prSet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4542" b="4542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 descr="Icon: Hand, in der Pflanze wächst"/>
        </a:ext>
      </dgm:extLst>
    </dgm:pt>
    <dgm:pt modelId="{A096BB18-B7F6-A34C-9EA3-B9897E191C9D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eigene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Gestaltungsmöglichkeiten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nutzen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7DE73D3C-A999-F348-9CBC-710FB780F648}" type="parTrans" cxnId="{D82D31E8-7EEF-AD4D-8FC7-FB352A890103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4A1566-95C9-F54F-893B-6A6528185AFF}" type="sibTrans" cxnId="{D82D31E8-7EEF-AD4D-8FC7-FB352A890103}">
      <dgm:prSet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2857" r="12857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 descr="Icon: Kopf, aus dem Pflänzchen wachsen"/>
        </a:ext>
      </dgm:extLst>
    </dgm:pt>
    <dgm:pt modelId="{8F5FE33E-5B0D-CA45-94D1-2ED80A093242}">
      <dgm:prSet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mehr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/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anders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Verantwortung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dirty="0" err="1">
              <a:latin typeface="Arial" panose="020B0604020202020204" pitchFamily="34" charset="0"/>
              <a:cs typeface="Arial" panose="020B0604020202020204" pitchFamily="34" charset="0"/>
            </a:rPr>
            <a:t>übernehmen</a:t>
          </a:r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gm:t>
    </dgm:pt>
    <dgm:pt modelId="{0806DA53-4845-214F-AB51-D9ED848C0473}" type="parTrans" cxnId="{50C84BA1-6B07-8740-895C-CB355867AA68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7B5BB7-65D4-324B-B831-BC0C798CAA5E}" type="sibTrans" cxnId="{50C84BA1-6B07-8740-895C-CB355867AA68}">
      <dgm:prSet/>
      <dgm:spPr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9669" r="9669"/>
          </a:stretch>
        </a:blipFill>
      </dgm:spPr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 descr="Icon: Person mit Lupe"/>
        </a:ext>
      </dgm:extLst>
    </dgm:pt>
    <dgm:pt modelId="{E3964AB1-ADB8-3D4F-B23A-61A717D70F0B}">
      <dgm:prSet/>
      <dgm:spPr/>
      <dgm:t>
        <a:bodyPr/>
        <a:lstStyle/>
        <a:p>
          <a:endParaRPr lang="en-GB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3372B9-756F-4840-978A-1FE32AADAB02}" type="parTrans" cxnId="{21A34CF0-DB71-2445-902B-5036CBC6D1F2}">
      <dgm:prSet/>
      <dgm:spPr/>
      <dgm:t>
        <a:bodyPr/>
        <a:lstStyle/>
        <a:p>
          <a:endParaRPr lang="en-GB"/>
        </a:p>
      </dgm:t>
    </dgm:pt>
    <dgm:pt modelId="{DB5275A0-B6B6-4B41-A330-9291B6B3BD1F}" type="sibTrans" cxnId="{21A34CF0-DB71-2445-902B-5036CBC6D1F2}">
      <dgm:prSet/>
      <dgm:spPr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7885" b="7885"/>
          </a:stretch>
        </a:blipFill>
      </dgm:spPr>
      <dgm:t>
        <a:bodyPr/>
        <a:lstStyle/>
        <a:p>
          <a:endParaRPr lang="en-GB"/>
        </a:p>
      </dgm:t>
      <dgm:extLst>
        <a:ext uri="{E40237B7-FDA0-4F09-8148-C483321AD2D9}">
          <dgm14:cNvPr xmlns:dgm14="http://schemas.microsoft.com/office/drawing/2010/diagram" id="0" name="" descr="Icon: Hand mit Puzzleteil"/>
        </a:ext>
      </dgm:extLst>
    </dgm:pt>
    <dgm:pt modelId="{EAF35358-306A-8E4A-A479-8A0DD3200311}" type="pres">
      <dgm:prSet presAssocID="{75BF4396-7C78-5C42-8BB2-4E0236BB020A}" presName="Name0" presStyleCnt="0">
        <dgm:presLayoutVars>
          <dgm:chMax val="8"/>
          <dgm:chPref val="8"/>
          <dgm:dir/>
        </dgm:presLayoutVars>
      </dgm:prSet>
      <dgm:spPr/>
    </dgm:pt>
    <dgm:pt modelId="{ED65F163-6577-5D44-A6EB-BC94FBBE49D9}" type="pres">
      <dgm:prSet presAssocID="{8F5FE33E-5B0D-CA45-94D1-2ED80A093242}" presName="parent_text_1" presStyleLbl="revTx" presStyleIdx="0" presStyleCnt="4">
        <dgm:presLayoutVars>
          <dgm:chMax val="0"/>
          <dgm:chPref val="0"/>
          <dgm:bulletEnabled val="1"/>
        </dgm:presLayoutVars>
      </dgm:prSet>
      <dgm:spPr/>
    </dgm:pt>
    <dgm:pt modelId="{214839AD-DCF5-C44A-B1F3-7DD923CE412B}" type="pres">
      <dgm:prSet presAssocID="{8F5FE33E-5B0D-CA45-94D1-2ED80A093242}" presName="image_accent_1" presStyleCnt="0"/>
      <dgm:spPr/>
    </dgm:pt>
    <dgm:pt modelId="{5CF50ECE-4B40-C442-9242-64710FE51BF5}" type="pres">
      <dgm:prSet presAssocID="{8F5FE33E-5B0D-CA45-94D1-2ED80A093242}" presName="imageAccentRepeatNode" presStyleLbl="alignNode1" presStyleIdx="0" presStyleCnt="8"/>
      <dgm:spPr/>
    </dgm:pt>
    <dgm:pt modelId="{43D85CFA-C24F-804E-9DCE-15B12877DCED}" type="pres">
      <dgm:prSet presAssocID="{8F5FE33E-5B0D-CA45-94D1-2ED80A093242}" presName="accent_1" presStyleLbl="alignNode1" presStyleIdx="1" presStyleCnt="8"/>
      <dgm:spPr/>
    </dgm:pt>
    <dgm:pt modelId="{C4B2D7A8-3BED-B446-AD97-98103E87E8C9}" type="pres">
      <dgm:prSet presAssocID="{0D7B5BB7-65D4-324B-B831-BC0C798CAA5E}" presName="image_1" presStyleCnt="0"/>
      <dgm:spPr/>
    </dgm:pt>
    <dgm:pt modelId="{F9488778-2787-C44D-9A50-506BEA917FB5}" type="pres">
      <dgm:prSet presAssocID="{0D7B5BB7-65D4-324B-B831-BC0C798CAA5E}" presName="imageRepeatNode" presStyleLbl="fgImgPlace1" presStyleIdx="0" presStyleCnt="4"/>
      <dgm:spPr/>
    </dgm:pt>
    <dgm:pt modelId="{AE712988-03C7-544E-B96A-CEC06951A00D}" type="pres">
      <dgm:prSet presAssocID="{BFF98879-F2EF-4848-B601-975075539CFB}" presName="parent_text_2" presStyleLbl="revTx" presStyleIdx="1" presStyleCnt="4">
        <dgm:presLayoutVars>
          <dgm:chMax val="0"/>
          <dgm:chPref val="0"/>
          <dgm:bulletEnabled val="1"/>
        </dgm:presLayoutVars>
      </dgm:prSet>
      <dgm:spPr/>
    </dgm:pt>
    <dgm:pt modelId="{428904F8-4857-F54B-AA8B-A78D2D8A50F1}" type="pres">
      <dgm:prSet presAssocID="{BFF98879-F2EF-4848-B601-975075539CFB}" presName="image_accent_2" presStyleCnt="0"/>
      <dgm:spPr/>
    </dgm:pt>
    <dgm:pt modelId="{31E7CDA6-4395-0644-B009-401498A81F0F}" type="pres">
      <dgm:prSet presAssocID="{BFF98879-F2EF-4848-B601-975075539CFB}" presName="imageAccentRepeatNode" presStyleLbl="alignNode1" presStyleIdx="2" presStyleCnt="8"/>
      <dgm:spPr/>
    </dgm:pt>
    <dgm:pt modelId="{A44280BE-B185-1D49-B16A-7F65F9061DA6}" type="pres">
      <dgm:prSet presAssocID="{49C3B987-E8A3-524B-866E-54B94D99B9D4}" presName="image_2" presStyleCnt="0"/>
      <dgm:spPr/>
    </dgm:pt>
    <dgm:pt modelId="{1CB57FAC-C30D-DE48-9BE1-0D9CA35D19C1}" type="pres">
      <dgm:prSet presAssocID="{49C3B987-E8A3-524B-866E-54B94D99B9D4}" presName="imageRepeatNode" presStyleLbl="fgImgPlace1" presStyleIdx="1" presStyleCnt="4"/>
      <dgm:spPr/>
    </dgm:pt>
    <dgm:pt modelId="{1901C95A-57FD-D946-AEC9-C934F3F75963}" type="pres">
      <dgm:prSet presAssocID="{A096BB18-B7F6-A34C-9EA3-B9897E191C9D}" presName="image_accent_3" presStyleCnt="0"/>
      <dgm:spPr/>
    </dgm:pt>
    <dgm:pt modelId="{31C56374-2271-1044-9296-B27DCA80CB58}" type="pres">
      <dgm:prSet presAssocID="{A096BB18-B7F6-A34C-9EA3-B9897E191C9D}" presName="imageAccentRepeatNode" presStyleLbl="alignNode1" presStyleIdx="3" presStyleCnt="8"/>
      <dgm:spPr/>
    </dgm:pt>
    <dgm:pt modelId="{124F70A6-D728-DD42-91FC-989C195197FB}" type="pres">
      <dgm:prSet presAssocID="{A096BB18-B7F6-A34C-9EA3-B9897E191C9D}" presName="parent_text_3" presStyleLbl="revTx" presStyleIdx="2" presStyleCnt="4">
        <dgm:presLayoutVars>
          <dgm:chMax val="0"/>
          <dgm:chPref val="0"/>
          <dgm:bulletEnabled val="1"/>
        </dgm:presLayoutVars>
      </dgm:prSet>
      <dgm:spPr/>
    </dgm:pt>
    <dgm:pt modelId="{5E114784-3798-AC47-AFBA-AE96696C9915}" type="pres">
      <dgm:prSet presAssocID="{A096BB18-B7F6-A34C-9EA3-B9897E191C9D}" presName="accent_2" presStyleLbl="alignNode1" presStyleIdx="4" presStyleCnt="8"/>
      <dgm:spPr/>
    </dgm:pt>
    <dgm:pt modelId="{779D1ADB-1821-0441-9F93-5F668C405BFC}" type="pres">
      <dgm:prSet presAssocID="{A096BB18-B7F6-A34C-9EA3-B9897E191C9D}" presName="accent_3" presStyleLbl="alignNode1" presStyleIdx="5" presStyleCnt="8"/>
      <dgm:spPr/>
    </dgm:pt>
    <dgm:pt modelId="{C666684E-5B9F-5E42-9DF0-8D6BB97BE979}" type="pres">
      <dgm:prSet presAssocID="{594A1566-95C9-F54F-893B-6A6528185AFF}" presName="image_3" presStyleCnt="0"/>
      <dgm:spPr/>
    </dgm:pt>
    <dgm:pt modelId="{86795268-D5EB-CA47-A569-92A1E4F42E7A}" type="pres">
      <dgm:prSet presAssocID="{594A1566-95C9-F54F-893B-6A6528185AFF}" presName="imageRepeatNode" presStyleLbl="fgImgPlace1" presStyleIdx="2" presStyleCnt="4"/>
      <dgm:spPr/>
    </dgm:pt>
    <dgm:pt modelId="{AAD01B0B-7B1A-2A45-9616-047C4DA125F9}" type="pres">
      <dgm:prSet presAssocID="{E3964AB1-ADB8-3D4F-B23A-61A717D70F0B}" presName="image_accent_4" presStyleCnt="0"/>
      <dgm:spPr/>
    </dgm:pt>
    <dgm:pt modelId="{B89DD0CE-77AE-6F48-ACA8-D8F3F84B5D67}" type="pres">
      <dgm:prSet presAssocID="{E3964AB1-ADB8-3D4F-B23A-61A717D70F0B}" presName="imageAccentRepeatNode" presStyleLbl="alignNode1" presStyleIdx="6" presStyleCnt="8"/>
      <dgm:spPr/>
    </dgm:pt>
    <dgm:pt modelId="{C1703DC6-2E78-9A40-AEB8-BA95810F542D}" type="pres">
      <dgm:prSet presAssocID="{E3964AB1-ADB8-3D4F-B23A-61A717D70F0B}" presName="parent_text_4" presStyleLbl="revTx" presStyleIdx="3" presStyleCnt="4">
        <dgm:presLayoutVars>
          <dgm:chMax val="0"/>
          <dgm:chPref val="0"/>
          <dgm:bulletEnabled val="1"/>
        </dgm:presLayoutVars>
      </dgm:prSet>
      <dgm:spPr/>
    </dgm:pt>
    <dgm:pt modelId="{EC9771BD-26C3-F34D-B1D7-F47E963B0F62}" type="pres">
      <dgm:prSet presAssocID="{E3964AB1-ADB8-3D4F-B23A-61A717D70F0B}" presName="accent_4" presStyleLbl="alignNode1" presStyleIdx="7" presStyleCnt="8"/>
      <dgm:spPr/>
    </dgm:pt>
    <dgm:pt modelId="{D1B6077A-6FD3-2545-9A25-56CAFFE25A1B}" type="pres">
      <dgm:prSet presAssocID="{DB5275A0-B6B6-4B41-A330-9291B6B3BD1F}" presName="image_4" presStyleCnt="0"/>
      <dgm:spPr/>
    </dgm:pt>
    <dgm:pt modelId="{F3DBD87E-37B6-FF4A-9876-9ADD44043FF8}" type="pres">
      <dgm:prSet presAssocID="{DB5275A0-B6B6-4B41-A330-9291B6B3BD1F}" presName="imageRepeatNode" presStyleLbl="fgImgPlace1" presStyleIdx="3" presStyleCnt="4"/>
      <dgm:spPr/>
    </dgm:pt>
  </dgm:ptLst>
  <dgm:cxnLst>
    <dgm:cxn modelId="{919F9B25-901D-D441-8F9A-FB2C04EC1B85}" type="presOf" srcId="{0D7B5BB7-65D4-324B-B831-BC0C798CAA5E}" destId="{F9488778-2787-C44D-9A50-506BEA917FB5}" srcOrd="0" destOrd="0" presId="urn:microsoft.com/office/officeart/2008/layout/BubblePictureList"/>
    <dgm:cxn modelId="{F0EB8539-714D-A844-8274-1F93AFBDF037}" type="presOf" srcId="{594A1566-95C9-F54F-893B-6A6528185AFF}" destId="{86795268-D5EB-CA47-A569-92A1E4F42E7A}" srcOrd="0" destOrd="0" presId="urn:microsoft.com/office/officeart/2008/layout/BubblePictureList"/>
    <dgm:cxn modelId="{E5A3C53B-7DFD-0F47-ACB9-EE4E31777870}" type="presOf" srcId="{75BF4396-7C78-5C42-8BB2-4E0236BB020A}" destId="{EAF35358-306A-8E4A-A479-8A0DD3200311}" srcOrd="0" destOrd="0" presId="urn:microsoft.com/office/officeart/2008/layout/BubblePictureList"/>
    <dgm:cxn modelId="{EBFDE169-8B3F-E149-81A2-C78EB43950F4}" type="presOf" srcId="{49C3B987-E8A3-524B-866E-54B94D99B9D4}" destId="{1CB57FAC-C30D-DE48-9BE1-0D9CA35D19C1}" srcOrd="0" destOrd="0" presId="urn:microsoft.com/office/officeart/2008/layout/BubblePictureList"/>
    <dgm:cxn modelId="{08A5528A-BE83-AC40-8CFD-F6FCF61C8096}" type="presOf" srcId="{E3964AB1-ADB8-3D4F-B23A-61A717D70F0B}" destId="{C1703DC6-2E78-9A40-AEB8-BA95810F542D}" srcOrd="0" destOrd="0" presId="urn:microsoft.com/office/officeart/2008/layout/BubblePictureList"/>
    <dgm:cxn modelId="{24092491-08A0-0B42-93A8-A1A30BB72684}" srcId="{75BF4396-7C78-5C42-8BB2-4E0236BB020A}" destId="{BFF98879-F2EF-4848-B601-975075539CFB}" srcOrd="1" destOrd="0" parTransId="{D154CA97-0254-B541-872B-C3CC3506598E}" sibTransId="{49C3B987-E8A3-524B-866E-54B94D99B9D4}"/>
    <dgm:cxn modelId="{50C84BA1-6B07-8740-895C-CB355867AA68}" srcId="{75BF4396-7C78-5C42-8BB2-4E0236BB020A}" destId="{8F5FE33E-5B0D-CA45-94D1-2ED80A093242}" srcOrd="0" destOrd="0" parTransId="{0806DA53-4845-214F-AB51-D9ED848C0473}" sibTransId="{0D7B5BB7-65D4-324B-B831-BC0C798CAA5E}"/>
    <dgm:cxn modelId="{EBA45DC6-67C5-1A42-B018-10BE2A894465}" type="presOf" srcId="{8F5FE33E-5B0D-CA45-94D1-2ED80A093242}" destId="{ED65F163-6577-5D44-A6EB-BC94FBBE49D9}" srcOrd="0" destOrd="0" presId="urn:microsoft.com/office/officeart/2008/layout/BubblePictureList"/>
    <dgm:cxn modelId="{96DE08CB-599A-3144-B55B-8425ED26E69A}" type="presOf" srcId="{DB5275A0-B6B6-4B41-A330-9291B6B3BD1F}" destId="{F3DBD87E-37B6-FF4A-9876-9ADD44043FF8}" srcOrd="0" destOrd="0" presId="urn:microsoft.com/office/officeart/2008/layout/BubblePictureList"/>
    <dgm:cxn modelId="{E4104CE0-B878-AE41-8CEC-DB527CECAC03}" type="presOf" srcId="{A096BB18-B7F6-A34C-9EA3-B9897E191C9D}" destId="{124F70A6-D728-DD42-91FC-989C195197FB}" srcOrd="0" destOrd="0" presId="urn:microsoft.com/office/officeart/2008/layout/BubblePictureList"/>
    <dgm:cxn modelId="{D82D31E8-7EEF-AD4D-8FC7-FB352A890103}" srcId="{75BF4396-7C78-5C42-8BB2-4E0236BB020A}" destId="{A096BB18-B7F6-A34C-9EA3-B9897E191C9D}" srcOrd="2" destOrd="0" parTransId="{7DE73D3C-A999-F348-9CBC-710FB780F648}" sibTransId="{594A1566-95C9-F54F-893B-6A6528185AFF}"/>
    <dgm:cxn modelId="{21A34CF0-DB71-2445-902B-5036CBC6D1F2}" srcId="{75BF4396-7C78-5C42-8BB2-4E0236BB020A}" destId="{E3964AB1-ADB8-3D4F-B23A-61A717D70F0B}" srcOrd="3" destOrd="0" parTransId="{6E3372B9-756F-4840-978A-1FE32AADAB02}" sibTransId="{DB5275A0-B6B6-4B41-A330-9291B6B3BD1F}"/>
    <dgm:cxn modelId="{B1909AF4-C4A2-3140-A523-08C101151C1E}" type="presOf" srcId="{BFF98879-F2EF-4848-B601-975075539CFB}" destId="{AE712988-03C7-544E-B96A-CEC06951A00D}" srcOrd="0" destOrd="0" presId="urn:microsoft.com/office/officeart/2008/layout/BubblePictureList"/>
    <dgm:cxn modelId="{6CE583E8-62A6-1441-8E50-9B156E79A82A}" type="presParOf" srcId="{EAF35358-306A-8E4A-A479-8A0DD3200311}" destId="{ED65F163-6577-5D44-A6EB-BC94FBBE49D9}" srcOrd="0" destOrd="0" presId="urn:microsoft.com/office/officeart/2008/layout/BubblePictureList"/>
    <dgm:cxn modelId="{A5A8F9B6-7A80-E345-B4C2-DDD44588E088}" type="presParOf" srcId="{EAF35358-306A-8E4A-A479-8A0DD3200311}" destId="{214839AD-DCF5-C44A-B1F3-7DD923CE412B}" srcOrd="1" destOrd="0" presId="urn:microsoft.com/office/officeart/2008/layout/BubblePictureList"/>
    <dgm:cxn modelId="{A0E880B0-91DF-704D-9B24-02CA6CF093F1}" type="presParOf" srcId="{214839AD-DCF5-C44A-B1F3-7DD923CE412B}" destId="{5CF50ECE-4B40-C442-9242-64710FE51BF5}" srcOrd="0" destOrd="0" presId="urn:microsoft.com/office/officeart/2008/layout/BubblePictureList"/>
    <dgm:cxn modelId="{41FEAF68-1718-F94F-BA62-40B605BC6185}" type="presParOf" srcId="{EAF35358-306A-8E4A-A479-8A0DD3200311}" destId="{43D85CFA-C24F-804E-9DCE-15B12877DCED}" srcOrd="2" destOrd="0" presId="urn:microsoft.com/office/officeart/2008/layout/BubblePictureList"/>
    <dgm:cxn modelId="{FDDE0578-1CF3-D24F-8834-C7265EBDB788}" type="presParOf" srcId="{EAF35358-306A-8E4A-A479-8A0DD3200311}" destId="{C4B2D7A8-3BED-B446-AD97-98103E87E8C9}" srcOrd="3" destOrd="0" presId="urn:microsoft.com/office/officeart/2008/layout/BubblePictureList"/>
    <dgm:cxn modelId="{D51DFF81-BC9D-C147-AEFE-645C57BB188F}" type="presParOf" srcId="{C4B2D7A8-3BED-B446-AD97-98103E87E8C9}" destId="{F9488778-2787-C44D-9A50-506BEA917FB5}" srcOrd="0" destOrd="0" presId="urn:microsoft.com/office/officeart/2008/layout/BubblePictureList"/>
    <dgm:cxn modelId="{29587B2D-9F42-E84E-B3B6-643A3FE109B1}" type="presParOf" srcId="{EAF35358-306A-8E4A-A479-8A0DD3200311}" destId="{AE712988-03C7-544E-B96A-CEC06951A00D}" srcOrd="4" destOrd="0" presId="urn:microsoft.com/office/officeart/2008/layout/BubblePictureList"/>
    <dgm:cxn modelId="{DB9DCA43-92B6-3846-9170-B12BC9274330}" type="presParOf" srcId="{EAF35358-306A-8E4A-A479-8A0DD3200311}" destId="{428904F8-4857-F54B-AA8B-A78D2D8A50F1}" srcOrd="5" destOrd="0" presId="urn:microsoft.com/office/officeart/2008/layout/BubblePictureList"/>
    <dgm:cxn modelId="{FD690C83-F2F1-5945-979A-392CE712317F}" type="presParOf" srcId="{428904F8-4857-F54B-AA8B-A78D2D8A50F1}" destId="{31E7CDA6-4395-0644-B009-401498A81F0F}" srcOrd="0" destOrd="0" presId="urn:microsoft.com/office/officeart/2008/layout/BubblePictureList"/>
    <dgm:cxn modelId="{072C6BB7-565A-9948-9113-ED27B020504A}" type="presParOf" srcId="{EAF35358-306A-8E4A-A479-8A0DD3200311}" destId="{A44280BE-B185-1D49-B16A-7F65F9061DA6}" srcOrd="6" destOrd="0" presId="urn:microsoft.com/office/officeart/2008/layout/BubblePictureList"/>
    <dgm:cxn modelId="{6B084EAA-870B-8244-A7FE-8FC9A400D5CB}" type="presParOf" srcId="{A44280BE-B185-1D49-B16A-7F65F9061DA6}" destId="{1CB57FAC-C30D-DE48-9BE1-0D9CA35D19C1}" srcOrd="0" destOrd="0" presId="urn:microsoft.com/office/officeart/2008/layout/BubblePictureList"/>
    <dgm:cxn modelId="{A0599BA7-1E54-7B42-9F99-665E67249E99}" type="presParOf" srcId="{EAF35358-306A-8E4A-A479-8A0DD3200311}" destId="{1901C95A-57FD-D946-AEC9-C934F3F75963}" srcOrd="7" destOrd="0" presId="urn:microsoft.com/office/officeart/2008/layout/BubblePictureList"/>
    <dgm:cxn modelId="{9EA3E08C-75DA-B644-BD2E-B3C7C8503875}" type="presParOf" srcId="{1901C95A-57FD-D946-AEC9-C934F3F75963}" destId="{31C56374-2271-1044-9296-B27DCA80CB58}" srcOrd="0" destOrd="0" presId="urn:microsoft.com/office/officeart/2008/layout/BubblePictureList"/>
    <dgm:cxn modelId="{7B9BEB4C-DE3C-BD48-B314-B7859802E48E}" type="presParOf" srcId="{EAF35358-306A-8E4A-A479-8A0DD3200311}" destId="{124F70A6-D728-DD42-91FC-989C195197FB}" srcOrd="8" destOrd="0" presId="urn:microsoft.com/office/officeart/2008/layout/BubblePictureList"/>
    <dgm:cxn modelId="{33CEA3C9-9AD8-F54A-BFFF-283BB79CC23C}" type="presParOf" srcId="{EAF35358-306A-8E4A-A479-8A0DD3200311}" destId="{5E114784-3798-AC47-AFBA-AE96696C9915}" srcOrd="9" destOrd="0" presId="urn:microsoft.com/office/officeart/2008/layout/BubblePictureList"/>
    <dgm:cxn modelId="{76BD7BBE-1FE5-8244-88E0-1C0A13BAA200}" type="presParOf" srcId="{EAF35358-306A-8E4A-A479-8A0DD3200311}" destId="{779D1ADB-1821-0441-9F93-5F668C405BFC}" srcOrd="10" destOrd="0" presId="urn:microsoft.com/office/officeart/2008/layout/BubblePictureList"/>
    <dgm:cxn modelId="{FE56D9FF-3509-CE44-AC1D-2FD8FEC965AA}" type="presParOf" srcId="{EAF35358-306A-8E4A-A479-8A0DD3200311}" destId="{C666684E-5B9F-5E42-9DF0-8D6BB97BE979}" srcOrd="11" destOrd="0" presId="urn:microsoft.com/office/officeart/2008/layout/BubblePictureList"/>
    <dgm:cxn modelId="{05B76CE9-E336-B349-A1E5-AB0E574DD712}" type="presParOf" srcId="{C666684E-5B9F-5E42-9DF0-8D6BB97BE979}" destId="{86795268-D5EB-CA47-A569-92A1E4F42E7A}" srcOrd="0" destOrd="0" presId="urn:microsoft.com/office/officeart/2008/layout/BubblePictureList"/>
    <dgm:cxn modelId="{3137A83F-45BE-6E48-8F05-1A824E75354A}" type="presParOf" srcId="{EAF35358-306A-8E4A-A479-8A0DD3200311}" destId="{AAD01B0B-7B1A-2A45-9616-047C4DA125F9}" srcOrd="12" destOrd="0" presId="urn:microsoft.com/office/officeart/2008/layout/BubblePictureList"/>
    <dgm:cxn modelId="{21F5A8E8-76C4-694E-800E-86AFD23E52E4}" type="presParOf" srcId="{AAD01B0B-7B1A-2A45-9616-047C4DA125F9}" destId="{B89DD0CE-77AE-6F48-ACA8-D8F3F84B5D67}" srcOrd="0" destOrd="0" presId="urn:microsoft.com/office/officeart/2008/layout/BubblePictureList"/>
    <dgm:cxn modelId="{32C0C1D3-F2FC-CF4C-92D6-CC50FB3AC0C5}" type="presParOf" srcId="{EAF35358-306A-8E4A-A479-8A0DD3200311}" destId="{C1703DC6-2E78-9A40-AEB8-BA95810F542D}" srcOrd="13" destOrd="0" presId="urn:microsoft.com/office/officeart/2008/layout/BubblePictureList"/>
    <dgm:cxn modelId="{C99BDA45-CBD5-3D49-9F54-6BB0C64BD5C4}" type="presParOf" srcId="{EAF35358-306A-8E4A-A479-8A0DD3200311}" destId="{EC9771BD-26C3-F34D-B1D7-F47E963B0F62}" srcOrd="14" destOrd="0" presId="urn:microsoft.com/office/officeart/2008/layout/BubblePictureList"/>
    <dgm:cxn modelId="{70B48CB0-E01F-D846-B6F2-A83797789AD2}" type="presParOf" srcId="{EAF35358-306A-8E4A-A479-8A0DD3200311}" destId="{D1B6077A-6FD3-2545-9A25-56CAFFE25A1B}" srcOrd="15" destOrd="0" presId="urn:microsoft.com/office/officeart/2008/layout/BubblePictureList"/>
    <dgm:cxn modelId="{5A0D0C46-6C54-1A44-87DF-2E83CCE0A545}" type="presParOf" srcId="{D1B6077A-6FD3-2545-9A25-56CAFFE25A1B}" destId="{F3DBD87E-37B6-FF4A-9876-9ADD44043FF8}" srcOrd="0" destOrd="0" presId="urn:microsoft.com/office/officeart/2008/layout/BubblePictur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728A03-D065-4B74-A136-38C8A0257383}" type="doc">
      <dgm:prSet loTypeId="urn:microsoft.com/office/officeart/2005/8/layout/gear1" loCatId="relationship" qsTypeId="urn:microsoft.com/office/officeart/2005/8/quickstyle/simple1" qsCatId="simple" csTypeId="urn:microsoft.com/office/officeart/2005/8/colors/accent4_4" csCatId="accent4" phldr="1"/>
      <dgm:spPr/>
    </dgm:pt>
    <dgm:pt modelId="{D40694CA-9D63-47FB-8A29-38BCA6875F50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gm:t>
    </dgm:pt>
    <dgm:pt modelId="{434DD1D2-6AAF-4C4F-A59B-8AE1B4DD6891}" type="parTrans" cxnId="{477E7C69-3F32-43E0-A7D5-909264C9205F}">
      <dgm:prSet/>
      <dgm:spPr/>
      <dgm:t>
        <a:bodyPr/>
        <a:lstStyle/>
        <a:p>
          <a:endParaRPr lang="de-DE"/>
        </a:p>
      </dgm:t>
    </dgm:pt>
    <dgm:pt modelId="{85EAA0FF-6054-4502-8C22-B9946545CD5D}" type="sibTrans" cxnId="{477E7C69-3F32-43E0-A7D5-909264C9205F}">
      <dgm:prSet/>
      <dgm:spPr/>
      <dgm:t>
        <a:bodyPr/>
        <a:lstStyle/>
        <a:p>
          <a:endParaRPr lang="de-DE"/>
        </a:p>
      </dgm:t>
    </dgm:pt>
    <dgm:pt modelId="{BA837324-D1CD-4D6F-B0F1-9709241AA9B5}">
      <dgm:prSet phldrT="[Text]"/>
      <dgm:spPr/>
      <dgm:t>
        <a:bodyPr/>
        <a:lstStyle/>
        <a:p>
          <a:r>
            <a:rPr lang="de-DE" b="1" dirty="0">
              <a:latin typeface="Arial" panose="020B0604020202020204" pitchFamily="34" charset="0"/>
              <a:cs typeface="Arial" panose="020B0604020202020204" pitchFamily="34" charset="0"/>
            </a:rPr>
            <a:t>Diamond Open Access</a:t>
          </a:r>
        </a:p>
      </dgm:t>
    </dgm:pt>
    <dgm:pt modelId="{589D0F09-AC9E-4B8C-AA9B-103F61B0E702}" type="sibTrans" cxnId="{1C04BDC7-F7A4-43A0-996C-012686D9659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02AD9F-79CE-4753-8933-B8C2B2530BCD}" type="parTrans" cxnId="{1C04BDC7-F7A4-43A0-996C-012686D9659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2A5A4C-4ACD-430C-AAD8-38BC14E6072B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Sammelbegriff, Geschäftsmodelle ohne APC/BPC</a:t>
          </a:r>
        </a:p>
      </dgm:t>
    </dgm:pt>
    <dgm:pt modelId="{B1B15D39-402A-4907-9B91-DF2FA7155ED0}" type="sibTrans" cxnId="{3B030E2C-F8ED-4D8D-BF3C-F8C6ABA6AE1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8DD05-E0B2-486D-B54F-8AF5426932B7}" type="parTrans" cxnId="{3B030E2C-F8ED-4D8D-BF3C-F8C6ABA6AE1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B205C2-7BE5-4365-A2FB-7E7E14DE5B8D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(tlw. non-profit und/oder wissenschaftsgeleitet)</a:t>
          </a:r>
        </a:p>
      </dgm:t>
    </dgm:pt>
    <dgm:pt modelId="{88AFEDEE-171A-4E03-A33C-1BC42C61B3CD}" type="sibTrans" cxnId="{CB3995B9-4E46-4FBA-9E4A-85109284C085}">
      <dgm:prSet/>
      <dgm:spPr/>
      <dgm:t>
        <a:bodyPr/>
        <a:lstStyle/>
        <a:p>
          <a:endParaRPr lang="de-DE"/>
        </a:p>
      </dgm:t>
    </dgm:pt>
    <dgm:pt modelId="{21901C55-1C22-4BE4-9887-ACBDE1A9C9C1}" type="parTrans" cxnId="{CB3995B9-4E46-4FBA-9E4A-85109284C085}">
      <dgm:prSet/>
      <dgm:spPr/>
      <dgm:t>
        <a:bodyPr/>
        <a:lstStyle/>
        <a:p>
          <a:endParaRPr lang="de-DE"/>
        </a:p>
      </dgm:t>
    </dgm:pt>
    <dgm:pt modelId="{551B86DA-65CB-40E8-A0FF-095F74A78656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keine allgemein-verbindlichen Kriterien</a:t>
          </a:r>
        </a:p>
      </dgm:t>
    </dgm:pt>
    <dgm:pt modelId="{CA7BD10A-D1A0-46BD-92B8-605DA66942C3}" type="sibTrans" cxnId="{3762881D-F920-40F7-9919-4249F207CEB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FDC5E1-A739-472E-931B-842362F5D1B5}" type="parTrans" cxnId="{3762881D-F920-40F7-9919-4249F207CEB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EBDBE7-ABC1-4CE6-9165-5C428C6871B7}">
      <dgm:prSet phldrT="[Text]"/>
      <dgm:spPr/>
      <dgm:t>
        <a:bodyPr/>
        <a:lstStyle/>
        <a:p>
          <a:endParaRPr lang="de-DE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11F93C6-122D-481F-B84A-16777CB67E20}" type="parTrans" cxnId="{F557B6CE-98D8-4BAB-A285-AEDAB4B85F6C}">
      <dgm:prSet/>
      <dgm:spPr/>
      <dgm:t>
        <a:bodyPr/>
        <a:lstStyle/>
        <a:p>
          <a:endParaRPr lang="de-DE"/>
        </a:p>
      </dgm:t>
    </dgm:pt>
    <dgm:pt modelId="{8AB90B64-BAE3-49D4-B2A2-C58AF723C9F6}" type="sibTrans" cxnId="{F557B6CE-98D8-4BAB-A285-AEDAB4B85F6C}">
      <dgm:prSet/>
      <dgm:spPr/>
      <dgm:t>
        <a:bodyPr/>
        <a:lstStyle/>
        <a:p>
          <a:endParaRPr lang="de-DE"/>
        </a:p>
      </dgm:t>
    </dgm:pt>
    <dgm:pt modelId="{0C8A8644-1E86-46A2-A4EB-248A98DC6BDD}" type="pres">
      <dgm:prSet presAssocID="{2F728A03-D065-4B74-A136-38C8A025738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0C243F6-9F67-41C2-AF05-40D16DAE7280}" type="pres">
      <dgm:prSet presAssocID="{D40694CA-9D63-47FB-8A29-38BCA6875F50}" presName="gear1" presStyleLbl="node1" presStyleIdx="0" presStyleCnt="2">
        <dgm:presLayoutVars>
          <dgm:chMax val="1"/>
          <dgm:bulletEnabled val="1"/>
        </dgm:presLayoutVars>
      </dgm:prSet>
      <dgm:spPr/>
    </dgm:pt>
    <dgm:pt modelId="{DF0467FD-D398-4505-8197-AF715D0E980A}" type="pres">
      <dgm:prSet presAssocID="{D40694CA-9D63-47FB-8A29-38BCA6875F50}" presName="gear1srcNode" presStyleLbl="node1" presStyleIdx="0" presStyleCnt="2"/>
      <dgm:spPr/>
    </dgm:pt>
    <dgm:pt modelId="{DEAA1053-ADF7-4AA9-B267-BC4FC74D5C2B}" type="pres">
      <dgm:prSet presAssocID="{D40694CA-9D63-47FB-8A29-38BCA6875F50}" presName="gear1dstNode" presStyleLbl="node1" presStyleIdx="0" presStyleCnt="2"/>
      <dgm:spPr/>
    </dgm:pt>
    <dgm:pt modelId="{F4C3E309-2A08-429C-A883-D3200F62188F}" type="pres">
      <dgm:prSet presAssocID="{D40694CA-9D63-47FB-8A29-38BCA6875F50}" presName="gear1ch" presStyleLbl="fgAcc1" presStyleIdx="0" presStyleCnt="2">
        <dgm:presLayoutVars>
          <dgm:chMax val="0"/>
          <dgm:bulletEnabled val="1"/>
        </dgm:presLayoutVars>
      </dgm:prSet>
      <dgm:spPr/>
    </dgm:pt>
    <dgm:pt modelId="{8D8C1112-B171-49AD-88CD-9E235EAD6E09}" type="pres">
      <dgm:prSet presAssocID="{BA837324-D1CD-4D6F-B0F1-9709241AA9B5}" presName="gear2" presStyleLbl="node1" presStyleIdx="1" presStyleCnt="2">
        <dgm:presLayoutVars>
          <dgm:chMax val="1"/>
          <dgm:bulletEnabled val="1"/>
        </dgm:presLayoutVars>
      </dgm:prSet>
      <dgm:spPr/>
    </dgm:pt>
    <dgm:pt modelId="{63BD3566-356D-43EF-A7E1-4A45985B0F27}" type="pres">
      <dgm:prSet presAssocID="{BA837324-D1CD-4D6F-B0F1-9709241AA9B5}" presName="gear2srcNode" presStyleLbl="node1" presStyleIdx="1" presStyleCnt="2"/>
      <dgm:spPr/>
    </dgm:pt>
    <dgm:pt modelId="{86706506-27DB-4A95-BA98-CC94701BF5B5}" type="pres">
      <dgm:prSet presAssocID="{BA837324-D1CD-4D6F-B0F1-9709241AA9B5}" presName="gear2dstNode" presStyleLbl="node1" presStyleIdx="1" presStyleCnt="2"/>
      <dgm:spPr/>
    </dgm:pt>
    <dgm:pt modelId="{99595DC8-1EFC-473D-9523-156DC65B969A}" type="pres">
      <dgm:prSet presAssocID="{BA837324-D1CD-4D6F-B0F1-9709241AA9B5}" presName="gear2ch" presStyleLbl="fgAcc1" presStyleIdx="1" presStyleCnt="2">
        <dgm:presLayoutVars>
          <dgm:chMax val="0"/>
          <dgm:bulletEnabled val="1"/>
        </dgm:presLayoutVars>
      </dgm:prSet>
      <dgm:spPr/>
    </dgm:pt>
    <dgm:pt modelId="{613D903F-1011-4A85-9D5C-A41EC8FA8F50}" type="pres">
      <dgm:prSet presAssocID="{85EAA0FF-6054-4502-8C22-B9946545CD5D}" presName="connector1" presStyleLbl="sibTrans2D1" presStyleIdx="0" presStyleCnt="2"/>
      <dgm:spPr/>
    </dgm:pt>
    <dgm:pt modelId="{473B052A-74D8-4B7B-A509-14BF81F54EF5}" type="pres">
      <dgm:prSet presAssocID="{589D0F09-AC9E-4B8C-AA9B-103F61B0E702}" presName="connector2" presStyleLbl="sibTrans2D1" presStyleIdx="1" presStyleCnt="2"/>
      <dgm:spPr/>
    </dgm:pt>
  </dgm:ptLst>
  <dgm:cxnLst>
    <dgm:cxn modelId="{074FAE09-7A83-4A41-AA0F-AF7146B03E14}" type="presOf" srcId="{D40694CA-9D63-47FB-8A29-38BCA6875F50}" destId="{DEAA1053-ADF7-4AA9-B267-BC4FC74D5C2B}" srcOrd="2" destOrd="0" presId="urn:microsoft.com/office/officeart/2005/8/layout/gear1"/>
    <dgm:cxn modelId="{2FF4790C-5383-4B71-9543-5DDCFAD701C1}" type="presOf" srcId="{85EAA0FF-6054-4502-8C22-B9946545CD5D}" destId="{613D903F-1011-4A85-9D5C-A41EC8FA8F50}" srcOrd="0" destOrd="0" presId="urn:microsoft.com/office/officeart/2005/8/layout/gear1"/>
    <dgm:cxn modelId="{FA76B914-0EE5-491A-91E2-FE22A98C7A02}" type="presOf" srcId="{BA837324-D1CD-4D6F-B0F1-9709241AA9B5}" destId="{86706506-27DB-4A95-BA98-CC94701BF5B5}" srcOrd="2" destOrd="0" presId="urn:microsoft.com/office/officeart/2005/8/layout/gear1"/>
    <dgm:cxn modelId="{3762881D-F920-40F7-9919-4249F207CEBC}" srcId="{BA837324-D1CD-4D6F-B0F1-9709241AA9B5}" destId="{551B86DA-65CB-40E8-A0FF-095F74A78656}" srcOrd="2" destOrd="0" parTransId="{66FDC5E1-A739-472E-931B-842362F5D1B5}" sibTransId="{CA7BD10A-D1A0-46BD-92B8-605DA66942C3}"/>
    <dgm:cxn modelId="{3B030E2C-F8ED-4D8D-BF3C-F8C6ABA6AE1F}" srcId="{BA837324-D1CD-4D6F-B0F1-9709241AA9B5}" destId="{9D2A5A4C-4ACD-430C-AAD8-38BC14E6072B}" srcOrd="0" destOrd="0" parTransId="{9E48DD05-E0B2-486D-B54F-8AF5426932B7}" sibTransId="{B1B15D39-402A-4907-9B91-DF2FA7155ED0}"/>
    <dgm:cxn modelId="{AF053833-EDD3-4BE8-9AD5-A2747A38945B}" type="presOf" srcId="{BA837324-D1CD-4D6F-B0F1-9709241AA9B5}" destId="{8D8C1112-B171-49AD-88CD-9E235EAD6E09}" srcOrd="0" destOrd="0" presId="urn:microsoft.com/office/officeart/2005/8/layout/gear1"/>
    <dgm:cxn modelId="{A4206D57-635D-4913-9B7E-E67E94D6AF01}" type="presOf" srcId="{2AEBDBE7-ABC1-4CE6-9165-5C428C6871B7}" destId="{F4C3E309-2A08-429C-A883-D3200F62188F}" srcOrd="0" destOrd="0" presId="urn:microsoft.com/office/officeart/2005/8/layout/gear1"/>
    <dgm:cxn modelId="{F309B95E-EF22-4B87-A7E8-501E95937602}" type="presOf" srcId="{9D2A5A4C-4ACD-430C-AAD8-38BC14E6072B}" destId="{99595DC8-1EFC-473D-9523-156DC65B969A}" srcOrd="0" destOrd="0" presId="urn:microsoft.com/office/officeart/2005/8/layout/gear1"/>
    <dgm:cxn modelId="{477E7C69-3F32-43E0-A7D5-909264C9205F}" srcId="{2F728A03-D065-4B74-A136-38C8A0257383}" destId="{D40694CA-9D63-47FB-8A29-38BCA6875F50}" srcOrd="0" destOrd="0" parTransId="{434DD1D2-6AAF-4C4F-A59B-8AE1B4DD6891}" sibTransId="{85EAA0FF-6054-4502-8C22-B9946545CD5D}"/>
    <dgm:cxn modelId="{80C53B83-701A-4930-8753-A4468EC7930F}" type="presOf" srcId="{BA837324-D1CD-4D6F-B0F1-9709241AA9B5}" destId="{63BD3566-356D-43EF-A7E1-4A45985B0F27}" srcOrd="1" destOrd="0" presId="urn:microsoft.com/office/officeart/2005/8/layout/gear1"/>
    <dgm:cxn modelId="{2CAA2E88-9FE9-4E08-BDED-BAFA314861E7}" type="presOf" srcId="{D40694CA-9D63-47FB-8A29-38BCA6875F50}" destId="{DF0467FD-D398-4505-8197-AF715D0E980A}" srcOrd="1" destOrd="0" presId="urn:microsoft.com/office/officeart/2005/8/layout/gear1"/>
    <dgm:cxn modelId="{D704AA9F-DCB1-4649-949A-F28A242FFEA1}" type="presOf" srcId="{D40694CA-9D63-47FB-8A29-38BCA6875F50}" destId="{B0C243F6-9F67-41C2-AF05-40D16DAE7280}" srcOrd="0" destOrd="0" presId="urn:microsoft.com/office/officeart/2005/8/layout/gear1"/>
    <dgm:cxn modelId="{05C7B3A8-B929-4CA3-B95F-CB9DA062F4CC}" type="presOf" srcId="{551B86DA-65CB-40E8-A0FF-095F74A78656}" destId="{99595DC8-1EFC-473D-9523-156DC65B969A}" srcOrd="0" destOrd="2" presId="urn:microsoft.com/office/officeart/2005/8/layout/gear1"/>
    <dgm:cxn modelId="{CB3995B9-4E46-4FBA-9E4A-85109284C085}" srcId="{BA837324-D1CD-4D6F-B0F1-9709241AA9B5}" destId="{C2B205C2-7BE5-4365-A2FB-7E7E14DE5B8D}" srcOrd="1" destOrd="0" parTransId="{21901C55-1C22-4BE4-9887-ACBDE1A9C9C1}" sibTransId="{88AFEDEE-171A-4E03-A33C-1BC42C61B3CD}"/>
    <dgm:cxn modelId="{1C04BDC7-F7A4-43A0-996C-012686D96592}" srcId="{2F728A03-D065-4B74-A136-38C8A0257383}" destId="{BA837324-D1CD-4D6F-B0F1-9709241AA9B5}" srcOrd="1" destOrd="0" parTransId="{3C02AD9F-79CE-4753-8933-B8C2B2530BCD}" sibTransId="{589D0F09-AC9E-4B8C-AA9B-103F61B0E702}"/>
    <dgm:cxn modelId="{F557B6CE-98D8-4BAB-A285-AEDAB4B85F6C}" srcId="{D40694CA-9D63-47FB-8A29-38BCA6875F50}" destId="{2AEBDBE7-ABC1-4CE6-9165-5C428C6871B7}" srcOrd="0" destOrd="0" parTransId="{311F93C6-122D-481F-B84A-16777CB67E20}" sibTransId="{8AB90B64-BAE3-49D4-B2A2-C58AF723C9F6}"/>
    <dgm:cxn modelId="{05F805D0-7E88-4494-8745-12E990E77F7D}" type="presOf" srcId="{C2B205C2-7BE5-4365-A2FB-7E7E14DE5B8D}" destId="{99595DC8-1EFC-473D-9523-156DC65B969A}" srcOrd="0" destOrd="1" presId="urn:microsoft.com/office/officeart/2005/8/layout/gear1"/>
    <dgm:cxn modelId="{D15E5CD8-88B2-4B9D-BE10-E5BB2E8BA003}" type="presOf" srcId="{2F728A03-D065-4B74-A136-38C8A0257383}" destId="{0C8A8644-1E86-46A2-A4EB-248A98DC6BDD}" srcOrd="0" destOrd="0" presId="urn:microsoft.com/office/officeart/2005/8/layout/gear1"/>
    <dgm:cxn modelId="{70A90CDC-D619-4617-AD1A-23E4B770618C}" type="presOf" srcId="{589D0F09-AC9E-4B8C-AA9B-103F61B0E702}" destId="{473B052A-74D8-4B7B-A509-14BF81F54EF5}" srcOrd="0" destOrd="0" presId="urn:microsoft.com/office/officeart/2005/8/layout/gear1"/>
    <dgm:cxn modelId="{BCE214B0-F4E9-46FE-803F-B0CD3BB2792B}" type="presParOf" srcId="{0C8A8644-1E86-46A2-A4EB-248A98DC6BDD}" destId="{B0C243F6-9F67-41C2-AF05-40D16DAE7280}" srcOrd="0" destOrd="0" presId="urn:microsoft.com/office/officeart/2005/8/layout/gear1"/>
    <dgm:cxn modelId="{21435716-1332-43C5-BF8E-C904273D3AFA}" type="presParOf" srcId="{0C8A8644-1E86-46A2-A4EB-248A98DC6BDD}" destId="{DF0467FD-D398-4505-8197-AF715D0E980A}" srcOrd="1" destOrd="0" presId="urn:microsoft.com/office/officeart/2005/8/layout/gear1"/>
    <dgm:cxn modelId="{5DDBD543-E526-443B-8A68-717E764DB3D6}" type="presParOf" srcId="{0C8A8644-1E86-46A2-A4EB-248A98DC6BDD}" destId="{DEAA1053-ADF7-4AA9-B267-BC4FC74D5C2B}" srcOrd="2" destOrd="0" presId="urn:microsoft.com/office/officeart/2005/8/layout/gear1"/>
    <dgm:cxn modelId="{3B5D9519-8EBC-42EC-8466-19539F8046F2}" type="presParOf" srcId="{0C8A8644-1E86-46A2-A4EB-248A98DC6BDD}" destId="{F4C3E309-2A08-429C-A883-D3200F62188F}" srcOrd="3" destOrd="0" presId="urn:microsoft.com/office/officeart/2005/8/layout/gear1"/>
    <dgm:cxn modelId="{4A2F9B48-34E9-4040-8C83-76660DE52B59}" type="presParOf" srcId="{0C8A8644-1E86-46A2-A4EB-248A98DC6BDD}" destId="{8D8C1112-B171-49AD-88CD-9E235EAD6E09}" srcOrd="4" destOrd="0" presId="urn:microsoft.com/office/officeart/2005/8/layout/gear1"/>
    <dgm:cxn modelId="{94C54618-18D4-4F01-8900-E3181A6EBD7F}" type="presParOf" srcId="{0C8A8644-1E86-46A2-A4EB-248A98DC6BDD}" destId="{63BD3566-356D-43EF-A7E1-4A45985B0F27}" srcOrd="5" destOrd="0" presId="urn:microsoft.com/office/officeart/2005/8/layout/gear1"/>
    <dgm:cxn modelId="{2DF105C9-BDF2-47B2-A1F3-8591CC13A51B}" type="presParOf" srcId="{0C8A8644-1E86-46A2-A4EB-248A98DC6BDD}" destId="{86706506-27DB-4A95-BA98-CC94701BF5B5}" srcOrd="6" destOrd="0" presId="urn:microsoft.com/office/officeart/2005/8/layout/gear1"/>
    <dgm:cxn modelId="{C543A7C8-71E9-4B7A-8D8C-FB88E6D9C43D}" type="presParOf" srcId="{0C8A8644-1E86-46A2-A4EB-248A98DC6BDD}" destId="{99595DC8-1EFC-473D-9523-156DC65B969A}" srcOrd="7" destOrd="0" presId="urn:microsoft.com/office/officeart/2005/8/layout/gear1"/>
    <dgm:cxn modelId="{E5D4F70E-DA9C-4C2C-B014-67929C63A826}" type="presParOf" srcId="{0C8A8644-1E86-46A2-A4EB-248A98DC6BDD}" destId="{613D903F-1011-4A85-9D5C-A41EC8FA8F50}" srcOrd="8" destOrd="0" presId="urn:microsoft.com/office/officeart/2005/8/layout/gear1"/>
    <dgm:cxn modelId="{A9F5865A-97B3-4431-971F-805FC3042087}" type="presParOf" srcId="{0C8A8644-1E86-46A2-A4EB-248A98DC6BDD}" destId="{473B052A-74D8-4B7B-A509-14BF81F54EF5}" srcOrd="9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728A03-D065-4B74-A136-38C8A0257383}" type="doc">
      <dgm:prSet loTypeId="urn:microsoft.com/office/officeart/2005/8/layout/gear1" loCatId="relationship" qsTypeId="urn:microsoft.com/office/officeart/2005/8/quickstyle/simple1" qsCatId="simple" csTypeId="urn:microsoft.com/office/officeart/2005/8/colors/accent4_4" csCatId="accent4" phldr="1"/>
      <dgm:spPr/>
    </dgm:pt>
    <dgm:pt modelId="{D40694CA-9D63-47FB-8A29-38BCA6875F50}">
      <dgm:prSet phldrT="[Text]"/>
      <dgm:spPr/>
      <dgm:t>
        <a:bodyPr/>
        <a:lstStyle/>
        <a:p>
          <a:r>
            <a:rPr lang="de-DE" b="1" dirty="0">
              <a:latin typeface="Arial" panose="020B0604020202020204" pitchFamily="34" charset="0"/>
              <a:cs typeface="Arial" panose="020B0604020202020204" pitchFamily="34" charset="0"/>
            </a:rPr>
            <a:t>Fair Open Access</a:t>
          </a:r>
        </a:p>
      </dgm:t>
    </dgm:pt>
    <dgm:pt modelId="{434DD1D2-6AAF-4C4F-A59B-8AE1B4DD6891}" type="parTrans" cxnId="{477E7C69-3F32-43E0-A7D5-909264C9205F}">
      <dgm:prSet/>
      <dgm:spPr/>
      <dgm:t>
        <a:bodyPr/>
        <a:lstStyle/>
        <a:p>
          <a:endParaRPr lang="de-DE"/>
        </a:p>
      </dgm:t>
    </dgm:pt>
    <dgm:pt modelId="{85EAA0FF-6054-4502-8C22-B9946545CD5D}" type="sibTrans" cxnId="{477E7C69-3F32-43E0-A7D5-909264C9205F}">
      <dgm:prSet/>
      <dgm:spPr/>
      <dgm:t>
        <a:bodyPr/>
        <a:lstStyle/>
        <a:p>
          <a:endParaRPr lang="de-DE"/>
        </a:p>
      </dgm:t>
    </dgm:pt>
    <dgm:pt modelId="{7D1710AE-F152-49B0-8CA2-20E8BA6AD57A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Kriterienkatalog Fair Open Access Alliance</a:t>
          </a:r>
        </a:p>
      </dgm:t>
    </dgm:pt>
    <dgm:pt modelId="{85806D29-02B1-468F-AC1B-1E6FFE2CBB53}" type="parTrans" cxnId="{D4D360E8-C3A9-4691-AE21-8C4A5689637D}">
      <dgm:prSet/>
      <dgm:spPr/>
      <dgm:t>
        <a:bodyPr/>
        <a:lstStyle/>
        <a:p>
          <a:endParaRPr lang="de-DE"/>
        </a:p>
      </dgm:t>
    </dgm:pt>
    <dgm:pt modelId="{14040F7E-672A-4181-8125-E98A50DD2923}" type="sibTrans" cxnId="{D4D360E8-C3A9-4691-AE21-8C4A5689637D}">
      <dgm:prSet/>
      <dgm:spPr/>
      <dgm:t>
        <a:bodyPr/>
        <a:lstStyle/>
        <a:p>
          <a:endParaRPr lang="de-DE"/>
        </a:p>
      </dgm:t>
    </dgm:pt>
    <dgm:pt modelId="{47E523D0-1FB2-47D6-80B8-CE562F8F0A3A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Fokus: not-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-profit</a:t>
          </a:r>
        </a:p>
      </dgm:t>
    </dgm:pt>
    <dgm:pt modelId="{E859BAE5-9197-4127-B764-B9ECD0E11B8D}" type="parTrans" cxnId="{075F241E-A3A0-4B4B-9AE6-2CC5200822D6}">
      <dgm:prSet/>
      <dgm:spPr/>
      <dgm:t>
        <a:bodyPr/>
        <a:lstStyle/>
        <a:p>
          <a:endParaRPr lang="de-DE"/>
        </a:p>
      </dgm:t>
    </dgm:pt>
    <dgm:pt modelId="{E431BAC5-93BD-4D1D-AE8B-C0CD5E01AD6E}" type="sibTrans" cxnId="{075F241E-A3A0-4B4B-9AE6-2CC5200822D6}">
      <dgm:prSet/>
      <dgm:spPr/>
      <dgm:t>
        <a:bodyPr/>
        <a:lstStyle/>
        <a:p>
          <a:endParaRPr lang="de-DE"/>
        </a:p>
      </dgm:t>
    </dgm:pt>
    <dgm:pt modelId="{BA837324-D1CD-4D6F-B0F1-9709241AA9B5}">
      <dgm:prSet phldrT="[Text]"/>
      <dgm:spPr/>
      <dgm:t>
        <a:bodyPr/>
        <a:lstStyle/>
        <a:p>
          <a:r>
            <a:rPr lang="de-DE" b="1" dirty="0">
              <a:latin typeface="Arial" panose="020B0604020202020204" pitchFamily="34" charset="0"/>
              <a:cs typeface="Arial" panose="020B0604020202020204" pitchFamily="34" charset="0"/>
            </a:rPr>
            <a:t>Diamond Open Access</a:t>
          </a:r>
        </a:p>
      </dgm:t>
    </dgm:pt>
    <dgm:pt modelId="{589D0F09-AC9E-4B8C-AA9B-103F61B0E702}" type="sibTrans" cxnId="{1C04BDC7-F7A4-43A0-996C-012686D9659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C02AD9F-79CE-4753-8933-B8C2B2530BCD}" type="parTrans" cxnId="{1C04BDC7-F7A4-43A0-996C-012686D96592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2A5A4C-4ACD-430C-AAD8-38BC14E6072B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Sammelbegriff, Geschäftsmodelle ohne APC/BPC</a:t>
          </a:r>
        </a:p>
      </dgm:t>
    </dgm:pt>
    <dgm:pt modelId="{B1B15D39-402A-4907-9B91-DF2FA7155ED0}" type="sibTrans" cxnId="{3B030E2C-F8ED-4D8D-BF3C-F8C6ABA6AE1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E48DD05-E0B2-486D-B54F-8AF5426932B7}" type="parTrans" cxnId="{3B030E2C-F8ED-4D8D-BF3C-F8C6ABA6AE1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B205C2-7BE5-4365-A2FB-7E7E14DE5B8D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(tlw. non-profit und/oder wissenschaftsgeleitet)</a:t>
          </a:r>
        </a:p>
      </dgm:t>
    </dgm:pt>
    <dgm:pt modelId="{88AFEDEE-171A-4E03-A33C-1BC42C61B3CD}" type="sibTrans" cxnId="{CB3995B9-4E46-4FBA-9E4A-85109284C085}">
      <dgm:prSet/>
      <dgm:spPr/>
      <dgm:t>
        <a:bodyPr/>
        <a:lstStyle/>
        <a:p>
          <a:endParaRPr lang="de-DE"/>
        </a:p>
      </dgm:t>
    </dgm:pt>
    <dgm:pt modelId="{21901C55-1C22-4BE4-9887-ACBDE1A9C9C1}" type="parTrans" cxnId="{CB3995B9-4E46-4FBA-9E4A-85109284C085}">
      <dgm:prSet/>
      <dgm:spPr/>
      <dgm:t>
        <a:bodyPr/>
        <a:lstStyle/>
        <a:p>
          <a:endParaRPr lang="de-DE"/>
        </a:p>
      </dgm:t>
    </dgm:pt>
    <dgm:pt modelId="{551B86DA-65CB-40E8-A0FF-095F74A78656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keine allgemein-verbindlichen Kriterien</a:t>
          </a:r>
        </a:p>
      </dgm:t>
    </dgm:pt>
    <dgm:pt modelId="{CA7BD10A-D1A0-46BD-92B8-605DA66942C3}" type="sibTrans" cxnId="{3762881D-F920-40F7-9919-4249F207CEB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FDC5E1-A739-472E-931B-842362F5D1B5}" type="parTrans" cxnId="{3762881D-F920-40F7-9919-4249F207CEBC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8A8644-1E86-46A2-A4EB-248A98DC6BDD}" type="pres">
      <dgm:prSet presAssocID="{2F728A03-D065-4B74-A136-38C8A0257383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B0C243F6-9F67-41C2-AF05-40D16DAE7280}" type="pres">
      <dgm:prSet presAssocID="{D40694CA-9D63-47FB-8A29-38BCA6875F50}" presName="gear1" presStyleLbl="node1" presStyleIdx="0" presStyleCnt="2">
        <dgm:presLayoutVars>
          <dgm:chMax val="1"/>
          <dgm:bulletEnabled val="1"/>
        </dgm:presLayoutVars>
      </dgm:prSet>
      <dgm:spPr/>
    </dgm:pt>
    <dgm:pt modelId="{DF0467FD-D398-4505-8197-AF715D0E980A}" type="pres">
      <dgm:prSet presAssocID="{D40694CA-9D63-47FB-8A29-38BCA6875F50}" presName="gear1srcNode" presStyleLbl="node1" presStyleIdx="0" presStyleCnt="2"/>
      <dgm:spPr/>
    </dgm:pt>
    <dgm:pt modelId="{DEAA1053-ADF7-4AA9-B267-BC4FC74D5C2B}" type="pres">
      <dgm:prSet presAssocID="{D40694CA-9D63-47FB-8A29-38BCA6875F50}" presName="gear1dstNode" presStyleLbl="node1" presStyleIdx="0" presStyleCnt="2"/>
      <dgm:spPr/>
    </dgm:pt>
    <dgm:pt modelId="{45819D9E-4FD5-41F4-9B47-BA4008AD7DA4}" type="pres">
      <dgm:prSet presAssocID="{D40694CA-9D63-47FB-8A29-38BCA6875F50}" presName="gear1ch" presStyleLbl="fgAcc1" presStyleIdx="0" presStyleCnt="2">
        <dgm:presLayoutVars>
          <dgm:chMax val="0"/>
          <dgm:bulletEnabled val="1"/>
        </dgm:presLayoutVars>
      </dgm:prSet>
      <dgm:spPr/>
    </dgm:pt>
    <dgm:pt modelId="{D39D5E8A-84AD-468E-A067-8FB22454A616}" type="pres">
      <dgm:prSet presAssocID="{BA837324-D1CD-4D6F-B0F1-9709241AA9B5}" presName="gear2" presStyleLbl="node1" presStyleIdx="1" presStyleCnt="2">
        <dgm:presLayoutVars>
          <dgm:chMax val="1"/>
          <dgm:bulletEnabled val="1"/>
        </dgm:presLayoutVars>
      </dgm:prSet>
      <dgm:spPr/>
    </dgm:pt>
    <dgm:pt modelId="{57912289-1109-45A2-9568-D09DB80FAD45}" type="pres">
      <dgm:prSet presAssocID="{BA837324-D1CD-4D6F-B0F1-9709241AA9B5}" presName="gear2srcNode" presStyleLbl="node1" presStyleIdx="1" presStyleCnt="2"/>
      <dgm:spPr/>
    </dgm:pt>
    <dgm:pt modelId="{1E14BD68-771D-4B94-A50B-113A3D752A0A}" type="pres">
      <dgm:prSet presAssocID="{BA837324-D1CD-4D6F-B0F1-9709241AA9B5}" presName="gear2dstNode" presStyleLbl="node1" presStyleIdx="1" presStyleCnt="2"/>
      <dgm:spPr/>
    </dgm:pt>
    <dgm:pt modelId="{1789FFDF-3C10-4383-9FB1-75FBB93EFE60}" type="pres">
      <dgm:prSet presAssocID="{BA837324-D1CD-4D6F-B0F1-9709241AA9B5}" presName="gear2ch" presStyleLbl="fgAcc1" presStyleIdx="1" presStyleCnt="2">
        <dgm:presLayoutVars>
          <dgm:chMax val="0"/>
          <dgm:bulletEnabled val="1"/>
        </dgm:presLayoutVars>
      </dgm:prSet>
      <dgm:spPr/>
    </dgm:pt>
    <dgm:pt modelId="{613D903F-1011-4A85-9D5C-A41EC8FA8F50}" type="pres">
      <dgm:prSet presAssocID="{85EAA0FF-6054-4502-8C22-B9946545CD5D}" presName="connector1" presStyleLbl="sibTrans2D1" presStyleIdx="0" presStyleCnt="2"/>
      <dgm:spPr/>
    </dgm:pt>
    <dgm:pt modelId="{861B50D6-E144-4DB4-AA0E-C7049A743F72}" type="pres">
      <dgm:prSet presAssocID="{589D0F09-AC9E-4B8C-AA9B-103F61B0E702}" presName="connector2" presStyleLbl="sibTrans2D1" presStyleIdx="1" presStyleCnt="2"/>
      <dgm:spPr/>
    </dgm:pt>
  </dgm:ptLst>
  <dgm:cxnLst>
    <dgm:cxn modelId="{074FAE09-7A83-4A41-AA0F-AF7146B03E14}" type="presOf" srcId="{D40694CA-9D63-47FB-8A29-38BCA6875F50}" destId="{DEAA1053-ADF7-4AA9-B267-BC4FC74D5C2B}" srcOrd="2" destOrd="0" presId="urn:microsoft.com/office/officeart/2005/8/layout/gear1"/>
    <dgm:cxn modelId="{2FF4790C-5383-4B71-9543-5DDCFAD701C1}" type="presOf" srcId="{85EAA0FF-6054-4502-8C22-B9946545CD5D}" destId="{613D903F-1011-4A85-9D5C-A41EC8FA8F50}" srcOrd="0" destOrd="0" presId="urn:microsoft.com/office/officeart/2005/8/layout/gear1"/>
    <dgm:cxn modelId="{3762881D-F920-40F7-9919-4249F207CEBC}" srcId="{BA837324-D1CD-4D6F-B0F1-9709241AA9B5}" destId="{551B86DA-65CB-40E8-A0FF-095F74A78656}" srcOrd="2" destOrd="0" parTransId="{66FDC5E1-A739-472E-931B-842362F5D1B5}" sibTransId="{CA7BD10A-D1A0-46BD-92B8-605DA66942C3}"/>
    <dgm:cxn modelId="{075F241E-A3A0-4B4B-9AE6-2CC5200822D6}" srcId="{D40694CA-9D63-47FB-8A29-38BCA6875F50}" destId="{47E523D0-1FB2-47D6-80B8-CE562F8F0A3A}" srcOrd="1" destOrd="0" parTransId="{E859BAE5-9197-4127-B764-B9ECD0E11B8D}" sibTransId="{E431BAC5-93BD-4D1D-AE8B-C0CD5E01AD6E}"/>
    <dgm:cxn modelId="{3B030E2C-F8ED-4D8D-BF3C-F8C6ABA6AE1F}" srcId="{BA837324-D1CD-4D6F-B0F1-9709241AA9B5}" destId="{9D2A5A4C-4ACD-430C-AAD8-38BC14E6072B}" srcOrd="0" destOrd="0" parTransId="{9E48DD05-E0B2-486D-B54F-8AF5426932B7}" sibTransId="{B1B15D39-402A-4907-9B91-DF2FA7155ED0}"/>
    <dgm:cxn modelId="{6CBCC32F-A6F2-4352-9D64-D6D9B5C1FB4D}" type="presOf" srcId="{589D0F09-AC9E-4B8C-AA9B-103F61B0E702}" destId="{861B50D6-E144-4DB4-AA0E-C7049A743F72}" srcOrd="0" destOrd="0" presId="urn:microsoft.com/office/officeart/2005/8/layout/gear1"/>
    <dgm:cxn modelId="{1A34B930-F729-413B-927A-978B5653B5C4}" type="presOf" srcId="{551B86DA-65CB-40E8-A0FF-095F74A78656}" destId="{1789FFDF-3C10-4383-9FB1-75FBB93EFE60}" srcOrd="0" destOrd="2" presId="urn:microsoft.com/office/officeart/2005/8/layout/gear1"/>
    <dgm:cxn modelId="{A357B933-25F8-4E7A-9990-CE19C501421C}" type="presOf" srcId="{BA837324-D1CD-4D6F-B0F1-9709241AA9B5}" destId="{57912289-1109-45A2-9568-D09DB80FAD45}" srcOrd="1" destOrd="0" presId="urn:microsoft.com/office/officeart/2005/8/layout/gear1"/>
    <dgm:cxn modelId="{477E7C69-3F32-43E0-A7D5-909264C9205F}" srcId="{2F728A03-D065-4B74-A136-38C8A0257383}" destId="{D40694CA-9D63-47FB-8A29-38BCA6875F50}" srcOrd="0" destOrd="0" parTransId="{434DD1D2-6AAF-4C4F-A59B-8AE1B4DD6891}" sibTransId="{85EAA0FF-6054-4502-8C22-B9946545CD5D}"/>
    <dgm:cxn modelId="{5853B382-6F7B-42BA-858C-2F5413502D1A}" type="presOf" srcId="{BA837324-D1CD-4D6F-B0F1-9709241AA9B5}" destId="{1E14BD68-771D-4B94-A50B-113A3D752A0A}" srcOrd="2" destOrd="0" presId="urn:microsoft.com/office/officeart/2005/8/layout/gear1"/>
    <dgm:cxn modelId="{9D6E4784-BC8F-4F25-8020-45BCA3384942}" type="presOf" srcId="{47E523D0-1FB2-47D6-80B8-CE562F8F0A3A}" destId="{45819D9E-4FD5-41F4-9B47-BA4008AD7DA4}" srcOrd="0" destOrd="1" presId="urn:microsoft.com/office/officeart/2005/8/layout/gear1"/>
    <dgm:cxn modelId="{2CAA2E88-9FE9-4E08-BDED-BAFA314861E7}" type="presOf" srcId="{D40694CA-9D63-47FB-8A29-38BCA6875F50}" destId="{DF0467FD-D398-4505-8197-AF715D0E980A}" srcOrd="1" destOrd="0" presId="urn:microsoft.com/office/officeart/2005/8/layout/gear1"/>
    <dgm:cxn modelId="{39CFE68B-74A0-4054-85D4-8E575BAF409B}" type="presOf" srcId="{7D1710AE-F152-49B0-8CA2-20E8BA6AD57A}" destId="{45819D9E-4FD5-41F4-9B47-BA4008AD7DA4}" srcOrd="0" destOrd="0" presId="urn:microsoft.com/office/officeart/2005/8/layout/gear1"/>
    <dgm:cxn modelId="{D704AA9F-DCB1-4649-949A-F28A242FFEA1}" type="presOf" srcId="{D40694CA-9D63-47FB-8A29-38BCA6875F50}" destId="{B0C243F6-9F67-41C2-AF05-40D16DAE7280}" srcOrd="0" destOrd="0" presId="urn:microsoft.com/office/officeart/2005/8/layout/gear1"/>
    <dgm:cxn modelId="{352063B4-9340-46FB-A2AC-B873F88C2D8F}" type="presOf" srcId="{BA837324-D1CD-4D6F-B0F1-9709241AA9B5}" destId="{D39D5E8A-84AD-468E-A067-8FB22454A616}" srcOrd="0" destOrd="0" presId="urn:microsoft.com/office/officeart/2005/8/layout/gear1"/>
    <dgm:cxn modelId="{CB3995B9-4E46-4FBA-9E4A-85109284C085}" srcId="{BA837324-D1CD-4D6F-B0F1-9709241AA9B5}" destId="{C2B205C2-7BE5-4365-A2FB-7E7E14DE5B8D}" srcOrd="1" destOrd="0" parTransId="{21901C55-1C22-4BE4-9887-ACBDE1A9C9C1}" sibTransId="{88AFEDEE-171A-4E03-A33C-1BC42C61B3CD}"/>
    <dgm:cxn modelId="{1C04BDC7-F7A4-43A0-996C-012686D96592}" srcId="{2F728A03-D065-4B74-A136-38C8A0257383}" destId="{BA837324-D1CD-4D6F-B0F1-9709241AA9B5}" srcOrd="1" destOrd="0" parTransId="{3C02AD9F-79CE-4753-8933-B8C2B2530BCD}" sibTransId="{589D0F09-AC9E-4B8C-AA9B-103F61B0E702}"/>
    <dgm:cxn modelId="{8C50C6C8-2CE0-4FBE-8ADE-397A27CE7B5F}" type="presOf" srcId="{C2B205C2-7BE5-4365-A2FB-7E7E14DE5B8D}" destId="{1789FFDF-3C10-4383-9FB1-75FBB93EFE60}" srcOrd="0" destOrd="1" presId="urn:microsoft.com/office/officeart/2005/8/layout/gear1"/>
    <dgm:cxn modelId="{D15E5CD8-88B2-4B9D-BE10-E5BB2E8BA003}" type="presOf" srcId="{2F728A03-D065-4B74-A136-38C8A0257383}" destId="{0C8A8644-1E86-46A2-A4EB-248A98DC6BDD}" srcOrd="0" destOrd="0" presId="urn:microsoft.com/office/officeart/2005/8/layout/gear1"/>
    <dgm:cxn modelId="{872BCCE0-9E3F-496A-A56B-6F6777BAAEE2}" type="presOf" srcId="{9D2A5A4C-4ACD-430C-AAD8-38BC14E6072B}" destId="{1789FFDF-3C10-4383-9FB1-75FBB93EFE60}" srcOrd="0" destOrd="0" presId="urn:microsoft.com/office/officeart/2005/8/layout/gear1"/>
    <dgm:cxn modelId="{D4D360E8-C3A9-4691-AE21-8C4A5689637D}" srcId="{D40694CA-9D63-47FB-8A29-38BCA6875F50}" destId="{7D1710AE-F152-49B0-8CA2-20E8BA6AD57A}" srcOrd="0" destOrd="0" parTransId="{85806D29-02B1-468F-AC1B-1E6FFE2CBB53}" sibTransId="{14040F7E-672A-4181-8125-E98A50DD2923}"/>
    <dgm:cxn modelId="{BCE214B0-F4E9-46FE-803F-B0CD3BB2792B}" type="presParOf" srcId="{0C8A8644-1E86-46A2-A4EB-248A98DC6BDD}" destId="{B0C243F6-9F67-41C2-AF05-40D16DAE7280}" srcOrd="0" destOrd="0" presId="urn:microsoft.com/office/officeart/2005/8/layout/gear1"/>
    <dgm:cxn modelId="{21435716-1332-43C5-BF8E-C904273D3AFA}" type="presParOf" srcId="{0C8A8644-1E86-46A2-A4EB-248A98DC6BDD}" destId="{DF0467FD-D398-4505-8197-AF715D0E980A}" srcOrd="1" destOrd="0" presId="urn:microsoft.com/office/officeart/2005/8/layout/gear1"/>
    <dgm:cxn modelId="{5DDBD543-E526-443B-8A68-717E764DB3D6}" type="presParOf" srcId="{0C8A8644-1E86-46A2-A4EB-248A98DC6BDD}" destId="{DEAA1053-ADF7-4AA9-B267-BC4FC74D5C2B}" srcOrd="2" destOrd="0" presId="urn:microsoft.com/office/officeart/2005/8/layout/gear1"/>
    <dgm:cxn modelId="{356D7039-0A12-433B-845E-C31C4CBF9436}" type="presParOf" srcId="{0C8A8644-1E86-46A2-A4EB-248A98DC6BDD}" destId="{45819D9E-4FD5-41F4-9B47-BA4008AD7DA4}" srcOrd="3" destOrd="0" presId="urn:microsoft.com/office/officeart/2005/8/layout/gear1"/>
    <dgm:cxn modelId="{AAF876DE-198B-40FB-88F4-CB6520C162CD}" type="presParOf" srcId="{0C8A8644-1E86-46A2-A4EB-248A98DC6BDD}" destId="{D39D5E8A-84AD-468E-A067-8FB22454A616}" srcOrd="4" destOrd="0" presId="urn:microsoft.com/office/officeart/2005/8/layout/gear1"/>
    <dgm:cxn modelId="{91F5031E-2DAB-4C24-B8FF-17D405E01575}" type="presParOf" srcId="{0C8A8644-1E86-46A2-A4EB-248A98DC6BDD}" destId="{57912289-1109-45A2-9568-D09DB80FAD45}" srcOrd="5" destOrd="0" presId="urn:microsoft.com/office/officeart/2005/8/layout/gear1"/>
    <dgm:cxn modelId="{057E4AEE-32AF-4BB4-90AB-7B9F1758199C}" type="presParOf" srcId="{0C8A8644-1E86-46A2-A4EB-248A98DC6BDD}" destId="{1E14BD68-771D-4B94-A50B-113A3D752A0A}" srcOrd="6" destOrd="0" presId="urn:microsoft.com/office/officeart/2005/8/layout/gear1"/>
    <dgm:cxn modelId="{8B007207-6550-4871-9189-E9F77A7BFB81}" type="presParOf" srcId="{0C8A8644-1E86-46A2-A4EB-248A98DC6BDD}" destId="{1789FFDF-3C10-4383-9FB1-75FBB93EFE60}" srcOrd="7" destOrd="0" presId="urn:microsoft.com/office/officeart/2005/8/layout/gear1"/>
    <dgm:cxn modelId="{E5D4F70E-DA9C-4C2C-B014-67929C63A826}" type="presParOf" srcId="{0C8A8644-1E86-46A2-A4EB-248A98DC6BDD}" destId="{613D903F-1011-4A85-9D5C-A41EC8FA8F50}" srcOrd="8" destOrd="0" presId="urn:microsoft.com/office/officeart/2005/8/layout/gear1"/>
    <dgm:cxn modelId="{A633693C-6E4C-44B1-84DD-4F5B6E072338}" type="presParOf" srcId="{0C8A8644-1E86-46A2-A4EB-248A98DC6BDD}" destId="{861B50D6-E144-4DB4-AA0E-C7049A743F72}" srcOrd="9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6A9C65F-5FE0-2A49-BA96-7A9AD40F9ED1}" type="doc">
      <dgm:prSet loTypeId="urn:microsoft.com/office/officeart/2005/8/layout/default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E2E332B5-6F53-7841-89EC-8286BC166688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1600" b="1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Autor*innen behalten alle Rechte</a:t>
          </a:r>
          <a:endParaRPr lang="en-GB" sz="16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4A109EC-12CE-6F42-8BCC-EE4E2CE9233A}" type="parTrans" cxnId="{804CEFB1-CDDD-8642-A361-8EE1D806C4E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7D599C-0038-DB4F-A810-F5E52EE01AC2}" type="sibTrans" cxnId="{804CEFB1-CDDD-8642-A361-8EE1D806C4E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CFCAA8-5263-D24C-B972-E97EA3420DDD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 b="1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Open Access</a:t>
          </a:r>
          <a:endParaRPr lang="en-GB" sz="16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BF887EA5-2769-0840-865C-35EB8641FD2F}" type="parTrans" cxnId="{486C2594-0614-3847-BB10-B3271F429A9D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22778F-9F89-B046-A57D-ABCF79052E10}" type="sibTrans" cxnId="{486C2594-0614-3847-BB10-B3271F429A9D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364A3F-6912-D54A-9E1B-756D27A856BA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GB" sz="1600" b="1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Keine Gebühren für Autor*innen</a:t>
          </a:r>
          <a:endParaRPr lang="en-GB" sz="15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091030D8-BA1A-064D-BD20-52A68359D0B9}" type="parTrans" cxnId="{3B5B2923-EABA-B449-98E1-69701DB959A6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1059FC-353E-094F-A7B1-44D03ACCB94A}" type="sibTrans" cxnId="{3B5B2923-EABA-B449-98E1-69701DB959A6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67E6C3-290A-454C-8E6F-534C9E17A1C5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1200" b="0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Alle Rechte verbleiben bei den Autor*innen. (Im Gegensatz zum traditionellen Publizieren, bei dem Autor*innen die Rechte an ihren Werken häufig an die Verlage abtreten und somit eingeschränkt sind, ihre eigene Arbeit ohne weiteres zu teilen oder weiterzuverwenden.</a:t>
          </a:r>
          <a:endParaRPr lang="en-GB" sz="12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0998D03-0F8B-1149-B680-8B6FDFE1B71E}" type="parTrans" cxnId="{82EBB4BB-A776-A443-8E36-61E5617A74D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B28881-C836-E74C-9935-5DAEE165F4DC}" type="sibTrans" cxnId="{82EBB4BB-A776-A443-8E36-61E5617A74D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C879A02-C3DA-3A4F-B071-EA356CFE24E7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1200" b="0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Die Publikationen werden vollständig und unmittelbar frei zugänglich veröffentlicht. Die Nachnutzung wird durch die Vergabe freier Lizenzen sichergestellt.</a:t>
          </a:r>
          <a:endParaRPr lang="en-GB" sz="12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6CF9AAB-9BAD-DD43-8D51-026F1D02D6D3}" type="parTrans" cxnId="{C163EB32-2DC1-BF4E-BBD1-53F1EE3115D7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03E2B6-8F82-4C46-99F2-87E5BFF0DF2E}" type="sibTrans" cxnId="{C163EB32-2DC1-BF4E-BBD1-53F1EE3115D7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2D826E-7AAB-C84A-B2BB-8FFBB1332E37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1200" b="0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Das Publizieren sollte keinesfalls von der Zahlung einer Gebühr durch die Autor*innen oder die beschäftigende Institution oder von der Mitgliedschaft in einer Institution oder Gesellschaft abhängig gemacht werden. Veröffentlichungen sollten möglichst durch Universitäten oder Forschungsförderer finanziert werden.</a:t>
          </a:r>
          <a:endParaRPr lang="en-GB" sz="12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ECC87E-8FC9-BF42-9161-D35829C84309}" type="parTrans" cxnId="{C96991EA-97C7-8E40-8CBD-E0EDA9CADD5E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2B4749-E9DF-E643-8682-226793A09A13}" type="sibTrans" cxnId="{C96991EA-97C7-8E40-8CBD-E0EDA9CADD5E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69257B-C88A-A94C-8C0B-C5C060E45BEF}">
      <dgm:prSet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1200" b="0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Alle Gebühren, die an Verlage gezahlt werden, sind transparent und gering, d.h. sie stehen in einem angemessenen Verhältnis zu der geleisteten Arbeit. Verlage legen ihre Finanzierungsstruktur transparent dar.</a:t>
          </a:r>
          <a:endParaRPr lang="en-GB" sz="1200" b="0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C5284D-5243-AE40-9B0E-5D4BE63DD5F8}" type="parTrans" cxnId="{48210D18-0E58-F64F-A0FD-04AE1ECFF3D8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CFADD88-894B-9340-BE7E-C1111A8348F2}" type="sibTrans" cxnId="{48210D18-0E58-F64F-A0FD-04AE1ECFF3D8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0D30D5-DDCE-B244-8C09-EC1544967A9C}">
      <dgm:prSet phldrT="[Text]"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en-GB" sz="1600" b="1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Wissenschaftsgeleitet</a:t>
          </a:r>
          <a:endParaRPr lang="en-GB" sz="1500" b="1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DCF9A3AF-CDB1-044B-9607-91974490B959}" type="parTrans" cxnId="{9CB047D5-E35B-7440-A659-6085AB9A6D2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5CEDEE-1DFC-3D45-B542-EC2BFE9D587E}" type="sibTrans" cxnId="{9CB047D5-E35B-7440-A659-6085AB9A6D20}">
      <dgm:prSet/>
      <dgm:spPr/>
      <dgm:t>
        <a:bodyPr/>
        <a:lstStyle/>
        <a:p>
          <a:endParaRPr lang="en-GB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5464EA-8EAB-364C-ACBB-4ECC224A93A2}">
      <dgm:prSet phldrT="[Text]"/>
      <dgm:spPr/>
      <dgm:t>
        <a:bodyPr/>
        <a:lstStyle/>
        <a:p>
          <a:pPr>
            <a:buNone/>
          </a:pPr>
          <a:r>
            <a:rPr lang="de-DE" sz="1200" b="0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Der Verlag / die Zeitschrift hat eine transparente Eigentümerstruktur, ist nicht gewinnorientiert, wird von der wissenschaftlichen Gemeinschaft kontrolliert und ist ihr gegenüber verpflichtet.</a:t>
          </a:r>
          <a:endParaRPr lang="en-GB" sz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CE41B1-0413-284E-93F7-6780D26288C8}" type="parTrans" cxnId="{42856BD1-171B-CD41-9FC8-FCC0F6FDF8B9}">
      <dgm:prSet/>
      <dgm:spPr/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DA00EF3E-3CE8-CF4B-8C80-A815AD7FC389}" type="sibTrans" cxnId="{42856BD1-171B-CD41-9FC8-FCC0F6FDF8B9}">
      <dgm:prSet/>
      <dgm:spPr/>
      <dgm:t>
        <a:bodyPr/>
        <a:lstStyle/>
        <a:p>
          <a:endParaRPr lang="en-GB">
            <a:solidFill>
              <a:sysClr val="windowText" lastClr="000000"/>
            </a:solidFill>
          </a:endParaRPr>
        </a:p>
      </dgm:t>
    </dgm:pt>
    <dgm:pt modelId="{ABCB5F59-58D3-466A-9901-48C4E5611410}">
      <dgm:prSet custT="1"/>
      <dgm:spPr/>
      <dgm:t>
        <a:bodyPr/>
        <a:lstStyle/>
        <a:p>
          <a:pPr>
            <a:buFont typeface="Arial" panose="020B0604020202020204" pitchFamily="34" charset="0"/>
            <a:buNone/>
          </a:pPr>
          <a:r>
            <a:rPr lang="de-DE" sz="1600" b="1" i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Kostentransparenz</a:t>
          </a:r>
          <a:endParaRPr lang="en-GB" sz="1600" b="1" i="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2DC57B-1CE9-42B4-8537-F7B72CB3AD6B}" type="parTrans" cxnId="{42F35E82-459A-4B96-B6DB-1F18B637304E}">
      <dgm:prSet/>
      <dgm:spPr/>
      <dgm:t>
        <a:bodyPr/>
        <a:lstStyle/>
        <a:p>
          <a:endParaRPr lang="de-DE">
            <a:solidFill>
              <a:sysClr val="windowText" lastClr="000000"/>
            </a:solidFill>
          </a:endParaRPr>
        </a:p>
      </dgm:t>
    </dgm:pt>
    <dgm:pt modelId="{D74936A0-2B06-499B-AC6F-9BAF3115DBDE}" type="sibTrans" cxnId="{42F35E82-459A-4B96-B6DB-1F18B637304E}">
      <dgm:prSet/>
      <dgm:spPr/>
      <dgm:t>
        <a:bodyPr/>
        <a:lstStyle/>
        <a:p>
          <a:endParaRPr lang="de-DE">
            <a:solidFill>
              <a:sysClr val="windowText" lastClr="000000"/>
            </a:solidFill>
          </a:endParaRPr>
        </a:p>
      </dgm:t>
    </dgm:pt>
    <dgm:pt modelId="{42C12283-039C-C742-845C-2335EBE14EE1}" type="pres">
      <dgm:prSet presAssocID="{B6A9C65F-5FE0-2A49-BA96-7A9AD40F9ED1}" presName="diagram" presStyleCnt="0">
        <dgm:presLayoutVars>
          <dgm:dir/>
          <dgm:resizeHandles val="exact"/>
        </dgm:presLayoutVars>
      </dgm:prSet>
      <dgm:spPr/>
    </dgm:pt>
    <dgm:pt modelId="{88E915C0-0599-7248-98D4-23D67522A964}" type="pres">
      <dgm:prSet presAssocID="{1E0D30D5-DDCE-B244-8C09-EC1544967A9C}" presName="node" presStyleLbl="node1" presStyleIdx="0" presStyleCnt="5">
        <dgm:presLayoutVars>
          <dgm:bulletEnabled val="1"/>
        </dgm:presLayoutVars>
      </dgm:prSet>
      <dgm:spPr/>
    </dgm:pt>
    <dgm:pt modelId="{4C9E80F7-C864-074B-AEE3-7ECE1C34F2B0}" type="pres">
      <dgm:prSet presAssocID="{095CEDEE-1DFC-3D45-B542-EC2BFE9D587E}" presName="sibTrans" presStyleCnt="0"/>
      <dgm:spPr/>
    </dgm:pt>
    <dgm:pt modelId="{35C8020A-FDF6-014B-A917-7046E5A4FC07}" type="pres">
      <dgm:prSet presAssocID="{E2E332B5-6F53-7841-89EC-8286BC166688}" presName="node" presStyleLbl="node1" presStyleIdx="1" presStyleCnt="5">
        <dgm:presLayoutVars>
          <dgm:bulletEnabled val="1"/>
        </dgm:presLayoutVars>
      </dgm:prSet>
      <dgm:spPr/>
    </dgm:pt>
    <dgm:pt modelId="{95E23656-58D3-1940-80E1-671998A2F415}" type="pres">
      <dgm:prSet presAssocID="{7C7D599C-0038-DB4F-A810-F5E52EE01AC2}" presName="sibTrans" presStyleCnt="0"/>
      <dgm:spPr/>
    </dgm:pt>
    <dgm:pt modelId="{ECE02677-5F69-194D-8ECD-F7693447C8BE}" type="pres">
      <dgm:prSet presAssocID="{29CFCAA8-5263-D24C-B972-E97EA3420DDD}" presName="node" presStyleLbl="node1" presStyleIdx="2" presStyleCnt="5">
        <dgm:presLayoutVars>
          <dgm:bulletEnabled val="1"/>
        </dgm:presLayoutVars>
      </dgm:prSet>
      <dgm:spPr/>
    </dgm:pt>
    <dgm:pt modelId="{B21DC89C-CA8D-584E-9C6F-CA7C8A9F33ED}" type="pres">
      <dgm:prSet presAssocID="{E522778F-9F89-B046-A57D-ABCF79052E10}" presName="sibTrans" presStyleCnt="0"/>
      <dgm:spPr/>
    </dgm:pt>
    <dgm:pt modelId="{3D1C355E-0CA4-5B4F-A89D-2859705808D7}" type="pres">
      <dgm:prSet presAssocID="{E5364A3F-6912-D54A-9E1B-756D27A856BA}" presName="node" presStyleLbl="node1" presStyleIdx="3" presStyleCnt="5" custScaleX="113678">
        <dgm:presLayoutVars>
          <dgm:bulletEnabled val="1"/>
        </dgm:presLayoutVars>
      </dgm:prSet>
      <dgm:spPr/>
    </dgm:pt>
    <dgm:pt modelId="{8F26F60B-98FB-EB4B-917D-D931D8A75CC4}" type="pres">
      <dgm:prSet presAssocID="{661059FC-353E-094F-A7B1-44D03ACCB94A}" presName="sibTrans" presStyleCnt="0"/>
      <dgm:spPr/>
    </dgm:pt>
    <dgm:pt modelId="{5B1336E9-3640-440B-A557-BE226A92DED9}" type="pres">
      <dgm:prSet presAssocID="{ABCB5F59-58D3-466A-9901-48C4E5611410}" presName="node" presStyleLbl="node1" presStyleIdx="4" presStyleCnt="5" custScaleX="113678">
        <dgm:presLayoutVars>
          <dgm:bulletEnabled val="1"/>
        </dgm:presLayoutVars>
      </dgm:prSet>
      <dgm:spPr/>
    </dgm:pt>
  </dgm:ptLst>
  <dgm:cxnLst>
    <dgm:cxn modelId="{10819A0D-D266-704E-A639-AE02A7EC105C}" type="presOf" srcId="{E2E332B5-6F53-7841-89EC-8286BC166688}" destId="{35C8020A-FDF6-014B-A917-7046E5A4FC07}" srcOrd="0" destOrd="0" presId="urn:microsoft.com/office/officeart/2005/8/layout/default"/>
    <dgm:cxn modelId="{B5B99214-1B4E-3C42-9256-CD6C76F934BE}" type="presOf" srcId="{3F2D826E-7AAB-C84A-B2BB-8FFBB1332E37}" destId="{3D1C355E-0CA4-5B4F-A89D-2859705808D7}" srcOrd="0" destOrd="1" presId="urn:microsoft.com/office/officeart/2005/8/layout/default"/>
    <dgm:cxn modelId="{48210D18-0E58-F64F-A0FD-04AE1ECFF3D8}" srcId="{ABCB5F59-58D3-466A-9901-48C4E5611410}" destId="{F769257B-C88A-A94C-8C0B-C5C060E45BEF}" srcOrd="0" destOrd="0" parTransId="{3BC5284D-5243-AE40-9B0E-5D4BE63DD5F8}" sibTransId="{0CFADD88-894B-9340-BE7E-C1111A8348F2}"/>
    <dgm:cxn modelId="{3B5B2923-EABA-B449-98E1-69701DB959A6}" srcId="{B6A9C65F-5FE0-2A49-BA96-7A9AD40F9ED1}" destId="{E5364A3F-6912-D54A-9E1B-756D27A856BA}" srcOrd="3" destOrd="0" parTransId="{091030D8-BA1A-064D-BD20-52A68359D0B9}" sibTransId="{661059FC-353E-094F-A7B1-44D03ACCB94A}"/>
    <dgm:cxn modelId="{C163EB32-2DC1-BF4E-BBD1-53F1EE3115D7}" srcId="{29CFCAA8-5263-D24C-B972-E97EA3420DDD}" destId="{EC879A02-C3DA-3A4F-B071-EA356CFE24E7}" srcOrd="0" destOrd="0" parTransId="{B6CF9AAB-9BAD-DD43-8D51-026F1D02D6D3}" sibTransId="{1103E2B6-8F82-4C46-99F2-87E5BFF0DF2E}"/>
    <dgm:cxn modelId="{7866AE79-BD2B-3C4A-82AF-96816A650B69}" type="presOf" srcId="{29CFCAA8-5263-D24C-B972-E97EA3420DDD}" destId="{ECE02677-5F69-194D-8ECD-F7693447C8BE}" srcOrd="0" destOrd="0" presId="urn:microsoft.com/office/officeart/2005/8/layout/default"/>
    <dgm:cxn modelId="{42F35E82-459A-4B96-B6DB-1F18B637304E}" srcId="{B6A9C65F-5FE0-2A49-BA96-7A9AD40F9ED1}" destId="{ABCB5F59-58D3-466A-9901-48C4E5611410}" srcOrd="4" destOrd="0" parTransId="{242DC57B-1CE9-42B4-8537-F7B72CB3AD6B}" sibTransId="{D74936A0-2B06-499B-AC6F-9BAF3115DBDE}"/>
    <dgm:cxn modelId="{8AC04985-3129-E847-8E5A-0940F16F4E37}" type="presOf" srcId="{FD67E6C3-290A-454C-8E6F-534C9E17A1C5}" destId="{35C8020A-FDF6-014B-A917-7046E5A4FC07}" srcOrd="0" destOrd="1" presId="urn:microsoft.com/office/officeart/2005/8/layout/default"/>
    <dgm:cxn modelId="{486C2594-0614-3847-BB10-B3271F429A9D}" srcId="{B6A9C65F-5FE0-2A49-BA96-7A9AD40F9ED1}" destId="{29CFCAA8-5263-D24C-B972-E97EA3420DDD}" srcOrd="2" destOrd="0" parTransId="{BF887EA5-2769-0840-865C-35EB8641FD2F}" sibTransId="{E522778F-9F89-B046-A57D-ABCF79052E10}"/>
    <dgm:cxn modelId="{B6FB66A9-DB02-544C-956F-F1C7FA2F41CC}" type="presOf" srcId="{1E0D30D5-DDCE-B244-8C09-EC1544967A9C}" destId="{88E915C0-0599-7248-98D4-23D67522A964}" srcOrd="0" destOrd="0" presId="urn:microsoft.com/office/officeart/2005/8/layout/default"/>
    <dgm:cxn modelId="{804CEFB1-CDDD-8642-A361-8EE1D806C4E0}" srcId="{B6A9C65F-5FE0-2A49-BA96-7A9AD40F9ED1}" destId="{E2E332B5-6F53-7841-89EC-8286BC166688}" srcOrd="1" destOrd="0" parTransId="{B4A109EC-12CE-6F42-8BCC-EE4E2CE9233A}" sibTransId="{7C7D599C-0038-DB4F-A810-F5E52EE01AC2}"/>
    <dgm:cxn modelId="{82EBB4BB-A776-A443-8E36-61E5617A74D0}" srcId="{E2E332B5-6F53-7841-89EC-8286BC166688}" destId="{FD67E6C3-290A-454C-8E6F-534C9E17A1C5}" srcOrd="0" destOrd="0" parTransId="{D0998D03-0F8B-1149-B680-8B6FDFE1B71E}" sibTransId="{D7B28881-C836-E74C-9935-5DAEE165F4DC}"/>
    <dgm:cxn modelId="{BD753BC8-7FB5-4E60-83CF-E97CFE09CA88}" type="presOf" srcId="{F769257B-C88A-A94C-8C0B-C5C060E45BEF}" destId="{5B1336E9-3640-440B-A557-BE226A92DED9}" srcOrd="0" destOrd="1" presId="urn:microsoft.com/office/officeart/2005/8/layout/default"/>
    <dgm:cxn modelId="{927CCECE-6560-7641-97B3-7ACCC42D8758}" type="presOf" srcId="{E5364A3F-6912-D54A-9E1B-756D27A856BA}" destId="{3D1C355E-0CA4-5B4F-A89D-2859705808D7}" srcOrd="0" destOrd="0" presId="urn:microsoft.com/office/officeart/2005/8/layout/default"/>
    <dgm:cxn modelId="{42856BD1-171B-CD41-9FC8-FCC0F6FDF8B9}" srcId="{1E0D30D5-DDCE-B244-8C09-EC1544967A9C}" destId="{345464EA-8EAB-364C-ACBB-4ECC224A93A2}" srcOrd="0" destOrd="0" parTransId="{0ACE41B1-0413-284E-93F7-6780D26288C8}" sibTransId="{DA00EF3E-3CE8-CF4B-8C80-A815AD7FC389}"/>
    <dgm:cxn modelId="{9CB047D5-E35B-7440-A659-6085AB9A6D20}" srcId="{B6A9C65F-5FE0-2A49-BA96-7A9AD40F9ED1}" destId="{1E0D30D5-DDCE-B244-8C09-EC1544967A9C}" srcOrd="0" destOrd="0" parTransId="{DCF9A3AF-CDB1-044B-9607-91974490B959}" sibTransId="{095CEDEE-1DFC-3D45-B542-EC2BFE9D587E}"/>
    <dgm:cxn modelId="{8DA132E1-2D5B-4240-B19D-F9571D356040}" type="presOf" srcId="{ABCB5F59-58D3-466A-9901-48C4E5611410}" destId="{5B1336E9-3640-440B-A557-BE226A92DED9}" srcOrd="0" destOrd="0" presId="urn:microsoft.com/office/officeart/2005/8/layout/default"/>
    <dgm:cxn modelId="{ACAAE9E7-94F7-1642-9E95-A29B95B909E8}" type="presOf" srcId="{B6A9C65F-5FE0-2A49-BA96-7A9AD40F9ED1}" destId="{42C12283-039C-C742-845C-2335EBE14EE1}" srcOrd="0" destOrd="0" presId="urn:microsoft.com/office/officeart/2005/8/layout/default"/>
    <dgm:cxn modelId="{C96991EA-97C7-8E40-8CBD-E0EDA9CADD5E}" srcId="{E5364A3F-6912-D54A-9E1B-756D27A856BA}" destId="{3F2D826E-7AAB-C84A-B2BB-8FFBB1332E37}" srcOrd="0" destOrd="0" parTransId="{DCECC87E-8FC9-BF42-9161-D35829C84309}" sibTransId="{D42B4749-E9DF-E643-8682-226793A09A13}"/>
    <dgm:cxn modelId="{D02BBCEE-3CBE-0544-9832-EF6CB4A7FA19}" type="presOf" srcId="{EC879A02-C3DA-3A4F-B071-EA356CFE24E7}" destId="{ECE02677-5F69-194D-8ECD-F7693447C8BE}" srcOrd="0" destOrd="1" presId="urn:microsoft.com/office/officeart/2005/8/layout/default"/>
    <dgm:cxn modelId="{7256CEFB-CE6B-0147-8C8B-2E6A8E45DC8F}" type="presOf" srcId="{345464EA-8EAB-364C-ACBB-4ECC224A93A2}" destId="{88E915C0-0599-7248-98D4-23D67522A964}" srcOrd="0" destOrd="1" presId="urn:microsoft.com/office/officeart/2005/8/layout/default"/>
    <dgm:cxn modelId="{58E167E8-2439-C54A-A53D-803D3905C81B}" type="presParOf" srcId="{42C12283-039C-C742-845C-2335EBE14EE1}" destId="{88E915C0-0599-7248-98D4-23D67522A964}" srcOrd="0" destOrd="0" presId="urn:microsoft.com/office/officeart/2005/8/layout/default"/>
    <dgm:cxn modelId="{73198545-1858-4D46-A763-AF579A146002}" type="presParOf" srcId="{42C12283-039C-C742-845C-2335EBE14EE1}" destId="{4C9E80F7-C864-074B-AEE3-7ECE1C34F2B0}" srcOrd="1" destOrd="0" presId="urn:microsoft.com/office/officeart/2005/8/layout/default"/>
    <dgm:cxn modelId="{F8BAAAF2-7312-2841-8843-80727CA53F77}" type="presParOf" srcId="{42C12283-039C-C742-845C-2335EBE14EE1}" destId="{35C8020A-FDF6-014B-A917-7046E5A4FC07}" srcOrd="2" destOrd="0" presId="urn:microsoft.com/office/officeart/2005/8/layout/default"/>
    <dgm:cxn modelId="{A645FDD9-9206-7440-8C3E-4D41AAE226F8}" type="presParOf" srcId="{42C12283-039C-C742-845C-2335EBE14EE1}" destId="{95E23656-58D3-1940-80E1-671998A2F415}" srcOrd="3" destOrd="0" presId="urn:microsoft.com/office/officeart/2005/8/layout/default"/>
    <dgm:cxn modelId="{C8512AC7-D8D7-5A4E-8D1A-2A61ABA81C63}" type="presParOf" srcId="{42C12283-039C-C742-845C-2335EBE14EE1}" destId="{ECE02677-5F69-194D-8ECD-F7693447C8BE}" srcOrd="4" destOrd="0" presId="urn:microsoft.com/office/officeart/2005/8/layout/default"/>
    <dgm:cxn modelId="{9AEC0605-3D6C-1642-B2D6-5B9BA99C2DAA}" type="presParOf" srcId="{42C12283-039C-C742-845C-2335EBE14EE1}" destId="{B21DC89C-CA8D-584E-9C6F-CA7C8A9F33ED}" srcOrd="5" destOrd="0" presId="urn:microsoft.com/office/officeart/2005/8/layout/default"/>
    <dgm:cxn modelId="{FF92B6F7-4360-AB43-B961-60BBB558858C}" type="presParOf" srcId="{42C12283-039C-C742-845C-2335EBE14EE1}" destId="{3D1C355E-0CA4-5B4F-A89D-2859705808D7}" srcOrd="6" destOrd="0" presId="urn:microsoft.com/office/officeart/2005/8/layout/default"/>
    <dgm:cxn modelId="{92861BB6-38C3-5543-BF3D-BE400C8BBF6C}" type="presParOf" srcId="{42C12283-039C-C742-845C-2335EBE14EE1}" destId="{8F26F60B-98FB-EB4B-917D-D931D8A75CC4}" srcOrd="7" destOrd="0" presId="urn:microsoft.com/office/officeart/2005/8/layout/default"/>
    <dgm:cxn modelId="{17A2C19F-DECD-41EB-BE7B-60CDFE673841}" type="presParOf" srcId="{42C12283-039C-C742-845C-2335EBE14EE1}" destId="{5B1336E9-3640-440B-A557-BE226A92DED9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D006D3-5D78-4259-8B1B-FC3607944AD0}" type="doc">
      <dgm:prSet loTypeId="urn:microsoft.com/office/officeart/2005/8/layout/venn3" loCatId="relationship" qsTypeId="urn:microsoft.com/office/officeart/2005/8/quickstyle/simple1" qsCatId="simple" csTypeId="urn:microsoft.com/office/officeart/2005/8/colors/accent1_1" csCatId="accent1" phldr="1"/>
      <dgm:spPr/>
    </dgm:pt>
    <dgm:pt modelId="{59F6AEEF-FDD3-4999-A9E1-E7F0CE9E5D90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DOAJ</a:t>
          </a:r>
        </a:p>
      </dgm:t>
    </dgm:pt>
    <dgm:pt modelId="{E6A843A2-5596-42F2-AC1E-39A23123A703}" type="parTrans" cxnId="{1891213F-D3DC-435B-9403-D47FF29B1078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23FE0F-26AB-4C04-AFE2-76357B97C7C2}" type="sibTrans" cxnId="{1891213F-D3DC-435B-9403-D47FF29B1078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84D061-0887-4229-876C-42C32D74E0E2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SCOAP3</a:t>
          </a:r>
        </a:p>
      </dgm:t>
    </dgm:pt>
    <dgm:pt modelId="{CC1DA021-96F5-43F6-BDEB-3C5D11E6AD4E}" type="parTrans" cxnId="{F332C8E8-03BF-4E07-8506-B92666C4D1B4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DEB5A4-1F81-4D97-B9A5-8574FB59F273}" type="sibTrans" cxnId="{F332C8E8-03BF-4E07-8506-B92666C4D1B4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623576-80CB-4F36-BB18-DDB2766FEFAC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OLH</a:t>
          </a:r>
        </a:p>
      </dgm:t>
    </dgm:pt>
    <dgm:pt modelId="{945B04B4-DD2F-4F58-B267-DAFCB292DD46}" type="parTrans" cxnId="{E827C2A1-BC93-4122-B471-A243024E023A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F3FC56-89AF-4805-935D-8F1664C68DF0}" type="sibTrans" cxnId="{E827C2A1-BC93-4122-B471-A243024E023A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86CD398-EDF7-6E4D-86DD-38D7C2BF0093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....</a:t>
          </a:r>
        </a:p>
      </dgm:t>
    </dgm:pt>
    <dgm:pt modelId="{7DD54816-BA36-614E-905F-541F9E3A5B66}" type="parTrans" cxnId="{F4D33716-6DDF-2C4A-826F-D873F0D7C17D}">
      <dgm:prSet/>
      <dgm:spPr/>
      <dgm:t>
        <a:bodyPr/>
        <a:lstStyle/>
        <a:p>
          <a:endParaRPr lang="en-GB"/>
        </a:p>
      </dgm:t>
    </dgm:pt>
    <dgm:pt modelId="{82FB8780-3DBA-444A-A52D-B0758841E9B2}" type="sibTrans" cxnId="{F4D33716-6DDF-2C4A-826F-D873F0D7C17D}">
      <dgm:prSet/>
      <dgm:spPr/>
      <dgm:t>
        <a:bodyPr/>
        <a:lstStyle/>
        <a:p>
          <a:endParaRPr lang="en-GB"/>
        </a:p>
      </dgm:t>
    </dgm:pt>
    <dgm:pt modelId="{32FB556E-9429-5F46-B289-1B66E4E6074E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KOALA</a:t>
          </a:r>
        </a:p>
      </dgm:t>
    </dgm:pt>
    <dgm:pt modelId="{217A9581-D656-4241-BED5-AA636A695AC0}" type="parTrans" cxnId="{4CCB95A9-68E9-DF45-ACA0-39F2AD2A9695}">
      <dgm:prSet/>
      <dgm:spPr/>
      <dgm:t>
        <a:bodyPr/>
        <a:lstStyle/>
        <a:p>
          <a:endParaRPr lang="en-GB"/>
        </a:p>
      </dgm:t>
    </dgm:pt>
    <dgm:pt modelId="{2A171385-F3DB-C347-850F-30F64E428C51}" type="sibTrans" cxnId="{4CCB95A9-68E9-DF45-ACA0-39F2AD2A9695}">
      <dgm:prSet/>
      <dgm:spPr/>
      <dgm:t>
        <a:bodyPr/>
        <a:lstStyle/>
        <a:p>
          <a:endParaRPr lang="en-GB"/>
        </a:p>
      </dgm:t>
    </dgm:pt>
    <dgm:pt modelId="{E98D857E-958D-5144-A358-2DD06AF8A477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DOAB</a:t>
          </a:r>
        </a:p>
      </dgm:t>
    </dgm:pt>
    <dgm:pt modelId="{8F12D243-667F-9A46-B396-F374528CC98E}" type="parTrans" cxnId="{D258705F-BC0F-4444-9304-2079ADD20DB1}">
      <dgm:prSet/>
      <dgm:spPr/>
      <dgm:t>
        <a:bodyPr/>
        <a:lstStyle/>
        <a:p>
          <a:endParaRPr lang="en-GB"/>
        </a:p>
      </dgm:t>
    </dgm:pt>
    <dgm:pt modelId="{62D3C813-6691-2448-92EC-B69EE9199AF3}" type="sibTrans" cxnId="{D258705F-BC0F-4444-9304-2079ADD20DB1}">
      <dgm:prSet/>
      <dgm:spPr/>
      <dgm:t>
        <a:bodyPr/>
        <a:lstStyle/>
        <a:p>
          <a:endParaRPr lang="en-GB"/>
        </a:p>
      </dgm:t>
    </dgm:pt>
    <dgm:pt modelId="{496EE4B0-46F8-2941-AE3A-B17F2AF26E53}">
      <dgm:prSet phldrT="[Text]" custT="1"/>
      <dgm:spPr/>
      <dgm:t>
        <a:bodyPr/>
        <a:lstStyle/>
        <a:p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SciPost</a:t>
          </a:r>
          <a:endParaRPr lang="de-DE" sz="16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3D127B-AC23-504F-98E5-29B23BB8DFB1}" type="parTrans" cxnId="{BF14A3AA-8BBC-8E4D-AAC8-BEAE6E759D30}">
      <dgm:prSet/>
      <dgm:spPr/>
      <dgm:t>
        <a:bodyPr/>
        <a:lstStyle/>
        <a:p>
          <a:endParaRPr lang="en-GB"/>
        </a:p>
      </dgm:t>
    </dgm:pt>
    <dgm:pt modelId="{4F048D66-6C48-EE4B-9B4F-C4E70A7E6730}" type="sibTrans" cxnId="{BF14A3AA-8BBC-8E4D-AAC8-BEAE6E759D30}">
      <dgm:prSet/>
      <dgm:spPr/>
      <dgm:t>
        <a:bodyPr/>
        <a:lstStyle/>
        <a:p>
          <a:endParaRPr lang="en-GB"/>
        </a:p>
      </dgm:t>
    </dgm:pt>
    <dgm:pt modelId="{3E9A8528-1178-447C-82DE-F8AF57836D97}" type="pres">
      <dgm:prSet presAssocID="{EAD006D3-5D78-4259-8B1B-FC3607944AD0}" presName="Name0" presStyleCnt="0">
        <dgm:presLayoutVars>
          <dgm:dir/>
          <dgm:resizeHandles val="exact"/>
        </dgm:presLayoutVars>
      </dgm:prSet>
      <dgm:spPr/>
    </dgm:pt>
    <dgm:pt modelId="{BC89B41A-37C0-48E0-8E7A-B0C865E1FDF4}" type="pres">
      <dgm:prSet presAssocID="{59F6AEEF-FDD3-4999-A9E1-E7F0CE9E5D90}" presName="Name5" presStyleLbl="vennNode1" presStyleIdx="0" presStyleCnt="7">
        <dgm:presLayoutVars>
          <dgm:bulletEnabled val="1"/>
        </dgm:presLayoutVars>
      </dgm:prSet>
      <dgm:spPr/>
    </dgm:pt>
    <dgm:pt modelId="{6396FDF2-B93C-4C2D-AA6C-E7DE524FD778}" type="pres">
      <dgm:prSet presAssocID="{2723FE0F-26AB-4C04-AFE2-76357B97C7C2}" presName="space" presStyleCnt="0"/>
      <dgm:spPr/>
    </dgm:pt>
    <dgm:pt modelId="{C703F43C-3C25-FE4C-8339-DFF5DDAE3FEC}" type="pres">
      <dgm:prSet presAssocID="{E98D857E-958D-5144-A358-2DD06AF8A477}" presName="Name5" presStyleLbl="vennNode1" presStyleIdx="1" presStyleCnt="7">
        <dgm:presLayoutVars>
          <dgm:bulletEnabled val="1"/>
        </dgm:presLayoutVars>
      </dgm:prSet>
      <dgm:spPr/>
    </dgm:pt>
    <dgm:pt modelId="{BDCB645F-0DA8-204E-B966-24F4E239F287}" type="pres">
      <dgm:prSet presAssocID="{62D3C813-6691-2448-92EC-B69EE9199AF3}" presName="space" presStyleCnt="0"/>
      <dgm:spPr/>
    </dgm:pt>
    <dgm:pt modelId="{E0909E14-466F-46CA-9684-1EFC6D4B1292}" type="pres">
      <dgm:prSet presAssocID="{F984D061-0887-4229-876C-42C32D74E0E2}" presName="Name5" presStyleLbl="vennNode1" presStyleIdx="2" presStyleCnt="7">
        <dgm:presLayoutVars>
          <dgm:bulletEnabled val="1"/>
        </dgm:presLayoutVars>
      </dgm:prSet>
      <dgm:spPr/>
    </dgm:pt>
    <dgm:pt modelId="{7DA574CB-FDAC-4078-BFFC-6D0DD0904303}" type="pres">
      <dgm:prSet presAssocID="{10DEB5A4-1F81-4D97-B9A5-8574FB59F273}" presName="space" presStyleCnt="0"/>
      <dgm:spPr/>
    </dgm:pt>
    <dgm:pt modelId="{9A66DDFC-501C-467C-AAE2-380A58CE8C27}" type="pres">
      <dgm:prSet presAssocID="{6E623576-80CB-4F36-BB18-DDB2766FEFAC}" presName="Name5" presStyleLbl="vennNode1" presStyleIdx="3" presStyleCnt="7">
        <dgm:presLayoutVars>
          <dgm:bulletEnabled val="1"/>
        </dgm:presLayoutVars>
      </dgm:prSet>
      <dgm:spPr/>
    </dgm:pt>
    <dgm:pt modelId="{DF61C20D-63B1-4920-9C04-D73F3FFB70FD}" type="pres">
      <dgm:prSet presAssocID="{2DF3FC56-89AF-4805-935D-8F1664C68DF0}" presName="space" presStyleCnt="0"/>
      <dgm:spPr/>
    </dgm:pt>
    <dgm:pt modelId="{28C754CB-5B2D-154C-9791-138876CB8AC0}" type="pres">
      <dgm:prSet presAssocID="{496EE4B0-46F8-2941-AE3A-B17F2AF26E53}" presName="Name5" presStyleLbl="vennNode1" presStyleIdx="4" presStyleCnt="7">
        <dgm:presLayoutVars>
          <dgm:bulletEnabled val="1"/>
        </dgm:presLayoutVars>
      </dgm:prSet>
      <dgm:spPr/>
    </dgm:pt>
    <dgm:pt modelId="{4074F64F-2E52-2F4A-B3EF-5BF36BB60B54}" type="pres">
      <dgm:prSet presAssocID="{4F048D66-6C48-EE4B-9B4F-C4E70A7E6730}" presName="space" presStyleCnt="0"/>
      <dgm:spPr/>
    </dgm:pt>
    <dgm:pt modelId="{39FC98C5-7EA9-3347-BFC0-36350F0C9E1A}" type="pres">
      <dgm:prSet presAssocID="{32FB556E-9429-5F46-B289-1B66E4E6074E}" presName="Name5" presStyleLbl="vennNode1" presStyleIdx="5" presStyleCnt="7">
        <dgm:presLayoutVars>
          <dgm:bulletEnabled val="1"/>
        </dgm:presLayoutVars>
      </dgm:prSet>
      <dgm:spPr/>
    </dgm:pt>
    <dgm:pt modelId="{0AA9A61A-F03F-4E4B-9074-3A05223707E6}" type="pres">
      <dgm:prSet presAssocID="{2A171385-F3DB-C347-850F-30F64E428C51}" presName="space" presStyleCnt="0"/>
      <dgm:spPr/>
    </dgm:pt>
    <dgm:pt modelId="{7EAFF589-5F12-C145-BB32-BD298A0646D0}" type="pres">
      <dgm:prSet presAssocID="{F86CD398-EDF7-6E4D-86DD-38D7C2BF0093}" presName="Name5" presStyleLbl="vennNode1" presStyleIdx="6" presStyleCnt="7" custScaleY="100110">
        <dgm:presLayoutVars>
          <dgm:bulletEnabled val="1"/>
        </dgm:presLayoutVars>
      </dgm:prSet>
      <dgm:spPr/>
    </dgm:pt>
  </dgm:ptLst>
  <dgm:cxnLst>
    <dgm:cxn modelId="{F4D33716-6DDF-2C4A-826F-D873F0D7C17D}" srcId="{EAD006D3-5D78-4259-8B1B-FC3607944AD0}" destId="{F86CD398-EDF7-6E4D-86DD-38D7C2BF0093}" srcOrd="6" destOrd="0" parTransId="{7DD54816-BA36-614E-905F-541F9E3A5B66}" sibTransId="{82FB8780-3DBA-444A-A52D-B0758841E9B2}"/>
    <dgm:cxn modelId="{B1E5AA32-8F6E-D44A-A034-9E7B4C47507F}" type="presOf" srcId="{F86CD398-EDF7-6E4D-86DD-38D7C2BF0093}" destId="{7EAFF589-5F12-C145-BB32-BD298A0646D0}" srcOrd="0" destOrd="0" presId="urn:microsoft.com/office/officeart/2005/8/layout/venn3"/>
    <dgm:cxn modelId="{1891213F-D3DC-435B-9403-D47FF29B1078}" srcId="{EAD006D3-5D78-4259-8B1B-FC3607944AD0}" destId="{59F6AEEF-FDD3-4999-A9E1-E7F0CE9E5D90}" srcOrd="0" destOrd="0" parTransId="{E6A843A2-5596-42F2-AC1E-39A23123A703}" sibTransId="{2723FE0F-26AB-4C04-AFE2-76357B97C7C2}"/>
    <dgm:cxn modelId="{6E8E684F-35CA-4051-990C-8513A9260F83}" type="presOf" srcId="{6E623576-80CB-4F36-BB18-DDB2766FEFAC}" destId="{9A66DDFC-501C-467C-AAE2-380A58CE8C27}" srcOrd="0" destOrd="0" presId="urn:microsoft.com/office/officeart/2005/8/layout/venn3"/>
    <dgm:cxn modelId="{1F7AE750-B4C7-794B-A6C0-D64F333D1AC6}" type="presOf" srcId="{496EE4B0-46F8-2941-AE3A-B17F2AF26E53}" destId="{28C754CB-5B2D-154C-9791-138876CB8AC0}" srcOrd="0" destOrd="0" presId="urn:microsoft.com/office/officeart/2005/8/layout/venn3"/>
    <dgm:cxn modelId="{D258705F-BC0F-4444-9304-2079ADD20DB1}" srcId="{EAD006D3-5D78-4259-8B1B-FC3607944AD0}" destId="{E98D857E-958D-5144-A358-2DD06AF8A477}" srcOrd="1" destOrd="0" parTransId="{8F12D243-667F-9A46-B396-F374528CC98E}" sibTransId="{62D3C813-6691-2448-92EC-B69EE9199AF3}"/>
    <dgm:cxn modelId="{01058F9B-3DFA-7D49-B7D9-712962C9FDE8}" type="presOf" srcId="{E98D857E-958D-5144-A358-2DD06AF8A477}" destId="{C703F43C-3C25-FE4C-8339-DFF5DDAE3FEC}" srcOrd="0" destOrd="0" presId="urn:microsoft.com/office/officeart/2005/8/layout/venn3"/>
    <dgm:cxn modelId="{AF1143A0-C053-4AB1-9E9A-62DD69E0428D}" type="presOf" srcId="{F984D061-0887-4229-876C-42C32D74E0E2}" destId="{E0909E14-466F-46CA-9684-1EFC6D4B1292}" srcOrd="0" destOrd="0" presId="urn:microsoft.com/office/officeart/2005/8/layout/venn3"/>
    <dgm:cxn modelId="{E827C2A1-BC93-4122-B471-A243024E023A}" srcId="{EAD006D3-5D78-4259-8B1B-FC3607944AD0}" destId="{6E623576-80CB-4F36-BB18-DDB2766FEFAC}" srcOrd="3" destOrd="0" parTransId="{945B04B4-DD2F-4F58-B267-DAFCB292DD46}" sibTransId="{2DF3FC56-89AF-4805-935D-8F1664C68DF0}"/>
    <dgm:cxn modelId="{A71F59A8-2D05-4C4B-B007-14D3E831496F}" type="presOf" srcId="{32FB556E-9429-5F46-B289-1B66E4E6074E}" destId="{39FC98C5-7EA9-3347-BFC0-36350F0C9E1A}" srcOrd="0" destOrd="0" presId="urn:microsoft.com/office/officeart/2005/8/layout/venn3"/>
    <dgm:cxn modelId="{4CCB95A9-68E9-DF45-ACA0-39F2AD2A9695}" srcId="{EAD006D3-5D78-4259-8B1B-FC3607944AD0}" destId="{32FB556E-9429-5F46-B289-1B66E4E6074E}" srcOrd="5" destOrd="0" parTransId="{217A9581-D656-4241-BED5-AA636A695AC0}" sibTransId="{2A171385-F3DB-C347-850F-30F64E428C51}"/>
    <dgm:cxn modelId="{BF14A3AA-8BBC-8E4D-AAC8-BEAE6E759D30}" srcId="{EAD006D3-5D78-4259-8B1B-FC3607944AD0}" destId="{496EE4B0-46F8-2941-AE3A-B17F2AF26E53}" srcOrd="4" destOrd="0" parTransId="{D93D127B-AC23-504F-98E5-29B23BB8DFB1}" sibTransId="{4F048D66-6C48-EE4B-9B4F-C4E70A7E6730}"/>
    <dgm:cxn modelId="{9BCC6BCB-9C74-44B0-90E5-201B815FCBE7}" type="presOf" srcId="{59F6AEEF-FDD3-4999-A9E1-E7F0CE9E5D90}" destId="{BC89B41A-37C0-48E0-8E7A-B0C865E1FDF4}" srcOrd="0" destOrd="0" presId="urn:microsoft.com/office/officeart/2005/8/layout/venn3"/>
    <dgm:cxn modelId="{F332C8E8-03BF-4E07-8506-B92666C4D1B4}" srcId="{EAD006D3-5D78-4259-8B1B-FC3607944AD0}" destId="{F984D061-0887-4229-876C-42C32D74E0E2}" srcOrd="2" destOrd="0" parTransId="{CC1DA021-96F5-43F6-BDEB-3C5D11E6AD4E}" sibTransId="{10DEB5A4-1F81-4D97-B9A5-8574FB59F273}"/>
    <dgm:cxn modelId="{AA1875FB-0114-4DDF-AAB1-7E7D502E67FA}" type="presOf" srcId="{EAD006D3-5D78-4259-8B1B-FC3607944AD0}" destId="{3E9A8528-1178-447C-82DE-F8AF57836D97}" srcOrd="0" destOrd="0" presId="urn:microsoft.com/office/officeart/2005/8/layout/venn3"/>
    <dgm:cxn modelId="{B5B27D85-B83F-497E-8CA3-36BFA8850A56}" type="presParOf" srcId="{3E9A8528-1178-447C-82DE-F8AF57836D97}" destId="{BC89B41A-37C0-48E0-8E7A-B0C865E1FDF4}" srcOrd="0" destOrd="0" presId="urn:microsoft.com/office/officeart/2005/8/layout/venn3"/>
    <dgm:cxn modelId="{F25E161F-C43A-4C81-B16C-FEA4BA652A0F}" type="presParOf" srcId="{3E9A8528-1178-447C-82DE-F8AF57836D97}" destId="{6396FDF2-B93C-4C2D-AA6C-E7DE524FD778}" srcOrd="1" destOrd="0" presId="urn:microsoft.com/office/officeart/2005/8/layout/venn3"/>
    <dgm:cxn modelId="{23A9DB91-5237-A64A-9EF1-BCAE54EDAFC4}" type="presParOf" srcId="{3E9A8528-1178-447C-82DE-F8AF57836D97}" destId="{C703F43C-3C25-FE4C-8339-DFF5DDAE3FEC}" srcOrd="2" destOrd="0" presId="urn:microsoft.com/office/officeart/2005/8/layout/venn3"/>
    <dgm:cxn modelId="{3B101527-1DE7-D940-ACED-D79314516C32}" type="presParOf" srcId="{3E9A8528-1178-447C-82DE-F8AF57836D97}" destId="{BDCB645F-0DA8-204E-B966-24F4E239F287}" srcOrd="3" destOrd="0" presId="urn:microsoft.com/office/officeart/2005/8/layout/venn3"/>
    <dgm:cxn modelId="{DE7707B9-D4BE-4066-9BE8-5D537CE9CD78}" type="presParOf" srcId="{3E9A8528-1178-447C-82DE-F8AF57836D97}" destId="{E0909E14-466F-46CA-9684-1EFC6D4B1292}" srcOrd="4" destOrd="0" presId="urn:microsoft.com/office/officeart/2005/8/layout/venn3"/>
    <dgm:cxn modelId="{DD95ED4A-F2A2-4B8F-B02B-78FBA5AC49A3}" type="presParOf" srcId="{3E9A8528-1178-447C-82DE-F8AF57836D97}" destId="{7DA574CB-FDAC-4078-BFFC-6D0DD0904303}" srcOrd="5" destOrd="0" presId="urn:microsoft.com/office/officeart/2005/8/layout/venn3"/>
    <dgm:cxn modelId="{DE7B9533-5BE9-4DE4-8EC5-BC638CDD77C0}" type="presParOf" srcId="{3E9A8528-1178-447C-82DE-F8AF57836D97}" destId="{9A66DDFC-501C-467C-AAE2-380A58CE8C27}" srcOrd="6" destOrd="0" presId="urn:microsoft.com/office/officeart/2005/8/layout/venn3"/>
    <dgm:cxn modelId="{A4CA1BD8-1885-4DA1-A52A-2A9774599CA8}" type="presParOf" srcId="{3E9A8528-1178-447C-82DE-F8AF57836D97}" destId="{DF61C20D-63B1-4920-9C04-D73F3FFB70FD}" srcOrd="7" destOrd="0" presId="urn:microsoft.com/office/officeart/2005/8/layout/venn3"/>
    <dgm:cxn modelId="{14D23B9D-1634-0648-8F18-3582DB65A93C}" type="presParOf" srcId="{3E9A8528-1178-447C-82DE-F8AF57836D97}" destId="{28C754CB-5B2D-154C-9791-138876CB8AC0}" srcOrd="8" destOrd="0" presId="urn:microsoft.com/office/officeart/2005/8/layout/venn3"/>
    <dgm:cxn modelId="{00E9A0FB-BD23-474C-BA28-F8214BDF9D95}" type="presParOf" srcId="{3E9A8528-1178-447C-82DE-F8AF57836D97}" destId="{4074F64F-2E52-2F4A-B3EF-5BF36BB60B54}" srcOrd="9" destOrd="0" presId="urn:microsoft.com/office/officeart/2005/8/layout/venn3"/>
    <dgm:cxn modelId="{06CD094B-B051-BE47-BFFF-68F474F5983C}" type="presParOf" srcId="{3E9A8528-1178-447C-82DE-F8AF57836D97}" destId="{39FC98C5-7EA9-3347-BFC0-36350F0C9E1A}" srcOrd="10" destOrd="0" presId="urn:microsoft.com/office/officeart/2005/8/layout/venn3"/>
    <dgm:cxn modelId="{8D9A1499-D8B1-324F-8CC8-50725D40F9F8}" type="presParOf" srcId="{3E9A8528-1178-447C-82DE-F8AF57836D97}" destId="{0AA9A61A-F03F-4E4B-9074-3A05223707E6}" srcOrd="11" destOrd="0" presId="urn:microsoft.com/office/officeart/2005/8/layout/venn3"/>
    <dgm:cxn modelId="{D93A93B9-9CEA-C644-B9CD-BCCABB855754}" type="presParOf" srcId="{3E9A8528-1178-447C-82DE-F8AF57836D97}" destId="{7EAFF589-5F12-C145-BB32-BD298A0646D0}" srcOrd="12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EAD006D3-5D78-4259-8B1B-FC3607944AD0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</dgm:pt>
    <dgm:pt modelId="{59F6AEEF-FDD3-4999-A9E1-E7F0CE9E5D90}">
      <dgm:prSet phldrT="[Text]" custT="1"/>
      <dgm:spPr/>
      <dgm:t>
        <a:bodyPr/>
        <a:lstStyle/>
        <a:p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BerlinUP</a:t>
          </a:r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Univ.verlag</a:t>
          </a:r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gm:t>
    </dgm:pt>
    <dgm:pt modelId="{E6A843A2-5596-42F2-AC1E-39A23123A703}" type="parTrans" cxnId="{1891213F-D3DC-435B-9403-D47FF29B1078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723FE0F-26AB-4C04-AFE2-76357B97C7C2}" type="sibTrans" cxnId="{1891213F-D3DC-435B-9403-D47FF29B1078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84D061-0887-4229-876C-42C32D74E0E2}">
      <dgm:prSet phldrT="[Text]" custT="1"/>
      <dgm:spPr/>
      <dgm:t>
        <a:bodyPr/>
        <a:lstStyle/>
        <a:p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Deposit</a:t>
          </a:r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Once</a:t>
          </a:r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 (Repo)</a:t>
          </a:r>
        </a:p>
      </dgm:t>
    </dgm:pt>
    <dgm:pt modelId="{CC1DA021-96F5-43F6-BDEB-3C5D11E6AD4E}" type="parTrans" cxnId="{F332C8E8-03BF-4E07-8506-B92666C4D1B4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DEB5A4-1F81-4D97-B9A5-8574FB59F273}" type="sibTrans" cxnId="{F332C8E8-03BF-4E07-8506-B92666C4D1B4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E623576-80CB-4F36-BB18-DDB2766FEFAC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Beratung</a:t>
          </a:r>
        </a:p>
      </dgm:t>
    </dgm:pt>
    <dgm:pt modelId="{945B04B4-DD2F-4F58-B267-DAFCB292DD46}" type="parTrans" cxnId="{E827C2A1-BC93-4122-B471-A243024E023A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F3FC56-89AF-4805-935D-8F1664C68DF0}" type="sibTrans" cxnId="{E827C2A1-BC93-4122-B471-A243024E023A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3992113-6DAD-4339-8162-94B11BAB57EE}">
      <dgm:prSet phldrT="[Text]" custT="1"/>
      <dgm:spPr/>
      <dgm:t>
        <a:bodyPr/>
        <a:lstStyle/>
        <a:p>
          <a:r>
            <a:rPr lang="de-DE" sz="1600" dirty="0" err="1">
              <a:latin typeface="Arial" panose="020B0604020202020204" pitchFamily="34" charset="0"/>
              <a:cs typeface="Arial" panose="020B0604020202020204" pitchFamily="34" charset="0"/>
            </a:rPr>
            <a:t>Dspace</a:t>
          </a:r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 Konsortium</a:t>
          </a:r>
        </a:p>
      </dgm:t>
    </dgm:pt>
    <dgm:pt modelId="{AFA56F1D-B9E7-4AFA-892C-76399C37C20B}" type="parTrans" cxnId="{DC660CBE-A312-497B-8538-494DFAEF2C31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69040F-E206-4774-8A20-A10CD24A294A}" type="sibTrans" cxnId="{DC660CBE-A312-497B-8538-494DFAEF2C31}">
      <dgm:prSet/>
      <dgm:spPr/>
      <dgm:t>
        <a:bodyPr/>
        <a:lstStyle/>
        <a:p>
          <a:endParaRPr lang="de-DE" sz="16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5274E17-87D0-C441-9483-0846E0028AA6}">
      <dgm:prSet phldrT="[Text]" custT="1"/>
      <dgm:spPr/>
      <dgm:t>
        <a:bodyPr/>
        <a:lstStyle/>
        <a:p>
          <a:r>
            <a:rPr lang="de-DE" sz="1600" dirty="0">
              <a:latin typeface="Arial" panose="020B0604020202020204" pitchFamily="34" charset="0"/>
              <a:cs typeface="Arial" panose="020B0604020202020204" pitchFamily="34" charset="0"/>
            </a:rPr>
            <a:t>...</a:t>
          </a:r>
        </a:p>
      </dgm:t>
    </dgm:pt>
    <dgm:pt modelId="{22F7ADA6-D836-6145-8624-DDC4D03C39F8}" type="parTrans" cxnId="{53D236BB-90EF-1B4C-A364-069417736EAA}">
      <dgm:prSet/>
      <dgm:spPr/>
      <dgm:t>
        <a:bodyPr/>
        <a:lstStyle/>
        <a:p>
          <a:endParaRPr lang="en-GB"/>
        </a:p>
      </dgm:t>
    </dgm:pt>
    <dgm:pt modelId="{624E1CDA-ECE1-4C46-8D80-B3D6445F3F9D}" type="sibTrans" cxnId="{53D236BB-90EF-1B4C-A364-069417736EAA}">
      <dgm:prSet/>
      <dgm:spPr/>
      <dgm:t>
        <a:bodyPr/>
        <a:lstStyle/>
        <a:p>
          <a:endParaRPr lang="en-GB"/>
        </a:p>
      </dgm:t>
    </dgm:pt>
    <dgm:pt modelId="{3E9A8528-1178-447C-82DE-F8AF57836D97}" type="pres">
      <dgm:prSet presAssocID="{EAD006D3-5D78-4259-8B1B-FC3607944AD0}" presName="Name0" presStyleCnt="0">
        <dgm:presLayoutVars>
          <dgm:dir/>
          <dgm:resizeHandles val="exact"/>
        </dgm:presLayoutVars>
      </dgm:prSet>
      <dgm:spPr/>
    </dgm:pt>
    <dgm:pt modelId="{BC89B41A-37C0-48E0-8E7A-B0C865E1FDF4}" type="pres">
      <dgm:prSet presAssocID="{59F6AEEF-FDD3-4999-A9E1-E7F0CE9E5D90}" presName="Name5" presStyleLbl="vennNode1" presStyleIdx="0" presStyleCnt="5">
        <dgm:presLayoutVars>
          <dgm:bulletEnabled val="1"/>
        </dgm:presLayoutVars>
      </dgm:prSet>
      <dgm:spPr/>
    </dgm:pt>
    <dgm:pt modelId="{6396FDF2-B93C-4C2D-AA6C-E7DE524FD778}" type="pres">
      <dgm:prSet presAssocID="{2723FE0F-26AB-4C04-AFE2-76357B97C7C2}" presName="space" presStyleCnt="0"/>
      <dgm:spPr/>
    </dgm:pt>
    <dgm:pt modelId="{E0909E14-466F-46CA-9684-1EFC6D4B1292}" type="pres">
      <dgm:prSet presAssocID="{F984D061-0887-4229-876C-42C32D74E0E2}" presName="Name5" presStyleLbl="vennNode1" presStyleIdx="1" presStyleCnt="5">
        <dgm:presLayoutVars>
          <dgm:bulletEnabled val="1"/>
        </dgm:presLayoutVars>
      </dgm:prSet>
      <dgm:spPr/>
    </dgm:pt>
    <dgm:pt modelId="{7DA574CB-FDAC-4078-BFFC-6D0DD0904303}" type="pres">
      <dgm:prSet presAssocID="{10DEB5A4-1F81-4D97-B9A5-8574FB59F273}" presName="space" presStyleCnt="0"/>
      <dgm:spPr/>
    </dgm:pt>
    <dgm:pt modelId="{2417DA82-64C7-4A1C-972C-EFF99E10C823}" type="pres">
      <dgm:prSet presAssocID="{03992113-6DAD-4339-8162-94B11BAB57EE}" presName="Name5" presStyleLbl="vennNode1" presStyleIdx="2" presStyleCnt="5">
        <dgm:presLayoutVars>
          <dgm:bulletEnabled val="1"/>
        </dgm:presLayoutVars>
      </dgm:prSet>
      <dgm:spPr/>
    </dgm:pt>
    <dgm:pt modelId="{CDC054F3-A165-4F16-9E2F-57F5EFC253F0}" type="pres">
      <dgm:prSet presAssocID="{8769040F-E206-4774-8A20-A10CD24A294A}" presName="space" presStyleCnt="0"/>
      <dgm:spPr/>
    </dgm:pt>
    <dgm:pt modelId="{9A66DDFC-501C-467C-AAE2-380A58CE8C27}" type="pres">
      <dgm:prSet presAssocID="{6E623576-80CB-4F36-BB18-DDB2766FEFAC}" presName="Name5" presStyleLbl="vennNode1" presStyleIdx="3" presStyleCnt="5">
        <dgm:presLayoutVars>
          <dgm:bulletEnabled val="1"/>
        </dgm:presLayoutVars>
      </dgm:prSet>
      <dgm:spPr/>
    </dgm:pt>
    <dgm:pt modelId="{EE879486-15E0-EE4B-8AF9-C4B8AB54BFA8}" type="pres">
      <dgm:prSet presAssocID="{2DF3FC56-89AF-4805-935D-8F1664C68DF0}" presName="space" presStyleCnt="0"/>
      <dgm:spPr/>
    </dgm:pt>
    <dgm:pt modelId="{50094F72-18E4-434C-A6FD-43173B4C6879}" type="pres">
      <dgm:prSet presAssocID="{E5274E17-87D0-C441-9483-0846E0028AA6}" presName="Name5" presStyleLbl="vennNode1" presStyleIdx="4" presStyleCnt="5">
        <dgm:presLayoutVars>
          <dgm:bulletEnabled val="1"/>
        </dgm:presLayoutVars>
      </dgm:prSet>
      <dgm:spPr/>
    </dgm:pt>
  </dgm:ptLst>
  <dgm:cxnLst>
    <dgm:cxn modelId="{57A2C802-82ED-F640-A851-6E6C3D7FEEF4}" type="presOf" srcId="{E5274E17-87D0-C441-9483-0846E0028AA6}" destId="{50094F72-18E4-434C-A6FD-43173B4C6879}" srcOrd="0" destOrd="0" presId="urn:microsoft.com/office/officeart/2005/8/layout/venn3"/>
    <dgm:cxn modelId="{39C4C01E-3114-4CDC-A40F-93D27B41BDC3}" type="presOf" srcId="{03992113-6DAD-4339-8162-94B11BAB57EE}" destId="{2417DA82-64C7-4A1C-972C-EFF99E10C823}" srcOrd="0" destOrd="0" presId="urn:microsoft.com/office/officeart/2005/8/layout/venn3"/>
    <dgm:cxn modelId="{1891213F-D3DC-435B-9403-D47FF29B1078}" srcId="{EAD006D3-5D78-4259-8B1B-FC3607944AD0}" destId="{59F6AEEF-FDD3-4999-A9E1-E7F0CE9E5D90}" srcOrd="0" destOrd="0" parTransId="{E6A843A2-5596-42F2-AC1E-39A23123A703}" sibTransId="{2723FE0F-26AB-4C04-AFE2-76357B97C7C2}"/>
    <dgm:cxn modelId="{6E8E684F-35CA-4051-990C-8513A9260F83}" type="presOf" srcId="{6E623576-80CB-4F36-BB18-DDB2766FEFAC}" destId="{9A66DDFC-501C-467C-AAE2-380A58CE8C27}" srcOrd="0" destOrd="0" presId="urn:microsoft.com/office/officeart/2005/8/layout/venn3"/>
    <dgm:cxn modelId="{AF1143A0-C053-4AB1-9E9A-62DD69E0428D}" type="presOf" srcId="{F984D061-0887-4229-876C-42C32D74E0E2}" destId="{E0909E14-466F-46CA-9684-1EFC6D4B1292}" srcOrd="0" destOrd="0" presId="urn:microsoft.com/office/officeart/2005/8/layout/venn3"/>
    <dgm:cxn modelId="{E827C2A1-BC93-4122-B471-A243024E023A}" srcId="{EAD006D3-5D78-4259-8B1B-FC3607944AD0}" destId="{6E623576-80CB-4F36-BB18-DDB2766FEFAC}" srcOrd="3" destOrd="0" parTransId="{945B04B4-DD2F-4F58-B267-DAFCB292DD46}" sibTransId="{2DF3FC56-89AF-4805-935D-8F1664C68DF0}"/>
    <dgm:cxn modelId="{53D236BB-90EF-1B4C-A364-069417736EAA}" srcId="{EAD006D3-5D78-4259-8B1B-FC3607944AD0}" destId="{E5274E17-87D0-C441-9483-0846E0028AA6}" srcOrd="4" destOrd="0" parTransId="{22F7ADA6-D836-6145-8624-DDC4D03C39F8}" sibTransId="{624E1CDA-ECE1-4C46-8D80-B3D6445F3F9D}"/>
    <dgm:cxn modelId="{DC660CBE-A312-497B-8538-494DFAEF2C31}" srcId="{EAD006D3-5D78-4259-8B1B-FC3607944AD0}" destId="{03992113-6DAD-4339-8162-94B11BAB57EE}" srcOrd="2" destOrd="0" parTransId="{AFA56F1D-B9E7-4AFA-892C-76399C37C20B}" sibTransId="{8769040F-E206-4774-8A20-A10CD24A294A}"/>
    <dgm:cxn modelId="{9BCC6BCB-9C74-44B0-90E5-201B815FCBE7}" type="presOf" srcId="{59F6AEEF-FDD3-4999-A9E1-E7F0CE9E5D90}" destId="{BC89B41A-37C0-48E0-8E7A-B0C865E1FDF4}" srcOrd="0" destOrd="0" presId="urn:microsoft.com/office/officeart/2005/8/layout/venn3"/>
    <dgm:cxn modelId="{F332C8E8-03BF-4E07-8506-B92666C4D1B4}" srcId="{EAD006D3-5D78-4259-8B1B-FC3607944AD0}" destId="{F984D061-0887-4229-876C-42C32D74E0E2}" srcOrd="1" destOrd="0" parTransId="{CC1DA021-96F5-43F6-BDEB-3C5D11E6AD4E}" sibTransId="{10DEB5A4-1F81-4D97-B9A5-8574FB59F273}"/>
    <dgm:cxn modelId="{AA1875FB-0114-4DDF-AAB1-7E7D502E67FA}" type="presOf" srcId="{EAD006D3-5D78-4259-8B1B-FC3607944AD0}" destId="{3E9A8528-1178-447C-82DE-F8AF57836D97}" srcOrd="0" destOrd="0" presId="urn:microsoft.com/office/officeart/2005/8/layout/venn3"/>
    <dgm:cxn modelId="{B5B27D85-B83F-497E-8CA3-36BFA8850A56}" type="presParOf" srcId="{3E9A8528-1178-447C-82DE-F8AF57836D97}" destId="{BC89B41A-37C0-48E0-8E7A-B0C865E1FDF4}" srcOrd="0" destOrd="0" presId="urn:microsoft.com/office/officeart/2005/8/layout/venn3"/>
    <dgm:cxn modelId="{F25E161F-C43A-4C81-B16C-FEA4BA652A0F}" type="presParOf" srcId="{3E9A8528-1178-447C-82DE-F8AF57836D97}" destId="{6396FDF2-B93C-4C2D-AA6C-E7DE524FD778}" srcOrd="1" destOrd="0" presId="urn:microsoft.com/office/officeart/2005/8/layout/venn3"/>
    <dgm:cxn modelId="{DE7707B9-D4BE-4066-9BE8-5D537CE9CD78}" type="presParOf" srcId="{3E9A8528-1178-447C-82DE-F8AF57836D97}" destId="{E0909E14-466F-46CA-9684-1EFC6D4B1292}" srcOrd="2" destOrd="0" presId="urn:microsoft.com/office/officeart/2005/8/layout/venn3"/>
    <dgm:cxn modelId="{DD95ED4A-F2A2-4B8F-B02B-78FBA5AC49A3}" type="presParOf" srcId="{3E9A8528-1178-447C-82DE-F8AF57836D97}" destId="{7DA574CB-FDAC-4078-BFFC-6D0DD0904303}" srcOrd="3" destOrd="0" presId="urn:microsoft.com/office/officeart/2005/8/layout/venn3"/>
    <dgm:cxn modelId="{0B914051-A484-4B85-AE5E-C0A9CA655F6E}" type="presParOf" srcId="{3E9A8528-1178-447C-82DE-F8AF57836D97}" destId="{2417DA82-64C7-4A1C-972C-EFF99E10C823}" srcOrd="4" destOrd="0" presId="urn:microsoft.com/office/officeart/2005/8/layout/venn3"/>
    <dgm:cxn modelId="{A259BB6B-996E-49A8-9638-466F6F589ECE}" type="presParOf" srcId="{3E9A8528-1178-447C-82DE-F8AF57836D97}" destId="{CDC054F3-A165-4F16-9E2F-57F5EFC253F0}" srcOrd="5" destOrd="0" presId="urn:microsoft.com/office/officeart/2005/8/layout/venn3"/>
    <dgm:cxn modelId="{DE7B9533-5BE9-4DE4-8EC5-BC638CDD77C0}" type="presParOf" srcId="{3E9A8528-1178-447C-82DE-F8AF57836D97}" destId="{9A66DDFC-501C-467C-AAE2-380A58CE8C27}" srcOrd="6" destOrd="0" presId="urn:microsoft.com/office/officeart/2005/8/layout/venn3"/>
    <dgm:cxn modelId="{1DAC6134-9608-9949-BB93-97815C6D0753}" type="presParOf" srcId="{3E9A8528-1178-447C-82DE-F8AF57836D97}" destId="{EE879486-15E0-EE4B-8AF9-C4B8AB54BFA8}" srcOrd="7" destOrd="0" presId="urn:microsoft.com/office/officeart/2005/8/layout/venn3"/>
    <dgm:cxn modelId="{0BC0A199-348C-3743-A796-02D9ED786F3C}" type="presParOf" srcId="{3E9A8528-1178-447C-82DE-F8AF57836D97}" destId="{50094F72-18E4-434C-A6FD-43173B4C6879}" srcOrd="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F14646F-67F5-4171-9ACC-299253460192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de-DE"/>
        </a:p>
      </dgm:t>
    </dgm:pt>
    <dgm:pt modelId="{95853F6F-178D-45BF-B440-FE0DCC268B7E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Fair OA</a:t>
          </a:r>
        </a:p>
      </dgm:t>
    </dgm:pt>
    <dgm:pt modelId="{DF133B29-C3FC-4994-A8D9-721C5E521B53}" type="parTrans" cxnId="{B3C928A3-2A29-4D24-B6DA-8213560A487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C69FC5-8254-45EC-B661-A68C87230AE5}" type="sibTrans" cxnId="{B3C928A3-2A29-4D24-B6DA-8213560A487B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6F51A29-A6C7-457B-8967-3178F80FA52F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Von Wissenschafts-community betrieben (scholar-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led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r>
            <a:rPr lang="de-DE" i="1" dirty="0">
              <a:latin typeface="Arial" panose="020B0604020202020204" pitchFamily="34" charset="0"/>
              <a:cs typeface="Arial" panose="020B0604020202020204" pitchFamily="34" charset="0"/>
            </a:rPr>
            <a:t>→ Verantwortung in Händen der Wissenschaft</a:t>
          </a:r>
        </a:p>
      </dgm:t>
    </dgm:pt>
    <dgm:pt modelId="{7D3214B5-FB45-4C5D-926E-7FB6DBE2AA2E}" type="parTrans" cxnId="{EB52F009-5606-4B67-8D67-2564E22306B7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C2A91A-A971-4B8C-8B24-944308E73832}" type="sibTrans" cxnId="{EB52F009-5606-4B67-8D67-2564E22306B7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8F774A-9508-43CC-BE1A-00E1889AF71F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Die Publikation sollte nicht an eine Gebühr geknüpft sein / Diamond OA</a:t>
          </a:r>
        </a:p>
        <a:p>
          <a:r>
            <a:rPr lang="de-DE" i="1" dirty="0">
              <a:latin typeface="Arial" panose="020B0604020202020204" pitchFamily="34" charset="0"/>
              <a:cs typeface="Arial" panose="020B0604020202020204" pitchFamily="34" charset="0"/>
            </a:rPr>
            <a:t>→ Keine neuen Bezahlschranken</a:t>
          </a:r>
        </a:p>
      </dgm:t>
    </dgm:pt>
    <dgm:pt modelId="{2A93520F-728A-4B0B-B0ED-4341D44F186A}" type="parTrans" cxnId="{B96CA7B4-7F99-4CA2-9373-7F3816E4E32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B952BD8-3EEE-4091-BBCE-A1838C22320D}" type="sibTrans" cxnId="{B96CA7B4-7F99-4CA2-9373-7F3816E4E32D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99882D-ECA2-44EB-BC93-DF8BA1059296}">
      <dgm:prSet phldrT="[Text]"/>
      <dgm:spPr/>
      <dgm:t>
        <a:bodyPr/>
        <a:lstStyle/>
        <a:p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Nicht-kommerzielle Strukturen fördern / Not-</a:t>
          </a:r>
          <a:r>
            <a:rPr lang="de-DE" dirty="0" err="1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de-DE" dirty="0">
              <a:latin typeface="Arial" panose="020B0604020202020204" pitchFamily="34" charset="0"/>
              <a:cs typeface="Arial" panose="020B0604020202020204" pitchFamily="34" charset="0"/>
            </a:rPr>
            <a:t>-profit</a:t>
          </a:r>
        </a:p>
        <a:p>
          <a:r>
            <a:rPr lang="de-DE" i="1" dirty="0">
              <a:latin typeface="Arial" panose="020B0604020202020204" pitchFamily="34" charset="0"/>
              <a:cs typeface="Arial" panose="020B0604020202020204" pitchFamily="34" charset="0"/>
            </a:rPr>
            <a:t>→ Angemessene Kosten</a:t>
          </a:r>
        </a:p>
      </dgm:t>
    </dgm:pt>
    <dgm:pt modelId="{FE18FAD7-72C6-415C-BF8E-4761506B9C64}" type="parTrans" cxnId="{F0B3CF48-2CC8-4281-87EA-104B1F86C5B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42F9C04-40A1-4EAF-9B2A-833232DC70B9}" type="sibTrans" cxnId="{F0B3CF48-2CC8-4281-87EA-104B1F86C5BF}">
      <dgm:prSet/>
      <dgm:spPr/>
      <dgm:t>
        <a:bodyPr/>
        <a:lstStyle/>
        <a:p>
          <a:endParaRPr lang="de-DE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F06EC1-E0FD-48A8-A6B6-A4464D4DA6B7}" type="pres">
      <dgm:prSet presAssocID="{EF14646F-67F5-4171-9ACC-29925346019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8AFEF84-D410-461F-B416-391ADB2D7D59}" type="pres">
      <dgm:prSet presAssocID="{95853F6F-178D-45BF-B440-FE0DCC268B7E}" presName="centerShape" presStyleLbl="node0" presStyleIdx="0" presStyleCnt="1"/>
      <dgm:spPr/>
    </dgm:pt>
    <dgm:pt modelId="{FC221725-0DCD-4938-9A0C-D2673F2D02B2}" type="pres">
      <dgm:prSet presAssocID="{7D3214B5-FB45-4C5D-926E-7FB6DBE2AA2E}" presName="parTrans" presStyleLbl="bgSibTrans2D1" presStyleIdx="0" presStyleCnt="3"/>
      <dgm:spPr/>
    </dgm:pt>
    <dgm:pt modelId="{455B2AB5-7737-4606-A5CC-ECBD0699C26D}" type="pres">
      <dgm:prSet presAssocID="{A6F51A29-A6C7-457B-8967-3178F80FA52F}" presName="node" presStyleLbl="node1" presStyleIdx="0" presStyleCnt="3">
        <dgm:presLayoutVars>
          <dgm:bulletEnabled val="1"/>
        </dgm:presLayoutVars>
      </dgm:prSet>
      <dgm:spPr/>
    </dgm:pt>
    <dgm:pt modelId="{CF81BF2F-A22F-4770-82C4-76B3E3E4CF4B}" type="pres">
      <dgm:prSet presAssocID="{2A93520F-728A-4B0B-B0ED-4341D44F186A}" presName="parTrans" presStyleLbl="bgSibTrans2D1" presStyleIdx="1" presStyleCnt="3"/>
      <dgm:spPr/>
    </dgm:pt>
    <dgm:pt modelId="{3209BC1F-2B35-41FB-91D7-240DFAED0ECC}" type="pres">
      <dgm:prSet presAssocID="{6C8F774A-9508-43CC-BE1A-00E1889AF71F}" presName="node" presStyleLbl="node1" presStyleIdx="1" presStyleCnt="3">
        <dgm:presLayoutVars>
          <dgm:bulletEnabled val="1"/>
        </dgm:presLayoutVars>
      </dgm:prSet>
      <dgm:spPr/>
    </dgm:pt>
    <dgm:pt modelId="{2FF5C7E2-D62F-4EE0-835F-785F28A2A1C4}" type="pres">
      <dgm:prSet presAssocID="{FE18FAD7-72C6-415C-BF8E-4761506B9C64}" presName="parTrans" presStyleLbl="bgSibTrans2D1" presStyleIdx="2" presStyleCnt="3"/>
      <dgm:spPr/>
    </dgm:pt>
    <dgm:pt modelId="{8CE0BCDA-EDEB-413F-885D-D9DFB907D07F}" type="pres">
      <dgm:prSet presAssocID="{0999882D-ECA2-44EB-BC93-DF8BA1059296}" presName="node" presStyleLbl="node1" presStyleIdx="2" presStyleCnt="3">
        <dgm:presLayoutVars>
          <dgm:bulletEnabled val="1"/>
        </dgm:presLayoutVars>
      </dgm:prSet>
      <dgm:spPr/>
    </dgm:pt>
  </dgm:ptLst>
  <dgm:cxnLst>
    <dgm:cxn modelId="{EB52F009-5606-4B67-8D67-2564E22306B7}" srcId="{95853F6F-178D-45BF-B440-FE0DCC268B7E}" destId="{A6F51A29-A6C7-457B-8967-3178F80FA52F}" srcOrd="0" destOrd="0" parTransId="{7D3214B5-FB45-4C5D-926E-7FB6DBE2AA2E}" sibTransId="{1AC2A91A-A971-4B8C-8B24-944308E73832}"/>
    <dgm:cxn modelId="{C69C6B1A-DB29-4B99-9F2D-82E391D08D5F}" type="presOf" srcId="{0999882D-ECA2-44EB-BC93-DF8BA1059296}" destId="{8CE0BCDA-EDEB-413F-885D-D9DFB907D07F}" srcOrd="0" destOrd="0" presId="urn:microsoft.com/office/officeart/2005/8/layout/radial4"/>
    <dgm:cxn modelId="{08B1C72B-3F73-442A-95EE-CA741AE5F750}" type="presOf" srcId="{FE18FAD7-72C6-415C-BF8E-4761506B9C64}" destId="{2FF5C7E2-D62F-4EE0-835F-785F28A2A1C4}" srcOrd="0" destOrd="0" presId="urn:microsoft.com/office/officeart/2005/8/layout/radial4"/>
    <dgm:cxn modelId="{8A617D2E-B500-4A02-A220-141CFE995035}" type="presOf" srcId="{A6F51A29-A6C7-457B-8967-3178F80FA52F}" destId="{455B2AB5-7737-4606-A5CC-ECBD0699C26D}" srcOrd="0" destOrd="0" presId="urn:microsoft.com/office/officeart/2005/8/layout/radial4"/>
    <dgm:cxn modelId="{D540FB33-7AF7-4F04-982D-6598E8AAB772}" type="presOf" srcId="{7D3214B5-FB45-4C5D-926E-7FB6DBE2AA2E}" destId="{FC221725-0DCD-4938-9A0C-D2673F2D02B2}" srcOrd="0" destOrd="0" presId="urn:microsoft.com/office/officeart/2005/8/layout/radial4"/>
    <dgm:cxn modelId="{1B63043A-FB54-4356-981A-800C78149F0B}" type="presOf" srcId="{95853F6F-178D-45BF-B440-FE0DCC268B7E}" destId="{58AFEF84-D410-461F-B416-391ADB2D7D59}" srcOrd="0" destOrd="0" presId="urn:microsoft.com/office/officeart/2005/8/layout/radial4"/>
    <dgm:cxn modelId="{F0B3CF48-2CC8-4281-87EA-104B1F86C5BF}" srcId="{95853F6F-178D-45BF-B440-FE0DCC268B7E}" destId="{0999882D-ECA2-44EB-BC93-DF8BA1059296}" srcOrd="2" destOrd="0" parTransId="{FE18FAD7-72C6-415C-BF8E-4761506B9C64}" sibTransId="{D42F9C04-40A1-4EAF-9B2A-833232DC70B9}"/>
    <dgm:cxn modelId="{B3C928A3-2A29-4D24-B6DA-8213560A487B}" srcId="{EF14646F-67F5-4171-9ACC-299253460192}" destId="{95853F6F-178D-45BF-B440-FE0DCC268B7E}" srcOrd="0" destOrd="0" parTransId="{DF133B29-C3FC-4994-A8D9-721C5E521B53}" sibTransId="{8AC69FC5-8254-45EC-B661-A68C87230AE5}"/>
    <dgm:cxn modelId="{82E59BAD-FA07-426B-98C6-C33EB10290E3}" type="presOf" srcId="{2A93520F-728A-4B0B-B0ED-4341D44F186A}" destId="{CF81BF2F-A22F-4770-82C4-76B3E3E4CF4B}" srcOrd="0" destOrd="0" presId="urn:microsoft.com/office/officeart/2005/8/layout/radial4"/>
    <dgm:cxn modelId="{B96CA7B4-7F99-4CA2-9373-7F3816E4E32D}" srcId="{95853F6F-178D-45BF-B440-FE0DCC268B7E}" destId="{6C8F774A-9508-43CC-BE1A-00E1889AF71F}" srcOrd="1" destOrd="0" parTransId="{2A93520F-728A-4B0B-B0ED-4341D44F186A}" sibTransId="{BB952BD8-3EEE-4091-BBCE-A1838C22320D}"/>
    <dgm:cxn modelId="{CF3205DB-8250-4165-AAA8-3E93C8800A1B}" type="presOf" srcId="{6C8F774A-9508-43CC-BE1A-00E1889AF71F}" destId="{3209BC1F-2B35-41FB-91D7-240DFAED0ECC}" srcOrd="0" destOrd="0" presId="urn:microsoft.com/office/officeart/2005/8/layout/radial4"/>
    <dgm:cxn modelId="{270981E7-F01F-4569-BF36-2E17CF7AF947}" type="presOf" srcId="{EF14646F-67F5-4171-9ACC-299253460192}" destId="{1AF06EC1-E0FD-48A8-A6B6-A4464D4DA6B7}" srcOrd="0" destOrd="0" presId="urn:microsoft.com/office/officeart/2005/8/layout/radial4"/>
    <dgm:cxn modelId="{D9C289BB-1A41-40E1-AFF6-D628593007FC}" type="presParOf" srcId="{1AF06EC1-E0FD-48A8-A6B6-A4464D4DA6B7}" destId="{58AFEF84-D410-461F-B416-391ADB2D7D59}" srcOrd="0" destOrd="0" presId="urn:microsoft.com/office/officeart/2005/8/layout/radial4"/>
    <dgm:cxn modelId="{3B4BE5B8-8A6F-4EB9-BBA6-C4F7DA6FB484}" type="presParOf" srcId="{1AF06EC1-E0FD-48A8-A6B6-A4464D4DA6B7}" destId="{FC221725-0DCD-4938-9A0C-D2673F2D02B2}" srcOrd="1" destOrd="0" presId="urn:microsoft.com/office/officeart/2005/8/layout/radial4"/>
    <dgm:cxn modelId="{1AD54931-CA8C-4FD8-B28C-89FA392FD939}" type="presParOf" srcId="{1AF06EC1-E0FD-48A8-A6B6-A4464D4DA6B7}" destId="{455B2AB5-7737-4606-A5CC-ECBD0699C26D}" srcOrd="2" destOrd="0" presId="urn:microsoft.com/office/officeart/2005/8/layout/radial4"/>
    <dgm:cxn modelId="{7970E89E-BB67-42A8-A92A-9953EF72A327}" type="presParOf" srcId="{1AF06EC1-E0FD-48A8-A6B6-A4464D4DA6B7}" destId="{CF81BF2F-A22F-4770-82C4-76B3E3E4CF4B}" srcOrd="3" destOrd="0" presId="urn:microsoft.com/office/officeart/2005/8/layout/radial4"/>
    <dgm:cxn modelId="{0B15FD85-C00B-4E5E-B83A-93151F33E515}" type="presParOf" srcId="{1AF06EC1-E0FD-48A8-A6B6-A4464D4DA6B7}" destId="{3209BC1F-2B35-41FB-91D7-240DFAED0ECC}" srcOrd="4" destOrd="0" presId="urn:microsoft.com/office/officeart/2005/8/layout/radial4"/>
    <dgm:cxn modelId="{A708E81A-78D2-4E83-A833-FD3E3037A511}" type="presParOf" srcId="{1AF06EC1-E0FD-48A8-A6B6-A4464D4DA6B7}" destId="{2FF5C7E2-D62F-4EE0-835F-785F28A2A1C4}" srcOrd="5" destOrd="0" presId="urn:microsoft.com/office/officeart/2005/8/layout/radial4"/>
    <dgm:cxn modelId="{99C80BD7-8182-475C-BB6F-0F4D6BC2B0AF}" type="presParOf" srcId="{1AF06EC1-E0FD-48A8-A6B6-A4464D4DA6B7}" destId="{8CE0BCDA-EDEB-413F-885D-D9DFB907D07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7FDB7C4-098C-E44B-9F6C-271721DD466A}" type="doc">
      <dgm:prSet loTypeId="urn:microsoft.com/office/officeart/2005/8/layout/hProcess9" loCatId="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FC147745-3E33-6648-AE10-29334F030330}">
      <dgm:prSet custT="1"/>
      <dgm:spPr/>
      <dgm:t>
        <a:bodyPr/>
        <a:lstStyle/>
        <a:p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Publikations-aufkommen</a:t>
          </a:r>
        </a:p>
      </dgm:t>
    </dgm:pt>
    <dgm:pt modelId="{C8CEEB0F-2B29-6143-9A69-AD259F1CA81D}" type="parTrans" cxnId="{998CCC19-C5CA-7544-A065-B04CFEDC870B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52329E-478F-FF4D-8BCD-54876E710B54}" type="sibTrans" cxnId="{998CCC19-C5CA-7544-A065-B04CFEDC870B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8A44083-2C22-EB47-84DF-1DB70FA2AD07}">
      <dgm:prSet custT="1"/>
      <dgm:spPr/>
      <dgm:t>
        <a:bodyPr/>
        <a:lstStyle/>
        <a:p>
          <a:r>
            <a:rPr lang="de-DE" sz="20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Awareness (UB, TU)</a:t>
          </a:r>
        </a:p>
      </dgm:t>
    </dgm:pt>
    <dgm:pt modelId="{4398BFF0-C010-BC4A-A4FD-9D3E3AEFEB74}" type="parTrans" cxnId="{792C0250-C3C3-EC4C-A046-C20BD23CCB05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5FDD25-387A-ED44-9107-DFA475CB031B}" type="sibTrans" cxnId="{792C0250-C3C3-EC4C-A046-C20BD23CCB05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1D0F15-B8D5-1949-8995-8576BD8B68C6}">
      <dgm:prSet custT="1"/>
      <dgm:spPr/>
      <dgm:t>
        <a:bodyPr/>
        <a:lstStyle/>
        <a:p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Strategie-papier UB 2024–2028</a:t>
          </a:r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5BE304-A482-7E42-9214-21C7DFAC5FA2}" type="parTrans" cxnId="{FA0FF116-E768-9745-A2BF-3835596AEBF8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DE0F55-0826-BA49-A5EF-2895F85F077A}" type="sibTrans" cxnId="{FA0FF116-E768-9745-A2BF-3835596AEBF8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42495EB-FF53-D94E-B435-F1D1597B96A1}">
      <dgm:prSet custT="1"/>
      <dgm:spPr/>
      <dgm:t>
        <a:bodyPr/>
        <a:lstStyle/>
        <a:p>
          <a:r>
            <a:rPr lang="de-DE" sz="2000" dirty="0">
              <a:latin typeface="Arial" panose="020B0604020202020204" pitchFamily="34" charset="0"/>
              <a:cs typeface="Arial" panose="020B0604020202020204" pitchFamily="34" charset="0"/>
            </a:rPr>
            <a:t>Aufbau Workflows</a:t>
          </a:r>
          <a:endParaRPr lang="en-GB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A1755C-A61B-F44E-8C72-95654D679123}" type="parTrans" cxnId="{1A8F0B8E-3521-4647-A6D8-996189CA8512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0B540A-425D-7F4F-8EDE-946F216BE21E}" type="sibTrans" cxnId="{1A8F0B8E-3521-4647-A6D8-996189CA8512}">
      <dgm:prSet/>
      <dgm:spPr/>
      <dgm:t>
        <a:bodyPr/>
        <a:lstStyle/>
        <a:p>
          <a:endParaRPr lang="en-GB" sz="20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74336A-54B1-5146-A03E-11E79AB1B43A}">
      <dgm:prSet phldrT="[Text]" custT="1"/>
      <dgm:spPr/>
      <dgm:t>
        <a:bodyPr/>
        <a:lstStyle/>
        <a:p>
          <a:r>
            <a:rPr lang="de-DE" sz="2000">
              <a:latin typeface="Arial" panose="020B0604020202020204" pitchFamily="34" charset="0"/>
              <a:cs typeface="Arial" panose="020B0604020202020204" pitchFamily="34" charset="0"/>
            </a:rPr>
            <a:t>Aktivitäten als Hrsg.</a:t>
          </a:r>
          <a:endParaRPr lang="de-DE" sz="20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C2CE4E-9741-B344-839A-E9433029EB35}" type="parTrans" cxnId="{99F36CE2-90E7-8D46-8A1B-9D0A0C0099C5}">
      <dgm:prSet/>
      <dgm:spPr/>
      <dgm:t>
        <a:bodyPr/>
        <a:lstStyle/>
        <a:p>
          <a:endParaRPr lang="en-GB"/>
        </a:p>
      </dgm:t>
    </dgm:pt>
    <dgm:pt modelId="{4162B741-DB9B-104D-AE17-C338190B8A5D}" type="sibTrans" cxnId="{99F36CE2-90E7-8D46-8A1B-9D0A0C0099C5}">
      <dgm:prSet/>
      <dgm:spPr/>
      <dgm:t>
        <a:bodyPr/>
        <a:lstStyle/>
        <a:p>
          <a:endParaRPr lang="en-GB"/>
        </a:p>
      </dgm:t>
    </dgm:pt>
    <dgm:pt modelId="{502D08AC-D445-374E-908D-702370EB833A}" type="pres">
      <dgm:prSet presAssocID="{27FDB7C4-098C-E44B-9F6C-271721DD466A}" presName="CompostProcess" presStyleCnt="0">
        <dgm:presLayoutVars>
          <dgm:dir/>
          <dgm:resizeHandles val="exact"/>
        </dgm:presLayoutVars>
      </dgm:prSet>
      <dgm:spPr/>
    </dgm:pt>
    <dgm:pt modelId="{E5963A81-BF04-994E-A1CE-5BB512240B15}" type="pres">
      <dgm:prSet presAssocID="{27FDB7C4-098C-E44B-9F6C-271721DD466A}" presName="arrow" presStyleLbl="bgShp" presStyleIdx="0" presStyleCnt="1"/>
      <dgm:spPr/>
    </dgm:pt>
    <dgm:pt modelId="{0CDACF5E-A4DF-984E-A11E-498B057833D8}" type="pres">
      <dgm:prSet presAssocID="{27FDB7C4-098C-E44B-9F6C-271721DD466A}" presName="linearProcess" presStyleCnt="0"/>
      <dgm:spPr/>
    </dgm:pt>
    <dgm:pt modelId="{2D643C90-5A21-3646-B8EA-7F4B83564C10}" type="pres">
      <dgm:prSet presAssocID="{941D0F15-B8D5-1949-8995-8576BD8B68C6}" presName="textNode" presStyleLbl="node1" presStyleIdx="0" presStyleCnt="5">
        <dgm:presLayoutVars>
          <dgm:bulletEnabled val="1"/>
        </dgm:presLayoutVars>
      </dgm:prSet>
      <dgm:spPr/>
    </dgm:pt>
    <dgm:pt modelId="{ADA23C48-0C65-CB4B-9E67-4D4ACA2301A0}" type="pres">
      <dgm:prSet presAssocID="{7DDE0F55-0826-BA49-A5EF-2895F85F077A}" presName="sibTrans" presStyleCnt="0"/>
      <dgm:spPr/>
    </dgm:pt>
    <dgm:pt modelId="{E9271B67-F064-7D4C-BF26-26F86E7543A3}" type="pres">
      <dgm:prSet presAssocID="{942495EB-FF53-D94E-B435-F1D1597B96A1}" presName="textNode" presStyleLbl="node1" presStyleIdx="1" presStyleCnt="5">
        <dgm:presLayoutVars>
          <dgm:bulletEnabled val="1"/>
        </dgm:presLayoutVars>
      </dgm:prSet>
      <dgm:spPr/>
    </dgm:pt>
    <dgm:pt modelId="{EC3110CD-5B1B-0B48-AC45-5FC988A830E0}" type="pres">
      <dgm:prSet presAssocID="{190B540A-425D-7F4F-8EDE-946F216BE21E}" presName="sibTrans" presStyleCnt="0"/>
      <dgm:spPr/>
    </dgm:pt>
    <dgm:pt modelId="{51D4A3E5-B828-6F42-9A0F-9D0FD379818B}" type="pres">
      <dgm:prSet presAssocID="{FC147745-3E33-6648-AE10-29334F030330}" presName="textNode" presStyleLbl="node1" presStyleIdx="2" presStyleCnt="5">
        <dgm:presLayoutVars>
          <dgm:bulletEnabled val="1"/>
        </dgm:presLayoutVars>
      </dgm:prSet>
      <dgm:spPr/>
    </dgm:pt>
    <dgm:pt modelId="{D3420790-307F-414F-B88B-6BA5D76E5C36}" type="pres">
      <dgm:prSet presAssocID="{0B52329E-478F-FF4D-8BCD-54876E710B54}" presName="sibTrans" presStyleCnt="0"/>
      <dgm:spPr/>
    </dgm:pt>
    <dgm:pt modelId="{B8180143-ACED-4B4B-A5D1-B1DEEDDE24A1}" type="pres">
      <dgm:prSet presAssocID="{5C74336A-54B1-5146-A03E-11E79AB1B43A}" presName="textNode" presStyleLbl="node1" presStyleIdx="3" presStyleCnt="5">
        <dgm:presLayoutVars>
          <dgm:bulletEnabled val="1"/>
        </dgm:presLayoutVars>
      </dgm:prSet>
      <dgm:spPr/>
    </dgm:pt>
    <dgm:pt modelId="{3E5F65A2-C4D0-2847-BEBA-05BDF053FF27}" type="pres">
      <dgm:prSet presAssocID="{4162B741-DB9B-104D-AE17-C338190B8A5D}" presName="sibTrans" presStyleCnt="0"/>
      <dgm:spPr/>
    </dgm:pt>
    <dgm:pt modelId="{D1E19C93-882E-BB41-9ED9-A58DA41AB343}" type="pres">
      <dgm:prSet presAssocID="{78A44083-2C22-EB47-84DF-1DB70FA2AD07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D3A26E07-2AB3-9647-A966-9D75B30DB45C}" type="presOf" srcId="{5C74336A-54B1-5146-A03E-11E79AB1B43A}" destId="{B8180143-ACED-4B4B-A5D1-B1DEEDDE24A1}" srcOrd="0" destOrd="0" presId="urn:microsoft.com/office/officeart/2005/8/layout/hProcess9"/>
    <dgm:cxn modelId="{FA0FF116-E768-9745-A2BF-3835596AEBF8}" srcId="{27FDB7C4-098C-E44B-9F6C-271721DD466A}" destId="{941D0F15-B8D5-1949-8995-8576BD8B68C6}" srcOrd="0" destOrd="0" parTransId="{CB5BE304-A482-7E42-9214-21C7DFAC5FA2}" sibTransId="{7DDE0F55-0826-BA49-A5EF-2895F85F077A}"/>
    <dgm:cxn modelId="{998CCC19-C5CA-7544-A065-B04CFEDC870B}" srcId="{27FDB7C4-098C-E44B-9F6C-271721DD466A}" destId="{FC147745-3E33-6648-AE10-29334F030330}" srcOrd="2" destOrd="0" parTransId="{C8CEEB0F-2B29-6143-9A69-AD259F1CA81D}" sibTransId="{0B52329E-478F-FF4D-8BCD-54876E710B54}"/>
    <dgm:cxn modelId="{3FCE664F-E8D1-4346-9B30-62C33AB25FB4}" type="presOf" srcId="{27FDB7C4-098C-E44B-9F6C-271721DD466A}" destId="{502D08AC-D445-374E-908D-702370EB833A}" srcOrd="0" destOrd="0" presId="urn:microsoft.com/office/officeart/2005/8/layout/hProcess9"/>
    <dgm:cxn modelId="{792C0250-C3C3-EC4C-A046-C20BD23CCB05}" srcId="{27FDB7C4-098C-E44B-9F6C-271721DD466A}" destId="{78A44083-2C22-EB47-84DF-1DB70FA2AD07}" srcOrd="4" destOrd="0" parTransId="{4398BFF0-C010-BC4A-A4FD-9D3E3AEFEB74}" sibTransId="{075FDD25-387A-ED44-9107-DFA475CB031B}"/>
    <dgm:cxn modelId="{D2993670-5C97-844A-BCA5-BCA000D4F637}" type="presOf" srcId="{942495EB-FF53-D94E-B435-F1D1597B96A1}" destId="{E9271B67-F064-7D4C-BF26-26F86E7543A3}" srcOrd="0" destOrd="0" presId="urn:microsoft.com/office/officeart/2005/8/layout/hProcess9"/>
    <dgm:cxn modelId="{1A8F0B8E-3521-4647-A6D8-996189CA8512}" srcId="{27FDB7C4-098C-E44B-9F6C-271721DD466A}" destId="{942495EB-FF53-D94E-B435-F1D1597B96A1}" srcOrd="1" destOrd="0" parTransId="{9FA1755C-A61B-F44E-8C72-95654D679123}" sibTransId="{190B540A-425D-7F4F-8EDE-946F216BE21E}"/>
    <dgm:cxn modelId="{C72046CD-707F-6849-B856-D006EFE54628}" type="presOf" srcId="{FC147745-3E33-6648-AE10-29334F030330}" destId="{51D4A3E5-B828-6F42-9A0F-9D0FD379818B}" srcOrd="0" destOrd="0" presId="urn:microsoft.com/office/officeart/2005/8/layout/hProcess9"/>
    <dgm:cxn modelId="{99F36CE2-90E7-8D46-8A1B-9D0A0C0099C5}" srcId="{27FDB7C4-098C-E44B-9F6C-271721DD466A}" destId="{5C74336A-54B1-5146-A03E-11E79AB1B43A}" srcOrd="3" destOrd="0" parTransId="{83C2CE4E-9741-B344-839A-E9433029EB35}" sibTransId="{4162B741-DB9B-104D-AE17-C338190B8A5D}"/>
    <dgm:cxn modelId="{729E4DFA-92C5-1746-A580-56DB5218E463}" type="presOf" srcId="{941D0F15-B8D5-1949-8995-8576BD8B68C6}" destId="{2D643C90-5A21-3646-B8EA-7F4B83564C10}" srcOrd="0" destOrd="0" presId="urn:microsoft.com/office/officeart/2005/8/layout/hProcess9"/>
    <dgm:cxn modelId="{8B9A0AFD-81FF-354E-A7DA-BD5C5A4AED4B}" type="presOf" srcId="{78A44083-2C22-EB47-84DF-1DB70FA2AD07}" destId="{D1E19C93-882E-BB41-9ED9-A58DA41AB343}" srcOrd="0" destOrd="0" presId="urn:microsoft.com/office/officeart/2005/8/layout/hProcess9"/>
    <dgm:cxn modelId="{6CAC5425-481A-5049-8C16-258353B3372D}" type="presParOf" srcId="{502D08AC-D445-374E-908D-702370EB833A}" destId="{E5963A81-BF04-994E-A1CE-5BB512240B15}" srcOrd="0" destOrd="0" presId="urn:microsoft.com/office/officeart/2005/8/layout/hProcess9"/>
    <dgm:cxn modelId="{C688CACE-7D3A-B447-BC4A-E665B33DC12A}" type="presParOf" srcId="{502D08AC-D445-374E-908D-702370EB833A}" destId="{0CDACF5E-A4DF-984E-A11E-498B057833D8}" srcOrd="1" destOrd="0" presId="urn:microsoft.com/office/officeart/2005/8/layout/hProcess9"/>
    <dgm:cxn modelId="{B48FC9B3-72F5-1A41-9DFC-D8EC33810802}" type="presParOf" srcId="{0CDACF5E-A4DF-984E-A11E-498B057833D8}" destId="{2D643C90-5A21-3646-B8EA-7F4B83564C10}" srcOrd="0" destOrd="0" presId="urn:microsoft.com/office/officeart/2005/8/layout/hProcess9"/>
    <dgm:cxn modelId="{33A1FA0A-B106-D445-8B6A-5AD710806EB8}" type="presParOf" srcId="{0CDACF5E-A4DF-984E-A11E-498B057833D8}" destId="{ADA23C48-0C65-CB4B-9E67-4D4ACA2301A0}" srcOrd="1" destOrd="0" presId="urn:microsoft.com/office/officeart/2005/8/layout/hProcess9"/>
    <dgm:cxn modelId="{B8658B5E-ECE9-C343-889C-819B9BF70420}" type="presParOf" srcId="{0CDACF5E-A4DF-984E-A11E-498B057833D8}" destId="{E9271B67-F064-7D4C-BF26-26F86E7543A3}" srcOrd="2" destOrd="0" presId="urn:microsoft.com/office/officeart/2005/8/layout/hProcess9"/>
    <dgm:cxn modelId="{18AF27B1-3F6A-8345-AE4B-3AF2E138CB6E}" type="presParOf" srcId="{0CDACF5E-A4DF-984E-A11E-498B057833D8}" destId="{EC3110CD-5B1B-0B48-AC45-5FC988A830E0}" srcOrd="3" destOrd="0" presId="urn:microsoft.com/office/officeart/2005/8/layout/hProcess9"/>
    <dgm:cxn modelId="{C44D3BC5-2CC3-AA4F-8F0F-E6041FC3F528}" type="presParOf" srcId="{0CDACF5E-A4DF-984E-A11E-498B057833D8}" destId="{51D4A3E5-B828-6F42-9A0F-9D0FD379818B}" srcOrd="4" destOrd="0" presId="urn:microsoft.com/office/officeart/2005/8/layout/hProcess9"/>
    <dgm:cxn modelId="{DBCF5F39-FA59-E240-A5C1-6D0C413813A2}" type="presParOf" srcId="{0CDACF5E-A4DF-984E-A11E-498B057833D8}" destId="{D3420790-307F-414F-B88B-6BA5D76E5C36}" srcOrd="5" destOrd="0" presId="urn:microsoft.com/office/officeart/2005/8/layout/hProcess9"/>
    <dgm:cxn modelId="{5BC253C3-4643-7647-8162-DE42F7A15A64}" type="presParOf" srcId="{0CDACF5E-A4DF-984E-A11E-498B057833D8}" destId="{B8180143-ACED-4B4B-A5D1-B1DEEDDE24A1}" srcOrd="6" destOrd="0" presId="urn:microsoft.com/office/officeart/2005/8/layout/hProcess9"/>
    <dgm:cxn modelId="{DBF5599C-65E1-B141-81E8-2418523E89D2}" type="presParOf" srcId="{0CDACF5E-A4DF-984E-A11E-498B057833D8}" destId="{3E5F65A2-C4D0-2847-BEBA-05BDF053FF27}" srcOrd="7" destOrd="0" presId="urn:microsoft.com/office/officeart/2005/8/layout/hProcess9"/>
    <dgm:cxn modelId="{5D20D0E2-5ACA-3C46-8795-35F3B7806CA1}" type="presParOf" srcId="{0CDACF5E-A4DF-984E-A11E-498B057833D8}" destId="{D1E19C93-882E-BB41-9ED9-A58DA41AB34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E9EA69-1345-4845-8CA7-2475B034DB57}">
      <dsp:nvSpPr>
        <dsp:cNvPr id="0" name=""/>
        <dsp:cNvSpPr/>
      </dsp:nvSpPr>
      <dsp:spPr>
        <a:xfrm>
          <a:off x="0" y="780019"/>
          <a:ext cx="3462583" cy="2770066"/>
        </a:xfrm>
        <a:prstGeom prst="rect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6010" r="1601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B6130F-F1F7-8A41-B4D5-5CA5C3533A60}">
      <dsp:nvSpPr>
        <dsp:cNvPr id="0" name=""/>
        <dsp:cNvSpPr/>
      </dsp:nvSpPr>
      <dsp:spPr>
        <a:xfrm>
          <a:off x="311632" y="3273079"/>
          <a:ext cx="3081698" cy="96952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anose="05050102010706020507" pitchFamily="18" charset="2"/>
            <a:buNone/>
          </a:pPr>
          <a:r>
            <a:rPr lang="de-DE" sz="16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TU </a:t>
          </a:r>
          <a:r>
            <a:rPr lang="de-DE" sz="16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hlinkClick xmlns:r="http://schemas.openxmlformats.org/officeDocument/2006/relationships"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OA-Policy</a:t>
          </a:r>
          <a:r>
            <a:rPr lang="de-DE" sz="16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befürwortet „Engagement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für nicht-kommerzielle Angebote“</a:t>
          </a:r>
          <a:endParaRPr lang="en-GB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1632" y="3273079"/>
        <a:ext cx="3081698" cy="969523"/>
      </dsp:txXfrm>
    </dsp:sp>
    <dsp:sp modelId="{0D2D27BB-D9A5-704A-BBB0-1FE4F2EAB430}">
      <dsp:nvSpPr>
        <dsp:cNvPr id="0" name=""/>
        <dsp:cNvSpPr/>
      </dsp:nvSpPr>
      <dsp:spPr>
        <a:xfrm>
          <a:off x="3808841" y="780019"/>
          <a:ext cx="3462583" cy="2770066"/>
        </a:xfrm>
        <a:prstGeom prst="rect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800" r="108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2550B8-AB3A-3F46-A1DB-15F0C2862B57}">
      <dsp:nvSpPr>
        <dsp:cNvPr id="0" name=""/>
        <dsp:cNvSpPr/>
      </dsp:nvSpPr>
      <dsp:spPr>
        <a:xfrm>
          <a:off x="4120473" y="3273079"/>
          <a:ext cx="3081698" cy="96952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Entwicklung Publikationszahlen: OA-Anteil wachsend, aber v.a. kostenpflichtiges OA</a:t>
          </a:r>
        </a:p>
      </dsp:txBody>
      <dsp:txXfrm>
        <a:off x="4120473" y="3273079"/>
        <a:ext cx="3081698" cy="969523"/>
      </dsp:txXfrm>
    </dsp:sp>
    <dsp:sp modelId="{B12E327F-2B26-324F-A7E5-72A7D25CDC10}">
      <dsp:nvSpPr>
        <dsp:cNvPr id="0" name=""/>
        <dsp:cNvSpPr/>
      </dsp:nvSpPr>
      <dsp:spPr>
        <a:xfrm>
          <a:off x="7617682" y="780019"/>
          <a:ext cx="3462583" cy="2770066"/>
        </a:xfrm>
        <a:prstGeom prst="rect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8974" r="8974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13615C-A741-B440-B1F8-C601D32FD3C6}">
      <dsp:nvSpPr>
        <dsp:cNvPr id="0" name=""/>
        <dsp:cNvSpPr/>
      </dsp:nvSpPr>
      <dsp:spPr>
        <a:xfrm>
          <a:off x="7929315" y="3273079"/>
          <a:ext cx="3081698" cy="96952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Entwicklung Ausgaben für OA: stark steigend, Mittelbindung über P&amp;R-Verträge (3x DEAL + weitere)</a:t>
          </a:r>
        </a:p>
      </dsp:txBody>
      <dsp:txXfrm>
        <a:off x="7929315" y="3273079"/>
        <a:ext cx="3081698" cy="96952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F7CFA-11B1-1C40-839A-98598E250C29}">
      <dsp:nvSpPr>
        <dsp:cNvPr id="0" name=""/>
        <dsp:cNvSpPr/>
      </dsp:nvSpPr>
      <dsp:spPr>
        <a:xfrm>
          <a:off x="0" y="262928"/>
          <a:ext cx="10100268" cy="7095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893" tIns="354076" rIns="78389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bauen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alternative,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nicht-kommerzielle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Strukturen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für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eine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offene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Wissenschaft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auf.</a:t>
          </a:r>
          <a:endParaRPr lang="en-DE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262928"/>
        <a:ext cx="10100268" cy="709537"/>
      </dsp:txXfrm>
    </dsp:sp>
    <dsp:sp modelId="{CA07F28A-24FD-F14B-B1E2-E174133FFDDA}">
      <dsp:nvSpPr>
        <dsp:cNvPr id="0" name=""/>
        <dsp:cNvSpPr/>
      </dsp:nvSpPr>
      <dsp:spPr>
        <a:xfrm>
          <a:off x="505013" y="12008"/>
          <a:ext cx="7070187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236" tIns="0" rIns="267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Leitsätze</a:t>
          </a:r>
          <a:endParaRPr lang="en-DE" sz="17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9511" y="36506"/>
        <a:ext cx="7021191" cy="452844"/>
      </dsp:txXfrm>
    </dsp:sp>
    <dsp:sp modelId="{9EAA9167-812A-8C4D-9B4C-329F83BD547F}">
      <dsp:nvSpPr>
        <dsp:cNvPr id="0" name=""/>
        <dsp:cNvSpPr/>
      </dsp:nvSpPr>
      <dsp:spPr>
        <a:xfrm>
          <a:off x="0" y="1315185"/>
          <a:ext cx="10100268" cy="120487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893" tIns="354076" rIns="78389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Zentrale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Akteurin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in den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Handlungsfeldern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Open Science / Open Access / Open Data</a:t>
          </a:r>
          <a:endParaRPr lang="en-DE" sz="17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Infrastrukturdienstleisterin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: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Entwicklung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Bereitstellung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für die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Wissenschaft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Schwerpunkt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: Diamond-Open-Access)</a:t>
          </a:r>
        </a:p>
      </dsp:txBody>
      <dsp:txXfrm>
        <a:off x="0" y="1315185"/>
        <a:ext cx="10100268" cy="1204874"/>
      </dsp:txXfrm>
    </dsp:sp>
    <dsp:sp modelId="{C0E963C2-3B81-DB46-B4A0-F11E5ED1E06A}">
      <dsp:nvSpPr>
        <dsp:cNvPr id="0" name=""/>
        <dsp:cNvSpPr/>
      </dsp:nvSpPr>
      <dsp:spPr>
        <a:xfrm>
          <a:off x="505013" y="1064265"/>
          <a:ext cx="7070187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236" tIns="0" rIns="267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DE" sz="1700" b="1" kern="1200" dirty="0">
              <a:latin typeface="Arial" panose="020B0604020202020204" pitchFamily="34" charset="0"/>
              <a:cs typeface="Arial" panose="020B0604020202020204" pitchFamily="34" charset="0"/>
            </a:rPr>
            <a:t>Kernaufgaben der UB</a:t>
          </a:r>
        </a:p>
      </dsp:txBody>
      <dsp:txXfrm>
        <a:off x="529511" y="1088763"/>
        <a:ext cx="7021191" cy="452844"/>
      </dsp:txXfrm>
    </dsp:sp>
    <dsp:sp modelId="{2BC23B2C-863D-8F48-886C-F1829EFF9E99}">
      <dsp:nvSpPr>
        <dsp:cNvPr id="0" name=""/>
        <dsp:cNvSpPr/>
      </dsp:nvSpPr>
      <dsp:spPr>
        <a:xfrm>
          <a:off x="0" y="2862780"/>
          <a:ext cx="10100268" cy="18742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893" tIns="354076" rIns="783893" bIns="120904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Für 2024: Die UB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verlagert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ihre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Schwerpunktsetzung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bei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der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Förderung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von Open Access auf den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Ausbau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nachhaltigem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fairen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Open Access. Ein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Infotreff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zum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Thema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wird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organisiert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3 Jahre: Die UB hat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einen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Fair-OA-Fonds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etabliert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klare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Kriterien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für die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Förderung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von OA-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Publikationen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formuliert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. Der Fonds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wird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begleitet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einer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umfassenden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kern="1200" dirty="0" err="1">
              <a:latin typeface="Arial" panose="020B0604020202020204" pitchFamily="34" charset="0"/>
              <a:cs typeface="Arial" panose="020B0604020202020204" pitchFamily="34" charset="0"/>
            </a:rPr>
            <a:t>Informationskampagne</a:t>
          </a:r>
          <a:r>
            <a:rPr lang="en-GB" sz="1700" kern="1200" dirty="0">
              <a:latin typeface="Arial" panose="020B0604020202020204" pitchFamily="34" charset="0"/>
              <a:cs typeface="Arial" panose="020B0604020202020204" pitchFamily="34" charset="0"/>
            </a:rPr>
            <a:t>.</a:t>
          </a:r>
        </a:p>
      </dsp:txBody>
      <dsp:txXfrm>
        <a:off x="0" y="2862780"/>
        <a:ext cx="10100268" cy="1874249"/>
      </dsp:txXfrm>
    </dsp:sp>
    <dsp:sp modelId="{A9A47E6A-1B1F-8346-A6CE-5BFA92A2E6A2}">
      <dsp:nvSpPr>
        <dsp:cNvPr id="0" name=""/>
        <dsp:cNvSpPr/>
      </dsp:nvSpPr>
      <dsp:spPr>
        <a:xfrm>
          <a:off x="505013" y="2611860"/>
          <a:ext cx="7070187" cy="5018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7236" tIns="0" rIns="267236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Strategische</a:t>
          </a:r>
          <a:r>
            <a:rPr lang="en-GB" sz="17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Ziele</a:t>
          </a:r>
          <a:r>
            <a:rPr lang="en-GB" sz="1700" b="1" kern="1200" dirty="0">
              <a:latin typeface="Arial" panose="020B0604020202020204" pitchFamily="34" charset="0"/>
              <a:cs typeface="Arial" panose="020B0604020202020204" pitchFamily="34" charset="0"/>
            </a:rPr>
            <a:t> und </a:t>
          </a:r>
          <a:r>
            <a:rPr lang="en-GB" sz="1700" b="1" kern="1200" dirty="0" err="1">
              <a:latin typeface="Arial" panose="020B0604020202020204" pitchFamily="34" charset="0"/>
              <a:cs typeface="Arial" panose="020B0604020202020204" pitchFamily="34" charset="0"/>
            </a:rPr>
            <a:t>Handlungsfelder</a:t>
          </a:r>
          <a:endParaRPr lang="en-GB" sz="17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9511" y="2636358"/>
        <a:ext cx="7021191" cy="4528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CF0708-B324-B443-A160-FBAB6B1E4644}">
      <dsp:nvSpPr>
        <dsp:cNvPr id="0" name=""/>
        <dsp:cNvSpPr/>
      </dsp:nvSpPr>
      <dsp:spPr>
        <a:xfrm>
          <a:off x="54" y="13354"/>
          <a:ext cx="5203402" cy="129600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Fair OA Principles</a:t>
          </a:r>
        </a:p>
      </dsp:txBody>
      <dsp:txXfrm>
        <a:off x="54" y="13354"/>
        <a:ext cx="5203402" cy="1296000"/>
      </dsp:txXfrm>
    </dsp:sp>
    <dsp:sp modelId="{358B4130-8061-0144-8125-E9635A86FBD3}">
      <dsp:nvSpPr>
        <dsp:cNvPr id="0" name=""/>
        <dsp:cNvSpPr/>
      </dsp:nvSpPr>
      <dsp:spPr>
        <a:xfrm>
          <a:off x="54" y="1309355"/>
          <a:ext cx="5203402" cy="28410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Wissenschaftsgeleitet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Autor*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behalten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alle 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Rechte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Open Access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Keine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Gebühren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für Autor*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Kostentransparenz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" y="1309355"/>
        <a:ext cx="5203402" cy="2841075"/>
      </dsp:txXfrm>
    </dsp:sp>
    <dsp:sp modelId="{A7745DCF-2741-6246-93C0-A68E30149A4F}">
      <dsp:nvSpPr>
        <dsp:cNvPr id="0" name=""/>
        <dsp:cNvSpPr/>
      </dsp:nvSpPr>
      <dsp:spPr>
        <a:xfrm>
          <a:off x="5931933" y="13354"/>
          <a:ext cx="5203402" cy="1296000"/>
        </a:xfrm>
        <a:prstGeom prst="rect">
          <a:avLst/>
        </a:prstGeom>
        <a:solidFill>
          <a:schemeClr val="accent1">
            <a:shade val="80000"/>
            <a:hueOff val="259210"/>
            <a:satOff val="-43307"/>
            <a:lumOff val="34865"/>
            <a:alphaOff val="0"/>
          </a:schemeClr>
        </a:solidFill>
        <a:ln w="12700" cap="flat" cmpd="sng" algn="ctr">
          <a:solidFill>
            <a:schemeClr val="accent1">
              <a:shade val="80000"/>
              <a:hueOff val="259210"/>
              <a:satOff val="-43307"/>
              <a:lumOff val="348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Lokale</a:t>
          </a:r>
          <a:r>
            <a:rPr lang="en-GB" sz="24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400" b="1" kern="1200" dirty="0" err="1">
              <a:latin typeface="Arial" panose="020B0604020202020204" pitchFamily="34" charset="0"/>
              <a:cs typeface="Arial" panose="020B0604020202020204" pitchFamily="34" charset="0"/>
            </a:rPr>
            <a:t>Faktoren</a:t>
          </a:r>
          <a:endParaRPr lang="en-GB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1933" y="13354"/>
        <a:ext cx="5203402" cy="1296000"/>
      </dsp:txXfrm>
    </dsp:sp>
    <dsp:sp modelId="{28A5A236-55FD-E141-8C6A-AE9E2DC908DE}">
      <dsp:nvSpPr>
        <dsp:cNvPr id="0" name=""/>
        <dsp:cNvSpPr/>
      </dsp:nvSpPr>
      <dsp:spPr>
        <a:xfrm>
          <a:off x="5931933" y="1309355"/>
          <a:ext cx="5203402" cy="28410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Fachliche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Relevanz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Fächerspektrum TU?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Besonderer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Forschungs-schwerpunkt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1800" b="1" i="0" kern="1200" dirty="0">
              <a:latin typeface="Arial" panose="020B0604020202020204" pitchFamily="34" charset="0"/>
              <a:cs typeface="Arial" panose="020B0604020202020204" pitchFamily="34" charset="0"/>
            </a:rPr>
            <a:t>Aktivitäten von TU-Angehörigen</a:t>
          </a:r>
          <a:endParaRPr lang="en-GB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Autor*in,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Reviewer*in,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als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Herausgeber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*in,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andere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1800" b="1" i="0" kern="1200" dirty="0">
              <a:latin typeface="Arial" panose="020B0604020202020204" pitchFamily="34" charset="0"/>
              <a:cs typeface="Arial" panose="020B0604020202020204" pitchFamily="34" charset="0"/>
            </a:rPr>
            <a:t>Nutzung bzw. Nutzbarkeit durch TU-Angehörige</a:t>
          </a:r>
          <a:endParaRPr lang="en-GB" sz="1800" b="1" i="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z.B.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Open-Source-Software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oder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offene</a:t>
          </a:r>
          <a:r>
            <a:rPr lang="en-GB" sz="1800" b="0" i="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0" i="0" kern="1200" dirty="0" err="1">
              <a:latin typeface="Arial" panose="020B0604020202020204" pitchFamily="34" charset="0"/>
              <a:cs typeface="Arial" panose="020B0604020202020204" pitchFamily="34" charset="0"/>
            </a:rPr>
            <a:t>Infrastrukturen</a:t>
          </a:r>
          <a:endParaRPr lang="en-GB" sz="1800" b="0" i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31933" y="1309355"/>
        <a:ext cx="5203402" cy="2841075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092B5-8E0C-1440-8F12-44176904032A}">
      <dsp:nvSpPr>
        <dsp:cNvPr id="0" name=""/>
        <dsp:cNvSpPr/>
      </dsp:nvSpPr>
      <dsp:spPr>
        <a:xfrm>
          <a:off x="0" y="0"/>
          <a:ext cx="8410801" cy="6875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LinF</a:t>
          </a: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-Liste (xlsx) =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Herausgeberschaften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aus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TU-Reporting</a:t>
          </a:r>
        </a:p>
      </dsp:txBody>
      <dsp:txXfrm>
        <a:off x="20137" y="20137"/>
        <a:ext cx="7588448" cy="647267"/>
      </dsp:txXfrm>
    </dsp:sp>
    <dsp:sp modelId="{FC594651-A425-D94C-94CC-3A0C0595267A}">
      <dsp:nvSpPr>
        <dsp:cNvPr id="0" name=""/>
        <dsp:cNvSpPr/>
      </dsp:nvSpPr>
      <dsp:spPr>
        <a:xfrm>
          <a:off x="628079" y="783033"/>
          <a:ext cx="8410801" cy="68754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Normalisierung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von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Verlagsname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/-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gruppe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; ISSN, ISBN;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fehlende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DOIs, …)</a:t>
          </a:r>
        </a:p>
      </dsp:txBody>
      <dsp:txXfrm>
        <a:off x="648216" y="803170"/>
        <a:ext cx="7295546" cy="647267"/>
      </dsp:txXfrm>
    </dsp:sp>
    <dsp:sp modelId="{F83048D9-C6DB-7D44-B759-3A15CCFF48DF}">
      <dsp:nvSpPr>
        <dsp:cNvPr id="0" name=""/>
        <dsp:cNvSpPr/>
      </dsp:nvSpPr>
      <dsp:spPr>
        <a:xfrm>
          <a:off x="1256158" y="1566067"/>
          <a:ext cx="8410801" cy="68754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Abgleich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DOAJ (csv + changelog) ⇒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Rechte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Autor*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innen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Lizenz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, APC; Seal?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Fachgesellschaft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sp:txBody>
      <dsp:txXfrm>
        <a:off x="1276295" y="1586204"/>
        <a:ext cx="7295546" cy="647267"/>
      </dsp:txXfrm>
    </dsp:sp>
    <dsp:sp modelId="{4B4358CE-8202-0144-8067-EE561F8CAD80}">
      <dsp:nvSpPr>
        <dsp:cNvPr id="0" name=""/>
        <dsp:cNvSpPr/>
      </dsp:nvSpPr>
      <dsp:spPr>
        <a:xfrm>
          <a:off x="1884238" y="2349100"/>
          <a:ext cx="8410801" cy="68754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Abgleich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OpenAlex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(ISSN + DOI) ⇒ OA-Status,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Lizenz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, APC</a:t>
          </a:r>
        </a:p>
      </dsp:txBody>
      <dsp:txXfrm>
        <a:off x="1904375" y="2369237"/>
        <a:ext cx="7295546" cy="647267"/>
      </dsp:txXfrm>
    </dsp:sp>
    <dsp:sp modelId="{C71410E7-1B78-264F-A870-4B0E18165B4E}">
      <dsp:nvSpPr>
        <dsp:cNvPr id="0" name=""/>
        <dsp:cNvSpPr/>
      </dsp:nvSpPr>
      <dsp:spPr>
        <a:xfrm>
          <a:off x="2512317" y="3132134"/>
          <a:ext cx="8410801" cy="68754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Manuelle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Recherche –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v.a.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für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Bücher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=&gt; OA-Status, Proceedings?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Anmerkungen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000" kern="1200" dirty="0" err="1">
              <a:latin typeface="Arial" panose="020B0604020202020204" pitchFamily="34" charset="0"/>
              <a:cs typeface="Arial" panose="020B0604020202020204" pitchFamily="34" charset="0"/>
            </a:rPr>
            <a:t>zu</a:t>
          </a:r>
          <a:r>
            <a:rPr lang="en-GB" sz="2000" kern="1200" dirty="0">
              <a:latin typeface="Arial" panose="020B0604020202020204" pitchFamily="34" charset="0"/>
              <a:cs typeface="Arial" panose="020B0604020202020204" pitchFamily="34" charset="0"/>
            </a:rPr>
            <a:t> Verlag</a:t>
          </a:r>
        </a:p>
      </dsp:txBody>
      <dsp:txXfrm>
        <a:off x="2532454" y="3152271"/>
        <a:ext cx="7295546" cy="647267"/>
      </dsp:txXfrm>
    </dsp:sp>
    <dsp:sp modelId="{7092030B-4DA6-1B40-8172-41F26B4B5898}">
      <dsp:nvSpPr>
        <dsp:cNvPr id="0" name=""/>
        <dsp:cNvSpPr/>
      </dsp:nvSpPr>
      <dsp:spPr>
        <a:xfrm>
          <a:off x="7963899" y="502287"/>
          <a:ext cx="446902" cy="446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1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64452" y="502287"/>
        <a:ext cx="245796" cy="336294"/>
      </dsp:txXfrm>
    </dsp:sp>
    <dsp:sp modelId="{3D496E4A-931E-374D-B5C5-9D5E578B2FC5}">
      <dsp:nvSpPr>
        <dsp:cNvPr id="0" name=""/>
        <dsp:cNvSpPr/>
      </dsp:nvSpPr>
      <dsp:spPr>
        <a:xfrm>
          <a:off x="8591978" y="1285320"/>
          <a:ext cx="446902" cy="446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8692531" y="1285320"/>
        <a:ext cx="245796" cy="336294"/>
      </dsp:txXfrm>
    </dsp:sp>
    <dsp:sp modelId="{36F15C4B-A4F6-0747-A366-AF84F987E117}">
      <dsp:nvSpPr>
        <dsp:cNvPr id="0" name=""/>
        <dsp:cNvSpPr/>
      </dsp:nvSpPr>
      <dsp:spPr>
        <a:xfrm>
          <a:off x="9220058" y="2056895"/>
          <a:ext cx="446902" cy="446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9320611" y="2056895"/>
        <a:ext cx="245796" cy="336294"/>
      </dsp:txXfrm>
    </dsp:sp>
    <dsp:sp modelId="{BBE7551D-51ED-9D43-874D-44BABF06CCB7}">
      <dsp:nvSpPr>
        <dsp:cNvPr id="0" name=""/>
        <dsp:cNvSpPr/>
      </dsp:nvSpPr>
      <dsp:spPr>
        <a:xfrm>
          <a:off x="9848137" y="2847568"/>
          <a:ext cx="446902" cy="446902"/>
        </a:xfrm>
        <a:prstGeom prst="downArrow">
          <a:avLst>
            <a:gd name="adj1" fmla="val 55000"/>
            <a:gd name="adj2" fmla="val 45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000" kern="1200"/>
        </a:p>
      </dsp:txBody>
      <dsp:txXfrm>
        <a:off x="9948690" y="2847568"/>
        <a:ext cx="245796" cy="33629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56487-1326-614A-9991-9B61CFD0B079}">
      <dsp:nvSpPr>
        <dsp:cNvPr id="0" name=""/>
        <dsp:cNvSpPr/>
      </dsp:nvSpPr>
      <dsp:spPr>
        <a:xfrm>
          <a:off x="1094191" y="0"/>
          <a:ext cx="4788049" cy="478804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38448-FD88-7942-9E78-C6B748E937D0}">
      <dsp:nvSpPr>
        <dsp:cNvPr id="0" name=""/>
        <dsp:cNvSpPr/>
      </dsp:nvSpPr>
      <dsp:spPr>
        <a:xfrm>
          <a:off x="1405414" y="311223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Publikations-tätigkeiten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98907" y="404716"/>
        <a:ext cx="1728233" cy="1728233"/>
      </dsp:txXfrm>
    </dsp:sp>
    <dsp:sp modelId="{1611F8C2-2758-E148-8E62-CE54BA974916}">
      <dsp:nvSpPr>
        <dsp:cNvPr id="0" name=""/>
        <dsp:cNvSpPr/>
      </dsp:nvSpPr>
      <dsp:spPr>
        <a:xfrm>
          <a:off x="3655797" y="311223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Herausgeber-tätigkeiten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49290" y="404716"/>
        <a:ext cx="1728233" cy="1728233"/>
      </dsp:txXfrm>
    </dsp:sp>
    <dsp:sp modelId="{C7BAA804-2084-0E46-A36B-753FF117ACDB}">
      <dsp:nvSpPr>
        <dsp:cNvPr id="0" name=""/>
        <dsp:cNvSpPr/>
      </dsp:nvSpPr>
      <dsp:spPr>
        <a:xfrm>
          <a:off x="1405414" y="2561606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Review</a:t>
          </a:r>
        </a:p>
      </dsp:txBody>
      <dsp:txXfrm>
        <a:off x="1498907" y="2655099"/>
        <a:ext cx="1728233" cy="1728233"/>
      </dsp:txXfrm>
    </dsp:sp>
    <dsp:sp modelId="{C13FEF3F-51C6-6E45-BEA9-DE3053499287}">
      <dsp:nvSpPr>
        <dsp:cNvPr id="0" name=""/>
        <dsp:cNvSpPr/>
      </dsp:nvSpPr>
      <dsp:spPr>
        <a:xfrm>
          <a:off x="3655797" y="2561606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Sonstige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i="1" kern="1200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</dsp:txBody>
      <dsp:txXfrm>
        <a:off x="3749290" y="2655099"/>
        <a:ext cx="1728233" cy="172823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E56487-1326-614A-9991-9B61CFD0B079}">
      <dsp:nvSpPr>
        <dsp:cNvPr id="0" name=""/>
        <dsp:cNvSpPr/>
      </dsp:nvSpPr>
      <dsp:spPr>
        <a:xfrm>
          <a:off x="1094191" y="0"/>
          <a:ext cx="4788049" cy="4788049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38448-FD88-7942-9E78-C6B748E937D0}">
      <dsp:nvSpPr>
        <dsp:cNvPr id="0" name=""/>
        <dsp:cNvSpPr/>
      </dsp:nvSpPr>
      <dsp:spPr>
        <a:xfrm>
          <a:off x="1405414" y="311223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Publikations-tätigkeiten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(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relativ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)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einfach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98907" y="404716"/>
        <a:ext cx="1728233" cy="1728233"/>
      </dsp:txXfrm>
    </dsp:sp>
    <dsp:sp modelId="{1611F8C2-2758-E148-8E62-CE54BA974916}">
      <dsp:nvSpPr>
        <dsp:cNvPr id="0" name=""/>
        <dsp:cNvSpPr/>
      </dsp:nvSpPr>
      <dsp:spPr>
        <a:xfrm>
          <a:off x="3655797" y="311223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Herausgeber-tätigkeiten</a:t>
          </a:r>
          <a:endParaRPr lang="en-GB" sz="1800" b="1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interne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Daten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?!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aufwändig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!</a:t>
          </a:r>
        </a:p>
      </dsp:txBody>
      <dsp:txXfrm>
        <a:off x="3749290" y="404716"/>
        <a:ext cx="1728233" cy="1728233"/>
      </dsp:txXfrm>
    </dsp:sp>
    <dsp:sp modelId="{C7BAA804-2084-0E46-A36B-753FF117ACDB}">
      <dsp:nvSpPr>
        <dsp:cNvPr id="0" name=""/>
        <dsp:cNvSpPr/>
      </dsp:nvSpPr>
      <dsp:spPr>
        <a:xfrm>
          <a:off x="1405414" y="2561606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Review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???</a:t>
          </a:r>
        </a:p>
      </dsp:txBody>
      <dsp:txXfrm>
        <a:off x="1498907" y="2655099"/>
        <a:ext cx="1728233" cy="1728233"/>
      </dsp:txXfrm>
    </dsp:sp>
    <dsp:sp modelId="{C13FEF3F-51C6-6E45-BEA9-DE3053499287}">
      <dsp:nvSpPr>
        <dsp:cNvPr id="0" name=""/>
        <dsp:cNvSpPr/>
      </dsp:nvSpPr>
      <dsp:spPr>
        <a:xfrm>
          <a:off x="3655797" y="2561606"/>
          <a:ext cx="1915219" cy="191521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kern="1200" dirty="0" err="1">
              <a:latin typeface="Arial" panose="020B0604020202020204" pitchFamily="34" charset="0"/>
              <a:cs typeface="Arial" panose="020B0604020202020204" pitchFamily="34" charset="0"/>
            </a:rPr>
            <a:t>Sonstige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b="1" i="1" kern="1200" dirty="0" err="1">
              <a:latin typeface="Arial" panose="020B0604020202020204" pitchFamily="34" charset="0"/>
              <a:cs typeface="Arial" panose="020B0604020202020204" pitchFamily="34" charset="0"/>
            </a:rPr>
            <a:t>aktive</a:t>
          </a:r>
          <a:r>
            <a:rPr lang="en-GB" sz="1800" b="1" kern="1200" dirty="0">
              <a:latin typeface="Arial" panose="020B0604020202020204" pitchFamily="34" charset="0"/>
              <a:cs typeface="Arial" panose="020B0604020202020204" pitchFamily="34" charset="0"/>
            </a:rPr>
            <a:t> Rolle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???</a:t>
          </a:r>
        </a:p>
      </dsp:txBody>
      <dsp:txXfrm>
        <a:off x="3749290" y="2655099"/>
        <a:ext cx="1728233" cy="172823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933286-3B69-0C46-9E93-4E6D7AB0F8E2}">
      <dsp:nvSpPr>
        <dsp:cNvPr id="0" name=""/>
        <dsp:cNvSpPr/>
      </dsp:nvSpPr>
      <dsp:spPr>
        <a:xfrm>
          <a:off x="3015683" y="575656"/>
          <a:ext cx="2949348" cy="147467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Identifikation</a:t>
          </a:r>
          <a:endParaRPr lang="en-GB" sz="23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Bestandsaufnahme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Förderkriterien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Priorisierung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sp:txBody>
      <dsp:txXfrm>
        <a:off x="3058875" y="618848"/>
        <a:ext cx="2862964" cy="1388290"/>
      </dsp:txXfrm>
    </dsp:sp>
    <dsp:sp modelId="{1AFA1C46-DAE0-7D48-A764-244F12492B1A}">
      <dsp:nvSpPr>
        <dsp:cNvPr id="0" name=""/>
        <dsp:cNvSpPr/>
      </dsp:nvSpPr>
      <dsp:spPr>
        <a:xfrm rot="3407014">
          <a:off x="4914840" y="2877560"/>
          <a:ext cx="1537925" cy="5161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069681" y="2980787"/>
        <a:ext cx="1228244" cy="309681"/>
      </dsp:txXfrm>
    </dsp:sp>
    <dsp:sp modelId="{ECE2546F-4F41-B240-A097-943E71DD59D3}">
      <dsp:nvSpPr>
        <dsp:cNvPr id="0" name=""/>
        <dsp:cNvSpPr/>
      </dsp:nvSpPr>
      <dsp:spPr>
        <a:xfrm>
          <a:off x="5402575" y="4220925"/>
          <a:ext cx="2949348" cy="1474674"/>
        </a:xfrm>
        <a:prstGeom prst="roundRect">
          <a:avLst>
            <a:gd name="adj" fmla="val 10000"/>
          </a:avLst>
        </a:prstGeom>
        <a:solidFill>
          <a:schemeClr val="accent3">
            <a:hueOff val="5261927"/>
            <a:satOff val="-13190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 err="1">
              <a:latin typeface="Arial" panose="020B0604020202020204" pitchFamily="34" charset="0"/>
              <a:cs typeface="Arial" panose="020B0604020202020204" pitchFamily="34" charset="0"/>
            </a:rPr>
            <a:t>Fördergegenstand</a:t>
          </a: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Verbindliche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Kriterien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 ⟷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Flexiblität</a:t>
          </a:r>
          <a:r>
            <a:rPr lang="en-GB" sz="1800" kern="1200" dirty="0">
              <a:latin typeface="Arial" panose="020B0604020202020204" pitchFamily="34" charset="0"/>
              <a:cs typeface="Arial" panose="020B0604020202020204" pitchFamily="34" charset="0"/>
            </a:rPr>
            <a:t> ⟷ </a:t>
          </a: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Transparenz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445767" y="4264117"/>
        <a:ext cx="2862964" cy="1388290"/>
      </dsp:txXfrm>
    </dsp:sp>
    <dsp:sp modelId="{9CA97ECB-5DA1-0740-8ED0-2A734CBFC0E0}">
      <dsp:nvSpPr>
        <dsp:cNvPr id="0" name=""/>
        <dsp:cNvSpPr/>
      </dsp:nvSpPr>
      <dsp:spPr>
        <a:xfrm rot="10800000">
          <a:off x="3672408" y="4700194"/>
          <a:ext cx="1537925" cy="5161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5261927"/>
            <a:satOff val="-13190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3827248" y="4803421"/>
        <a:ext cx="1228244" cy="309681"/>
      </dsp:txXfrm>
    </dsp:sp>
    <dsp:sp modelId="{9E8117EE-0CC8-EC47-944A-6FCC8EE08949}">
      <dsp:nvSpPr>
        <dsp:cNvPr id="0" name=""/>
        <dsp:cNvSpPr/>
      </dsp:nvSpPr>
      <dsp:spPr>
        <a:xfrm>
          <a:off x="530819" y="4220925"/>
          <a:ext cx="2949348" cy="1474674"/>
        </a:xfrm>
        <a:prstGeom prst="roundRect">
          <a:avLst>
            <a:gd name="adj" fmla="val 10000"/>
          </a:avLst>
        </a:prstGeom>
        <a:solidFill>
          <a:schemeClr val="accent3">
            <a:hueOff val="10523854"/>
            <a:satOff val="-26381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Workflow UB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Zuständigkeiten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Abläufe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 err="1">
              <a:latin typeface="Arial" panose="020B0604020202020204" pitchFamily="34" charset="0"/>
              <a:cs typeface="Arial" panose="020B0604020202020204" pitchFamily="34" charset="0"/>
            </a:rPr>
            <a:t>Etats</a:t>
          </a:r>
          <a:endParaRPr lang="en-GB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74011" y="4264117"/>
        <a:ext cx="2862964" cy="1388290"/>
      </dsp:txXfrm>
    </dsp:sp>
    <dsp:sp modelId="{031C321E-3389-6C47-B8BF-E006E117D1D7}">
      <dsp:nvSpPr>
        <dsp:cNvPr id="0" name=""/>
        <dsp:cNvSpPr/>
      </dsp:nvSpPr>
      <dsp:spPr>
        <a:xfrm rot="18256860">
          <a:off x="2478962" y="2877560"/>
          <a:ext cx="1537925" cy="516135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10523854"/>
            <a:satOff val="-26381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3803" y="2980787"/>
        <a:ext cx="1228244" cy="3096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F50ECE-4B40-C442-9242-64710FE51BF5}">
      <dsp:nvSpPr>
        <dsp:cNvPr id="0" name=""/>
        <dsp:cNvSpPr/>
      </dsp:nvSpPr>
      <dsp:spPr>
        <a:xfrm>
          <a:off x="3017737" y="3357880"/>
          <a:ext cx="2237992" cy="223858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D85CFA-C24F-804E-9DCE-15B12877DCED}">
      <dsp:nvSpPr>
        <dsp:cNvPr id="0" name=""/>
        <dsp:cNvSpPr/>
      </dsp:nvSpPr>
      <dsp:spPr>
        <a:xfrm>
          <a:off x="4445229" y="1709720"/>
          <a:ext cx="664666" cy="664300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488778-2787-C44D-9A50-506BEA917FB5}">
      <dsp:nvSpPr>
        <dsp:cNvPr id="0" name=""/>
        <dsp:cNvSpPr/>
      </dsp:nvSpPr>
      <dsp:spPr>
        <a:xfrm>
          <a:off x="3103742" y="3444065"/>
          <a:ext cx="2066917" cy="2066215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9669" r="9669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E7CDA6-4395-0644-B009-401498A81F0F}">
      <dsp:nvSpPr>
        <dsp:cNvPr id="0" name=""/>
        <dsp:cNvSpPr/>
      </dsp:nvSpPr>
      <dsp:spPr>
        <a:xfrm>
          <a:off x="5418391" y="3780973"/>
          <a:ext cx="1171346" cy="11707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57FAC-C30D-DE48-9BE1-0D9CA35D19C1}">
      <dsp:nvSpPr>
        <dsp:cNvPr id="0" name=""/>
        <dsp:cNvSpPr/>
      </dsp:nvSpPr>
      <dsp:spPr>
        <a:xfrm>
          <a:off x="5487568" y="3849809"/>
          <a:ext cx="1032991" cy="1033107"/>
        </a:xfrm>
        <a:prstGeom prst="ellipse">
          <a:avLst/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4542" b="4542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C56374-2271-1044-9296-B27DCA80CB58}">
      <dsp:nvSpPr>
        <dsp:cNvPr id="0" name=""/>
        <dsp:cNvSpPr/>
      </dsp:nvSpPr>
      <dsp:spPr>
        <a:xfrm>
          <a:off x="4960322" y="2127776"/>
          <a:ext cx="1501343" cy="15015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14784-3798-AC47-AFBA-AE96696C9915}">
      <dsp:nvSpPr>
        <dsp:cNvPr id="0" name=""/>
        <dsp:cNvSpPr/>
      </dsp:nvSpPr>
      <dsp:spPr>
        <a:xfrm>
          <a:off x="5802607" y="246244"/>
          <a:ext cx="491722" cy="491929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9D1ADB-1821-0441-9F93-5F668C405BFC}">
      <dsp:nvSpPr>
        <dsp:cNvPr id="0" name=""/>
        <dsp:cNvSpPr/>
      </dsp:nvSpPr>
      <dsp:spPr>
        <a:xfrm>
          <a:off x="6417728" y="0"/>
          <a:ext cx="245861" cy="246244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795268-D5EB-CA47-A569-92A1E4F42E7A}">
      <dsp:nvSpPr>
        <dsp:cNvPr id="0" name=""/>
        <dsp:cNvSpPr/>
      </dsp:nvSpPr>
      <dsp:spPr>
        <a:xfrm>
          <a:off x="5039783" y="2207246"/>
          <a:ext cx="1343356" cy="1343152"/>
        </a:xfrm>
        <a:prstGeom prst="ellipse">
          <a:avLst/>
        </a:prstGeom>
        <a:blipFill dpi="0"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2857" r="12857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9DD0CE-77AE-6F48-ACA8-D8F3F84B5D67}">
      <dsp:nvSpPr>
        <dsp:cNvPr id="0" name=""/>
        <dsp:cNvSpPr/>
      </dsp:nvSpPr>
      <dsp:spPr>
        <a:xfrm>
          <a:off x="5128592" y="791900"/>
          <a:ext cx="1052622" cy="10526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771BD-26C3-F34D-B1D7-F47E963B0F62}">
      <dsp:nvSpPr>
        <dsp:cNvPr id="0" name=""/>
        <dsp:cNvSpPr/>
      </dsp:nvSpPr>
      <dsp:spPr>
        <a:xfrm>
          <a:off x="6663589" y="4919854"/>
          <a:ext cx="369259" cy="368807"/>
        </a:xfrm>
        <a:prstGeom prst="donut">
          <a:avLst>
            <a:gd name="adj" fmla="val 746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DBD87E-37B6-FF4A-9876-9ADD44043FF8}">
      <dsp:nvSpPr>
        <dsp:cNvPr id="0" name=""/>
        <dsp:cNvSpPr/>
      </dsp:nvSpPr>
      <dsp:spPr>
        <a:xfrm>
          <a:off x="5190291" y="854020"/>
          <a:ext cx="929224" cy="929013"/>
        </a:xfrm>
        <a:prstGeom prst="ellipse">
          <a:avLst/>
        </a:prstGeom>
        <a:blipFill dpi="0" rotWithShape="1"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7885" b="7885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65F163-6577-5D44-A6EB-BC94FBBE49D9}">
      <dsp:nvSpPr>
        <dsp:cNvPr id="0" name=""/>
        <dsp:cNvSpPr/>
      </dsp:nvSpPr>
      <dsp:spPr>
        <a:xfrm>
          <a:off x="804051" y="2207246"/>
          <a:ext cx="3321464" cy="10806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" numCol="1" spcCol="1270" anchor="b" anchorCtr="0">
          <a:noAutofit/>
        </a:bodyPr>
        <a:lstStyle/>
        <a:p>
          <a:pPr marL="0" lvl="0" indent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mehr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/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anders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Verantwortung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übernehmen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sp:txBody>
      <dsp:txXfrm>
        <a:off x="804051" y="2207246"/>
        <a:ext cx="3321464" cy="1080677"/>
      </dsp:txXfrm>
    </dsp:sp>
    <dsp:sp modelId="{AE712988-03C7-544E-B96A-CEC06951A00D}">
      <dsp:nvSpPr>
        <dsp:cNvPr id="0" name=""/>
        <dsp:cNvSpPr/>
      </dsp:nvSpPr>
      <dsp:spPr>
        <a:xfrm>
          <a:off x="6830925" y="3849809"/>
          <a:ext cx="3321464" cy="10331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das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eine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tun,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ohne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das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andere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zu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lassen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sp:txBody>
      <dsp:txXfrm>
        <a:off x="6830925" y="3849809"/>
        <a:ext cx="3321464" cy="1033107"/>
      </dsp:txXfrm>
    </dsp:sp>
    <dsp:sp modelId="{124F70A6-D728-DD42-91FC-989C195197FB}">
      <dsp:nvSpPr>
        <dsp:cNvPr id="0" name=""/>
        <dsp:cNvSpPr/>
      </dsp:nvSpPr>
      <dsp:spPr>
        <a:xfrm>
          <a:off x="6708461" y="2207246"/>
          <a:ext cx="3321464" cy="13431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Wie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können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wir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eigene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Gestaltungsmöglichkeiten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GB" sz="2200" kern="1200" dirty="0" err="1">
              <a:latin typeface="Arial" panose="020B0604020202020204" pitchFamily="34" charset="0"/>
              <a:cs typeface="Arial" panose="020B0604020202020204" pitchFamily="34" charset="0"/>
            </a:rPr>
            <a:t>nutzen</a:t>
          </a:r>
          <a:r>
            <a:rPr lang="en-GB" sz="2200" kern="1200" dirty="0">
              <a:latin typeface="Arial" panose="020B0604020202020204" pitchFamily="34" charset="0"/>
              <a:cs typeface="Arial" panose="020B0604020202020204" pitchFamily="34" charset="0"/>
            </a:rPr>
            <a:t>?</a:t>
          </a:r>
        </a:p>
      </dsp:txBody>
      <dsp:txXfrm>
        <a:off x="6708461" y="2207246"/>
        <a:ext cx="3321464" cy="1343152"/>
      </dsp:txXfrm>
    </dsp:sp>
    <dsp:sp modelId="{C1703DC6-2E78-9A40-AEB8-BA95810F542D}">
      <dsp:nvSpPr>
        <dsp:cNvPr id="0" name=""/>
        <dsp:cNvSpPr/>
      </dsp:nvSpPr>
      <dsp:spPr>
        <a:xfrm>
          <a:off x="6417728" y="854020"/>
          <a:ext cx="3321464" cy="9290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17728" y="854020"/>
        <a:ext cx="3321464" cy="9290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243F6-9F67-41C2-AF05-40D16DAE7280}">
      <dsp:nvSpPr>
        <dsp:cNvPr id="0" name=""/>
        <dsp:cNvSpPr/>
      </dsp:nvSpPr>
      <dsp:spPr>
        <a:xfrm>
          <a:off x="3872829" y="2346959"/>
          <a:ext cx="3688080" cy="3688080"/>
        </a:xfrm>
        <a:prstGeom prst="gear9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</dsp:txBody>
      <dsp:txXfrm>
        <a:off x="4614297" y="3210874"/>
        <a:ext cx="2205144" cy="1895749"/>
      </dsp:txXfrm>
    </dsp:sp>
    <dsp:sp modelId="{F4C3E309-2A08-429C-A883-D3200F62188F}">
      <dsp:nvSpPr>
        <dsp:cNvPr id="0" name=""/>
        <dsp:cNvSpPr/>
      </dsp:nvSpPr>
      <dsp:spPr>
        <a:xfrm>
          <a:off x="3403437" y="4626864"/>
          <a:ext cx="2346959" cy="1408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2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44681" y="4668108"/>
        <a:ext cx="2264471" cy="1325687"/>
      </dsp:txXfrm>
    </dsp:sp>
    <dsp:sp modelId="{8D8C1112-B171-49AD-88CD-9E235EAD6E09}">
      <dsp:nvSpPr>
        <dsp:cNvPr id="0" name=""/>
        <dsp:cNvSpPr/>
      </dsp:nvSpPr>
      <dsp:spPr>
        <a:xfrm>
          <a:off x="1727037" y="1475232"/>
          <a:ext cx="2682240" cy="2682240"/>
        </a:xfrm>
        <a:prstGeom prst="gear6">
          <a:avLst/>
        </a:prstGeom>
        <a:solidFill>
          <a:schemeClr val="accent4">
            <a:shade val="50000"/>
            <a:hueOff val="593904"/>
            <a:satOff val="-28542"/>
            <a:lumOff val="4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latin typeface="Arial" panose="020B0604020202020204" pitchFamily="34" charset="0"/>
              <a:cs typeface="Arial" panose="020B0604020202020204" pitchFamily="34" charset="0"/>
            </a:rPr>
            <a:t>Diamond Open Access</a:t>
          </a:r>
        </a:p>
      </dsp:txBody>
      <dsp:txXfrm>
        <a:off x="2402299" y="2154575"/>
        <a:ext cx="1331716" cy="1323554"/>
      </dsp:txXfrm>
    </dsp:sp>
    <dsp:sp modelId="{99595DC8-1EFC-473D-9523-156DC65B969A}">
      <dsp:nvSpPr>
        <dsp:cNvPr id="0" name=""/>
        <dsp:cNvSpPr/>
      </dsp:nvSpPr>
      <dsp:spPr>
        <a:xfrm>
          <a:off x="3135213" y="938784"/>
          <a:ext cx="2346959" cy="1408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593904"/>
              <a:satOff val="-28542"/>
              <a:lumOff val="4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Sammelbegriff, Geschäftsmodelle ohne APC/BPC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(tlw. non-profit und/oder wissenschaftsgeleitet)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keine allgemein-verbindlichen Kriterien</a:t>
          </a:r>
        </a:p>
      </dsp:txBody>
      <dsp:txXfrm>
        <a:off x="3176457" y="980028"/>
        <a:ext cx="2264471" cy="1325687"/>
      </dsp:txXfrm>
    </dsp:sp>
    <dsp:sp modelId="{613D903F-1011-4A85-9D5C-A41EC8FA8F50}">
      <dsp:nvSpPr>
        <dsp:cNvPr id="0" name=""/>
        <dsp:cNvSpPr/>
      </dsp:nvSpPr>
      <dsp:spPr>
        <a:xfrm>
          <a:off x="4129273" y="1673254"/>
          <a:ext cx="4536338" cy="4536338"/>
        </a:xfrm>
        <a:prstGeom prst="circularArrow">
          <a:avLst>
            <a:gd name="adj1" fmla="val 4878"/>
            <a:gd name="adj2" fmla="val 312630"/>
            <a:gd name="adj3" fmla="val 3292979"/>
            <a:gd name="adj4" fmla="val 15028215"/>
            <a:gd name="adj5" fmla="val 5691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3B052A-74D8-4B7B-A509-14BF81F54EF5}">
      <dsp:nvSpPr>
        <dsp:cNvPr id="0" name=""/>
        <dsp:cNvSpPr/>
      </dsp:nvSpPr>
      <dsp:spPr>
        <a:xfrm>
          <a:off x="1252017" y="870976"/>
          <a:ext cx="3429914" cy="342991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shade val="90000"/>
            <a:hueOff val="613844"/>
            <a:satOff val="-26565"/>
            <a:lumOff val="384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C243F6-9F67-41C2-AF05-40D16DAE7280}">
      <dsp:nvSpPr>
        <dsp:cNvPr id="0" name=""/>
        <dsp:cNvSpPr/>
      </dsp:nvSpPr>
      <dsp:spPr>
        <a:xfrm>
          <a:off x="3872829" y="2346959"/>
          <a:ext cx="3688080" cy="3688080"/>
        </a:xfrm>
        <a:prstGeom prst="gear9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latin typeface="Arial" panose="020B0604020202020204" pitchFamily="34" charset="0"/>
              <a:cs typeface="Arial" panose="020B0604020202020204" pitchFamily="34" charset="0"/>
            </a:rPr>
            <a:t>Fair Open Access</a:t>
          </a:r>
        </a:p>
      </dsp:txBody>
      <dsp:txXfrm>
        <a:off x="4614297" y="3210874"/>
        <a:ext cx="2205144" cy="1895749"/>
      </dsp:txXfrm>
    </dsp:sp>
    <dsp:sp modelId="{45819D9E-4FD5-41F4-9B47-BA4008AD7DA4}">
      <dsp:nvSpPr>
        <dsp:cNvPr id="0" name=""/>
        <dsp:cNvSpPr/>
      </dsp:nvSpPr>
      <dsp:spPr>
        <a:xfrm>
          <a:off x="3403437" y="4626864"/>
          <a:ext cx="2346959" cy="1408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Kriterienkatalog Fair Open Access Alliance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Fokus: not-</a:t>
          </a:r>
          <a:r>
            <a:rPr lang="de-DE" sz="1200" kern="1200" dirty="0" err="1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-profit</a:t>
          </a:r>
        </a:p>
      </dsp:txBody>
      <dsp:txXfrm>
        <a:off x="3444681" y="4668108"/>
        <a:ext cx="2264471" cy="1325687"/>
      </dsp:txXfrm>
    </dsp:sp>
    <dsp:sp modelId="{D39D5E8A-84AD-468E-A067-8FB22454A616}">
      <dsp:nvSpPr>
        <dsp:cNvPr id="0" name=""/>
        <dsp:cNvSpPr/>
      </dsp:nvSpPr>
      <dsp:spPr>
        <a:xfrm>
          <a:off x="1727037" y="1475232"/>
          <a:ext cx="2682240" cy="2682240"/>
        </a:xfrm>
        <a:prstGeom prst="gear6">
          <a:avLst/>
        </a:prstGeom>
        <a:solidFill>
          <a:schemeClr val="accent4">
            <a:shade val="50000"/>
            <a:hueOff val="593904"/>
            <a:satOff val="-28542"/>
            <a:lumOff val="4705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 dirty="0">
              <a:latin typeface="Arial" panose="020B0604020202020204" pitchFamily="34" charset="0"/>
              <a:cs typeface="Arial" panose="020B0604020202020204" pitchFamily="34" charset="0"/>
            </a:rPr>
            <a:t>Diamond Open Access</a:t>
          </a:r>
        </a:p>
      </dsp:txBody>
      <dsp:txXfrm>
        <a:off x="2402299" y="2154575"/>
        <a:ext cx="1331716" cy="1323554"/>
      </dsp:txXfrm>
    </dsp:sp>
    <dsp:sp modelId="{1789FFDF-3C10-4383-9FB1-75FBB93EFE60}">
      <dsp:nvSpPr>
        <dsp:cNvPr id="0" name=""/>
        <dsp:cNvSpPr/>
      </dsp:nvSpPr>
      <dsp:spPr>
        <a:xfrm>
          <a:off x="3135213" y="938784"/>
          <a:ext cx="2346959" cy="14081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50000"/>
              <a:hueOff val="593904"/>
              <a:satOff val="-28542"/>
              <a:lumOff val="47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Sammelbegriff, Geschäftsmodelle ohne APC/BPC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(tlw. non-profit und/oder wissenschaftsgeleitet)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200" kern="1200" dirty="0">
              <a:latin typeface="Arial" panose="020B0604020202020204" pitchFamily="34" charset="0"/>
              <a:cs typeface="Arial" panose="020B0604020202020204" pitchFamily="34" charset="0"/>
            </a:rPr>
            <a:t>keine allgemein-verbindlichen Kriterien</a:t>
          </a:r>
        </a:p>
      </dsp:txBody>
      <dsp:txXfrm>
        <a:off x="3176457" y="980028"/>
        <a:ext cx="2264471" cy="1325687"/>
      </dsp:txXfrm>
    </dsp:sp>
    <dsp:sp modelId="{613D903F-1011-4A85-9D5C-A41EC8FA8F50}">
      <dsp:nvSpPr>
        <dsp:cNvPr id="0" name=""/>
        <dsp:cNvSpPr/>
      </dsp:nvSpPr>
      <dsp:spPr>
        <a:xfrm>
          <a:off x="4129273" y="1673254"/>
          <a:ext cx="4536338" cy="4536338"/>
        </a:xfrm>
        <a:prstGeom prst="circularArrow">
          <a:avLst>
            <a:gd name="adj1" fmla="val 4878"/>
            <a:gd name="adj2" fmla="val 312630"/>
            <a:gd name="adj3" fmla="val 3292979"/>
            <a:gd name="adj4" fmla="val 15028215"/>
            <a:gd name="adj5" fmla="val 5691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1B50D6-E144-4DB4-AA0E-C7049A743F72}">
      <dsp:nvSpPr>
        <dsp:cNvPr id="0" name=""/>
        <dsp:cNvSpPr/>
      </dsp:nvSpPr>
      <dsp:spPr>
        <a:xfrm>
          <a:off x="1252017" y="870976"/>
          <a:ext cx="3429914" cy="342991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4">
            <a:shade val="90000"/>
            <a:hueOff val="613844"/>
            <a:satOff val="-26565"/>
            <a:lumOff val="3849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E915C0-0599-7248-98D4-23D67522A964}">
      <dsp:nvSpPr>
        <dsp:cNvPr id="0" name=""/>
        <dsp:cNvSpPr/>
      </dsp:nvSpPr>
      <dsp:spPr>
        <a:xfrm>
          <a:off x="0" y="682931"/>
          <a:ext cx="3166845" cy="19001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b="1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Wissenschaftsgeleitet</a:t>
          </a:r>
          <a:endParaRPr lang="en-GB" sz="1500" b="1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de-DE" sz="1200" b="0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Der Verlag / die Zeitschrift hat eine transparente Eigentümerstruktur, ist nicht gewinnorientiert, wird von der wissenschaftlichen Gemeinschaft kontrolliert und ist ihr gegenüber verpflichtet.</a:t>
          </a:r>
          <a:endParaRPr lang="en-GB" sz="120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682931"/>
        <a:ext cx="3166845" cy="1900107"/>
      </dsp:txXfrm>
    </dsp:sp>
    <dsp:sp modelId="{35C8020A-FDF6-014B-A917-7046E5A4FC07}">
      <dsp:nvSpPr>
        <dsp:cNvPr id="0" name=""/>
        <dsp:cNvSpPr/>
      </dsp:nvSpPr>
      <dsp:spPr>
        <a:xfrm>
          <a:off x="3483529" y="682931"/>
          <a:ext cx="3166845" cy="1900107"/>
        </a:xfrm>
        <a:prstGeom prst="rect">
          <a:avLst/>
        </a:prstGeom>
        <a:solidFill>
          <a:schemeClr val="accent3">
            <a:hueOff val="2630964"/>
            <a:satOff val="-6595"/>
            <a:lumOff val="-98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600" b="1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Autor*innen behalten alle Rechte</a:t>
          </a:r>
          <a:endParaRPr lang="en-GB" sz="16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1200" b="0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Alle Rechte verbleiben bei den Autor*innen. (Im Gegensatz zum traditionellen Publizieren, bei dem Autor*innen die Rechte an ihren Werken häufig an die Verlage abtreten und somit eingeschränkt sind, ihre eigene Arbeit ohne weiteres zu teilen oder weiterzuverwenden.</a:t>
          </a:r>
          <a:endParaRPr lang="en-GB" sz="12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83529" y="682931"/>
        <a:ext cx="3166845" cy="1900107"/>
      </dsp:txXfrm>
    </dsp:sp>
    <dsp:sp modelId="{ECE02677-5F69-194D-8ECD-F7693447C8BE}">
      <dsp:nvSpPr>
        <dsp:cNvPr id="0" name=""/>
        <dsp:cNvSpPr/>
      </dsp:nvSpPr>
      <dsp:spPr>
        <a:xfrm>
          <a:off x="6967059" y="682931"/>
          <a:ext cx="3166845" cy="1900107"/>
        </a:xfrm>
        <a:prstGeom prst="rect">
          <a:avLst/>
        </a:prstGeom>
        <a:solidFill>
          <a:schemeClr val="accent3">
            <a:hueOff val="5261927"/>
            <a:satOff val="-13190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b="1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Open Access</a:t>
          </a:r>
          <a:endParaRPr lang="en-GB" sz="16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1200" b="0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Die Publikationen werden vollständig und unmittelbar frei zugänglich veröffentlicht. Die Nachnutzung wird durch die Vergabe freier Lizenzen sichergestellt.</a:t>
          </a:r>
          <a:endParaRPr lang="en-GB" sz="12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67059" y="682931"/>
        <a:ext cx="3166845" cy="1900107"/>
      </dsp:txXfrm>
    </dsp:sp>
    <dsp:sp modelId="{3D1C355E-0CA4-5B4F-A89D-2859705808D7}">
      <dsp:nvSpPr>
        <dsp:cNvPr id="0" name=""/>
        <dsp:cNvSpPr/>
      </dsp:nvSpPr>
      <dsp:spPr>
        <a:xfrm>
          <a:off x="1308603" y="2899722"/>
          <a:ext cx="3600006" cy="1900107"/>
        </a:xfrm>
        <a:prstGeom prst="rect">
          <a:avLst/>
        </a:prstGeom>
        <a:solidFill>
          <a:schemeClr val="accent3">
            <a:hueOff val="7892890"/>
            <a:satOff val="-19786"/>
            <a:lumOff val="-29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GB" sz="1600" b="1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Keine Gebühren für Autor*innen</a:t>
          </a:r>
          <a:endParaRPr lang="en-GB" sz="15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1200" b="0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Das Publizieren sollte keinesfalls von der Zahlung einer Gebühr durch die Autor*innen oder die beschäftigende Institution oder von der Mitgliedschaft in einer Institution oder Gesellschaft abhängig gemacht werden. Veröffentlichungen sollten möglichst durch Universitäten oder Forschungsförderer finanziert werden.</a:t>
          </a:r>
          <a:endParaRPr lang="en-GB" sz="12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08603" y="2899722"/>
        <a:ext cx="3600006" cy="1900107"/>
      </dsp:txXfrm>
    </dsp:sp>
    <dsp:sp modelId="{5B1336E9-3640-440B-A557-BE226A92DED9}">
      <dsp:nvSpPr>
        <dsp:cNvPr id="0" name=""/>
        <dsp:cNvSpPr/>
      </dsp:nvSpPr>
      <dsp:spPr>
        <a:xfrm>
          <a:off x="5225294" y="2899722"/>
          <a:ext cx="3600006" cy="1900107"/>
        </a:xfrm>
        <a:prstGeom prst="rect">
          <a:avLst/>
        </a:prstGeom>
        <a:solidFill>
          <a:schemeClr val="accent3">
            <a:hueOff val="10523854"/>
            <a:satOff val="-26381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de-DE" sz="1600" b="1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Kostentransparenz</a:t>
          </a:r>
          <a:endParaRPr lang="en-GB" sz="1600" b="1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None/>
          </a:pPr>
          <a:r>
            <a:rPr lang="de-DE" sz="1200" b="0" i="0" kern="120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rPr>
            <a:t>Alle Gebühren, die an Verlage gezahlt werden, sind transparent und gering, d.h. sie stehen in einem angemessenen Verhältnis zu der geleisteten Arbeit. Verlage legen ihre Finanzierungsstruktur transparent dar.</a:t>
          </a:r>
          <a:endParaRPr lang="en-GB" sz="1200" b="0" i="0" kern="1200" dirty="0">
            <a:solidFill>
              <a:sysClr val="windowText" lastClr="00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225294" y="2899722"/>
        <a:ext cx="3600006" cy="190010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9B41A-37C0-48E0-8E7A-B0C865E1FDF4}">
      <dsp:nvSpPr>
        <dsp:cNvPr id="0" name=""/>
        <dsp:cNvSpPr/>
      </dsp:nvSpPr>
      <dsp:spPr>
        <a:xfrm>
          <a:off x="1629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DOAJ</a:t>
          </a:r>
        </a:p>
      </dsp:txBody>
      <dsp:txXfrm>
        <a:off x="282409" y="1013869"/>
        <a:ext cx="1355725" cy="1355725"/>
      </dsp:txXfrm>
    </dsp:sp>
    <dsp:sp modelId="{C703F43C-3C25-FE4C-8339-DFF5DDAE3FEC}">
      <dsp:nvSpPr>
        <dsp:cNvPr id="0" name=""/>
        <dsp:cNvSpPr/>
      </dsp:nvSpPr>
      <dsp:spPr>
        <a:xfrm>
          <a:off x="1535457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DOAB</a:t>
          </a:r>
        </a:p>
      </dsp:txBody>
      <dsp:txXfrm>
        <a:off x="1816237" y="1013869"/>
        <a:ext cx="1355725" cy="1355725"/>
      </dsp:txXfrm>
    </dsp:sp>
    <dsp:sp modelId="{E0909E14-466F-46CA-9684-1EFC6D4B1292}">
      <dsp:nvSpPr>
        <dsp:cNvPr id="0" name=""/>
        <dsp:cNvSpPr/>
      </dsp:nvSpPr>
      <dsp:spPr>
        <a:xfrm>
          <a:off x="3069286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SCOAP3</a:t>
          </a:r>
        </a:p>
      </dsp:txBody>
      <dsp:txXfrm>
        <a:off x="3350066" y="1013869"/>
        <a:ext cx="1355725" cy="1355725"/>
      </dsp:txXfrm>
    </dsp:sp>
    <dsp:sp modelId="{9A66DDFC-501C-467C-AAE2-380A58CE8C27}">
      <dsp:nvSpPr>
        <dsp:cNvPr id="0" name=""/>
        <dsp:cNvSpPr/>
      </dsp:nvSpPr>
      <dsp:spPr>
        <a:xfrm>
          <a:off x="4603115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OLH</a:t>
          </a:r>
        </a:p>
      </dsp:txBody>
      <dsp:txXfrm>
        <a:off x="4883895" y="1013869"/>
        <a:ext cx="1355725" cy="1355725"/>
      </dsp:txXfrm>
    </dsp:sp>
    <dsp:sp modelId="{28C754CB-5B2D-154C-9791-138876CB8AC0}">
      <dsp:nvSpPr>
        <dsp:cNvPr id="0" name=""/>
        <dsp:cNvSpPr/>
      </dsp:nvSpPr>
      <dsp:spPr>
        <a:xfrm>
          <a:off x="6136943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SciPost</a:t>
          </a:r>
          <a:endParaRPr lang="de-DE" sz="16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17723" y="1013869"/>
        <a:ext cx="1355725" cy="1355725"/>
      </dsp:txXfrm>
    </dsp:sp>
    <dsp:sp modelId="{39FC98C5-7EA9-3347-BFC0-36350F0C9E1A}">
      <dsp:nvSpPr>
        <dsp:cNvPr id="0" name=""/>
        <dsp:cNvSpPr/>
      </dsp:nvSpPr>
      <dsp:spPr>
        <a:xfrm>
          <a:off x="7670772" y="733089"/>
          <a:ext cx="1917285" cy="191728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KOALA</a:t>
          </a:r>
        </a:p>
      </dsp:txBody>
      <dsp:txXfrm>
        <a:off x="7951552" y="1013869"/>
        <a:ext cx="1355725" cy="1355725"/>
      </dsp:txXfrm>
    </dsp:sp>
    <dsp:sp modelId="{7EAFF589-5F12-C145-BB32-BD298A0646D0}">
      <dsp:nvSpPr>
        <dsp:cNvPr id="0" name=""/>
        <dsp:cNvSpPr/>
      </dsp:nvSpPr>
      <dsp:spPr>
        <a:xfrm>
          <a:off x="9204600" y="732035"/>
          <a:ext cx="1917285" cy="1919394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5515" tIns="20320" rIns="10551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....</a:t>
          </a:r>
        </a:p>
      </dsp:txBody>
      <dsp:txXfrm>
        <a:off x="9485380" y="1013124"/>
        <a:ext cx="1355725" cy="135721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89B41A-37C0-48E0-8E7A-B0C865E1FDF4}">
      <dsp:nvSpPr>
        <dsp:cNvPr id="0" name=""/>
        <dsp:cNvSpPr/>
      </dsp:nvSpPr>
      <dsp:spPr>
        <a:xfrm>
          <a:off x="493779" y="318"/>
          <a:ext cx="2007777" cy="20077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495" tIns="20320" rIns="11049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BerlinUP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Univ.verlag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</dsp:txBody>
      <dsp:txXfrm>
        <a:off x="787811" y="294350"/>
        <a:ext cx="1419713" cy="1419713"/>
      </dsp:txXfrm>
    </dsp:sp>
    <dsp:sp modelId="{E0909E14-466F-46CA-9684-1EFC6D4B1292}">
      <dsp:nvSpPr>
        <dsp:cNvPr id="0" name=""/>
        <dsp:cNvSpPr/>
      </dsp:nvSpPr>
      <dsp:spPr>
        <a:xfrm>
          <a:off x="2100001" y="318"/>
          <a:ext cx="2007777" cy="20077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495" tIns="20320" rIns="11049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Deposit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Once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(Repo)</a:t>
          </a:r>
        </a:p>
      </dsp:txBody>
      <dsp:txXfrm>
        <a:off x="2394033" y="294350"/>
        <a:ext cx="1419713" cy="1419713"/>
      </dsp:txXfrm>
    </dsp:sp>
    <dsp:sp modelId="{2417DA82-64C7-4A1C-972C-EFF99E10C823}">
      <dsp:nvSpPr>
        <dsp:cNvPr id="0" name=""/>
        <dsp:cNvSpPr/>
      </dsp:nvSpPr>
      <dsp:spPr>
        <a:xfrm>
          <a:off x="3706223" y="318"/>
          <a:ext cx="2007777" cy="20077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495" tIns="20320" rIns="11049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 err="1">
              <a:latin typeface="Arial" panose="020B0604020202020204" pitchFamily="34" charset="0"/>
              <a:cs typeface="Arial" panose="020B0604020202020204" pitchFamily="34" charset="0"/>
            </a:rPr>
            <a:t>Dspace</a:t>
          </a: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 Konsortium</a:t>
          </a:r>
        </a:p>
      </dsp:txBody>
      <dsp:txXfrm>
        <a:off x="4000255" y="294350"/>
        <a:ext cx="1419713" cy="1419713"/>
      </dsp:txXfrm>
    </dsp:sp>
    <dsp:sp modelId="{9A66DDFC-501C-467C-AAE2-380A58CE8C27}">
      <dsp:nvSpPr>
        <dsp:cNvPr id="0" name=""/>
        <dsp:cNvSpPr/>
      </dsp:nvSpPr>
      <dsp:spPr>
        <a:xfrm>
          <a:off x="5312445" y="318"/>
          <a:ext cx="2007777" cy="20077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495" tIns="20320" rIns="11049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Beratung</a:t>
          </a:r>
        </a:p>
      </dsp:txBody>
      <dsp:txXfrm>
        <a:off x="5606477" y="294350"/>
        <a:ext cx="1419713" cy="1419713"/>
      </dsp:txXfrm>
    </dsp:sp>
    <dsp:sp modelId="{50094F72-18E4-434C-A6FD-43173B4C6879}">
      <dsp:nvSpPr>
        <dsp:cNvPr id="0" name=""/>
        <dsp:cNvSpPr/>
      </dsp:nvSpPr>
      <dsp:spPr>
        <a:xfrm>
          <a:off x="6918667" y="318"/>
          <a:ext cx="2007777" cy="200777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0495" tIns="20320" rIns="110495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>
              <a:latin typeface="Arial" panose="020B0604020202020204" pitchFamily="34" charset="0"/>
              <a:cs typeface="Arial" panose="020B0604020202020204" pitchFamily="34" charset="0"/>
            </a:rPr>
            <a:t>...</a:t>
          </a:r>
        </a:p>
      </dsp:txBody>
      <dsp:txXfrm>
        <a:off x="7212699" y="294350"/>
        <a:ext cx="1419713" cy="14197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AFEF84-D410-461F-B416-391ADB2D7D59}">
      <dsp:nvSpPr>
        <dsp:cNvPr id="0" name=""/>
        <dsp:cNvSpPr/>
      </dsp:nvSpPr>
      <dsp:spPr>
        <a:xfrm>
          <a:off x="2859060" y="2450684"/>
          <a:ext cx="2058742" cy="205874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200" kern="1200" dirty="0">
              <a:latin typeface="Arial" panose="020B0604020202020204" pitchFamily="34" charset="0"/>
              <a:cs typeface="Arial" panose="020B0604020202020204" pitchFamily="34" charset="0"/>
            </a:rPr>
            <a:t>Fair OA</a:t>
          </a:r>
        </a:p>
      </dsp:txBody>
      <dsp:txXfrm>
        <a:off x="3160556" y="2752180"/>
        <a:ext cx="1455750" cy="1455750"/>
      </dsp:txXfrm>
    </dsp:sp>
    <dsp:sp modelId="{FC221725-0DCD-4938-9A0C-D2673F2D02B2}">
      <dsp:nvSpPr>
        <dsp:cNvPr id="0" name=""/>
        <dsp:cNvSpPr/>
      </dsp:nvSpPr>
      <dsp:spPr>
        <a:xfrm rot="12900000">
          <a:off x="1536110" y="2091511"/>
          <a:ext cx="1576502" cy="58674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5B2AB5-7737-4606-A5CC-ECBD0699C26D}">
      <dsp:nvSpPr>
        <dsp:cNvPr id="0" name=""/>
        <dsp:cNvSpPr/>
      </dsp:nvSpPr>
      <dsp:spPr>
        <a:xfrm>
          <a:off x="700761" y="1150437"/>
          <a:ext cx="1955805" cy="156464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Arial" panose="020B0604020202020204" pitchFamily="34" charset="0"/>
              <a:cs typeface="Arial" panose="020B0604020202020204" pitchFamily="34" charset="0"/>
            </a:rPr>
            <a:t>Von Wissenschafts-community betrieben (scholar-</a:t>
          </a:r>
          <a:r>
            <a:rPr lang="de-DE" sz="1500" kern="1200" dirty="0" err="1">
              <a:latin typeface="Arial" panose="020B0604020202020204" pitchFamily="34" charset="0"/>
              <a:cs typeface="Arial" panose="020B0604020202020204" pitchFamily="34" charset="0"/>
            </a:rPr>
            <a:t>led</a:t>
          </a:r>
          <a:r>
            <a:rPr lang="de-DE" sz="1500" kern="1200" dirty="0">
              <a:latin typeface="Arial" panose="020B0604020202020204" pitchFamily="34" charset="0"/>
              <a:cs typeface="Arial" panose="020B0604020202020204" pitchFamily="34" charset="0"/>
            </a:rPr>
            <a:t>)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i="1" kern="1200" dirty="0">
              <a:latin typeface="Arial" panose="020B0604020202020204" pitchFamily="34" charset="0"/>
              <a:cs typeface="Arial" panose="020B0604020202020204" pitchFamily="34" charset="0"/>
            </a:rPr>
            <a:t>→ Verantwortung in Händen der Wissenschaft</a:t>
          </a:r>
        </a:p>
      </dsp:txBody>
      <dsp:txXfrm>
        <a:off x="746588" y="1196264"/>
        <a:ext cx="1864151" cy="1472990"/>
      </dsp:txXfrm>
    </dsp:sp>
    <dsp:sp modelId="{CF81BF2F-A22F-4770-82C4-76B3E3E4CF4B}">
      <dsp:nvSpPr>
        <dsp:cNvPr id="0" name=""/>
        <dsp:cNvSpPr/>
      </dsp:nvSpPr>
      <dsp:spPr>
        <a:xfrm rot="16200000">
          <a:off x="3100180" y="1277308"/>
          <a:ext cx="1576502" cy="58674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261927"/>
            <a:satOff val="-13190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09BC1F-2B35-41FB-91D7-240DFAED0ECC}">
      <dsp:nvSpPr>
        <dsp:cNvPr id="0" name=""/>
        <dsp:cNvSpPr/>
      </dsp:nvSpPr>
      <dsp:spPr>
        <a:xfrm>
          <a:off x="2910528" y="105"/>
          <a:ext cx="1955805" cy="1564644"/>
        </a:xfrm>
        <a:prstGeom prst="roundRect">
          <a:avLst>
            <a:gd name="adj" fmla="val 10000"/>
          </a:avLst>
        </a:prstGeom>
        <a:solidFill>
          <a:schemeClr val="accent3">
            <a:hueOff val="5261927"/>
            <a:satOff val="-13190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Arial" panose="020B0604020202020204" pitchFamily="34" charset="0"/>
              <a:cs typeface="Arial" panose="020B0604020202020204" pitchFamily="34" charset="0"/>
            </a:rPr>
            <a:t>Die Publikation sollte nicht an eine Gebühr geknüpft sein / Diamond OA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i="1" kern="1200" dirty="0">
              <a:latin typeface="Arial" panose="020B0604020202020204" pitchFamily="34" charset="0"/>
              <a:cs typeface="Arial" panose="020B0604020202020204" pitchFamily="34" charset="0"/>
            </a:rPr>
            <a:t>→ Keine neuen Bezahlschranken</a:t>
          </a:r>
        </a:p>
      </dsp:txBody>
      <dsp:txXfrm>
        <a:off x="2956355" y="45932"/>
        <a:ext cx="1864151" cy="1472990"/>
      </dsp:txXfrm>
    </dsp:sp>
    <dsp:sp modelId="{2FF5C7E2-D62F-4EE0-835F-785F28A2A1C4}">
      <dsp:nvSpPr>
        <dsp:cNvPr id="0" name=""/>
        <dsp:cNvSpPr/>
      </dsp:nvSpPr>
      <dsp:spPr>
        <a:xfrm rot="19500000">
          <a:off x="4664249" y="2091511"/>
          <a:ext cx="1576502" cy="586741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0523854"/>
            <a:satOff val="-26381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0BCDA-EDEB-413F-885D-D9DFB907D07F}">
      <dsp:nvSpPr>
        <dsp:cNvPr id="0" name=""/>
        <dsp:cNvSpPr/>
      </dsp:nvSpPr>
      <dsp:spPr>
        <a:xfrm>
          <a:off x="5120296" y="1150437"/>
          <a:ext cx="1955805" cy="1564644"/>
        </a:xfrm>
        <a:prstGeom prst="roundRect">
          <a:avLst>
            <a:gd name="adj" fmla="val 10000"/>
          </a:avLst>
        </a:prstGeom>
        <a:solidFill>
          <a:schemeClr val="accent3">
            <a:hueOff val="10523854"/>
            <a:satOff val="-26381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28575" rIns="28575" bIns="2857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kern="1200" dirty="0">
              <a:latin typeface="Arial" panose="020B0604020202020204" pitchFamily="34" charset="0"/>
              <a:cs typeface="Arial" panose="020B0604020202020204" pitchFamily="34" charset="0"/>
            </a:rPr>
            <a:t>Nicht-kommerzielle Strukturen fördern / Not-</a:t>
          </a:r>
          <a:r>
            <a:rPr lang="de-DE" sz="1500" kern="1200" dirty="0" err="1">
              <a:latin typeface="Arial" panose="020B0604020202020204" pitchFamily="34" charset="0"/>
              <a:cs typeface="Arial" panose="020B0604020202020204" pitchFamily="34" charset="0"/>
            </a:rPr>
            <a:t>for</a:t>
          </a:r>
          <a:r>
            <a:rPr lang="de-DE" sz="1500" kern="1200" dirty="0">
              <a:latin typeface="Arial" panose="020B0604020202020204" pitchFamily="34" charset="0"/>
              <a:cs typeface="Arial" panose="020B0604020202020204" pitchFamily="34" charset="0"/>
            </a:rPr>
            <a:t>-profit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500" i="1" kern="1200" dirty="0">
              <a:latin typeface="Arial" panose="020B0604020202020204" pitchFamily="34" charset="0"/>
              <a:cs typeface="Arial" panose="020B0604020202020204" pitchFamily="34" charset="0"/>
            </a:rPr>
            <a:t>→ Angemessene Kosten</a:t>
          </a:r>
        </a:p>
      </dsp:txBody>
      <dsp:txXfrm>
        <a:off x="5166123" y="1196264"/>
        <a:ext cx="1864151" cy="147299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63A81-BF04-994E-A1CE-5BB512240B15}">
      <dsp:nvSpPr>
        <dsp:cNvPr id="0" name=""/>
        <dsp:cNvSpPr/>
      </dsp:nvSpPr>
      <dsp:spPr>
        <a:xfrm>
          <a:off x="831019" y="0"/>
          <a:ext cx="9418225" cy="541866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643C90-5A21-3646-B8EA-7F4B83564C10}">
      <dsp:nvSpPr>
        <dsp:cNvPr id="0" name=""/>
        <dsp:cNvSpPr/>
      </dsp:nvSpPr>
      <dsp:spPr>
        <a:xfrm>
          <a:off x="3246" y="1625600"/>
          <a:ext cx="1954195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Strategie-papier UB 2024–2028</a:t>
          </a: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642" y="1720996"/>
        <a:ext cx="1763403" cy="1976674"/>
      </dsp:txXfrm>
    </dsp:sp>
    <dsp:sp modelId="{E9271B67-F064-7D4C-BF26-26F86E7543A3}">
      <dsp:nvSpPr>
        <dsp:cNvPr id="0" name=""/>
        <dsp:cNvSpPr/>
      </dsp:nvSpPr>
      <dsp:spPr>
        <a:xfrm>
          <a:off x="2283140" y="1625600"/>
          <a:ext cx="1954195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Aufbau Workflows</a:t>
          </a:r>
          <a:endParaRPr lang="en-GB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78536" y="1720996"/>
        <a:ext cx="1763403" cy="1976674"/>
      </dsp:txXfrm>
    </dsp:sp>
    <dsp:sp modelId="{51D4A3E5-B828-6F42-9A0F-9D0FD379818B}">
      <dsp:nvSpPr>
        <dsp:cNvPr id="0" name=""/>
        <dsp:cNvSpPr/>
      </dsp:nvSpPr>
      <dsp:spPr>
        <a:xfrm>
          <a:off x="4563034" y="1625600"/>
          <a:ext cx="1954195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latin typeface="Arial" panose="020B0604020202020204" pitchFamily="34" charset="0"/>
              <a:cs typeface="Arial" panose="020B0604020202020204" pitchFamily="34" charset="0"/>
            </a:rPr>
            <a:t>Publikations-aufkommen</a:t>
          </a:r>
        </a:p>
      </dsp:txBody>
      <dsp:txXfrm>
        <a:off x="4658430" y="1720996"/>
        <a:ext cx="1763403" cy="1976674"/>
      </dsp:txXfrm>
    </dsp:sp>
    <dsp:sp modelId="{B8180143-ACED-4B4B-A5D1-B1DEEDDE24A1}">
      <dsp:nvSpPr>
        <dsp:cNvPr id="0" name=""/>
        <dsp:cNvSpPr/>
      </dsp:nvSpPr>
      <dsp:spPr>
        <a:xfrm>
          <a:off x="6842929" y="1625600"/>
          <a:ext cx="1954195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>
              <a:latin typeface="Arial" panose="020B0604020202020204" pitchFamily="34" charset="0"/>
              <a:cs typeface="Arial" panose="020B0604020202020204" pitchFamily="34" charset="0"/>
            </a:rPr>
            <a:t>Aktivitäten als Hrsg.</a:t>
          </a:r>
          <a:endParaRPr lang="de-DE" sz="2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938325" y="1720996"/>
        <a:ext cx="1763403" cy="1976674"/>
      </dsp:txXfrm>
    </dsp:sp>
    <dsp:sp modelId="{D1E19C93-882E-BB41-9ED9-A58DA41AB343}">
      <dsp:nvSpPr>
        <dsp:cNvPr id="0" name=""/>
        <dsp:cNvSpPr/>
      </dsp:nvSpPr>
      <dsp:spPr>
        <a:xfrm>
          <a:off x="9122823" y="1625600"/>
          <a:ext cx="1954195" cy="216746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>
              <a:solidFill>
                <a:schemeClr val="accent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Awareness (UB, TU)</a:t>
          </a:r>
        </a:p>
      </dsp:txBody>
      <dsp:txXfrm>
        <a:off x="9218219" y="1720996"/>
        <a:ext cx="1763403" cy="19766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BubblePictureList">
  <dgm:title val=""/>
  <dgm:desc val=""/>
  <dgm:catLst>
    <dgm:cat type="picture" pri="22000"/>
    <dgm:cat type="pictureconvert" pri="22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8"/>
      <dgm:chPref val="8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7423"/>
        </dgm:alg>
        <dgm:choose name="Name3">
          <dgm:if name="Name4" func="var" arg="dir" op="equ" val="norm">
            <dgm:constrLst>
              <dgm:constr type="primFontSz" for="des" ptType="node" op="equ" val="65"/>
              <dgm:constr type="l" for="ch" forName="parent_text_1" refType="w" fact="0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4305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.8709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4457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if>
          <dgm:else name="Name5">
            <dgm:constrLst>
              <dgm:constr type="primFontSz" for="des" ptType="node" op="equ" val="65"/>
              <dgm:constr type="l" for="ch" forName="parent_text_1" refType="w" fact="0.3543"/>
              <dgm:constr type="t" for="ch" forName="parent_text_1" refType="h" fact="0"/>
              <dgm:constr type="w" for="ch" forName="parent_text_1" refType="w" fact="0.6457"/>
              <dgm:constr type="h" for="ch" forName="parent_text_1" refType="h" fact="0.225"/>
              <dgm:constr type="l" for="ch" forName="image_accent_1" refType="w" fact="0.1344"/>
              <dgm:constr type="t" for="ch" forName="image_accent_1" refType="h" fact="0.2417"/>
              <dgm:constr type="w" for="ch" forName="image_accent_1" refType="w" fact="0.4352"/>
              <dgm:constr type="h" for="ch" forName="image_accent_1" refType="h" fact="0.7583"/>
              <dgm:constr type="l" for="ch" forName="accent_1" refType="w" fact="0"/>
              <dgm:constr type="t" for="ch" forName="accent_1" refType="h" fact="0.1491"/>
              <dgm:constr type="w" for="ch" forName="accent_1" refType="w" fact="0.1291"/>
              <dgm:constr type="h" for="ch" forName="accent_1" refType="h" fact="0.225"/>
              <dgm:constr type="l" for="ch" forName="image_1" refType="w" fact="0.1525"/>
              <dgm:constr type="t" for="ch" forName="image_1" refType="h" fact="0.2709"/>
              <dgm:constr type="w" for="ch" forName="image_1" refType="w" fact="0.4018"/>
              <dgm:constr type="h" for="ch" forName="image_1" refType="h" fact="0.7"/>
            </dgm:constrLst>
          </dgm:else>
        </dgm:choose>
      </dgm:if>
      <dgm:if name="Name6" axis="ch" ptType="node" func="cnt" op="equ" val="2">
        <dgm:alg type="composite">
          <dgm:param type="ar" val="3.193"/>
        </dgm:alg>
        <dgm:choose name="Name7">
          <dgm:if name="Name8" func="var" arg="dir" op="equ" val="norm">
            <dgm:constrLst>
              <dgm:constr type="primFontSz" for="des" ptType="node" op="equ" val="65"/>
              <dgm:constr type="l" for="ch" forName="image_accent_1" refType="w" fact="0.2342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2434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parent_text_1" refType="w" fact="0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image_accent_2" refType="w" fact="0.5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5074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2" refType="w" fact="0.6447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accent_1" refType="w" fact="0.6316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if>
          <dgm:else name="Name9">
            <dgm:constrLst>
              <dgm:constr type="primFontSz" for="des" ptType="node" op="equ" val="65"/>
              <dgm:constr type="l" for="ch" forName="image_accent_2" refType="w" fact="0.3747"/>
              <dgm:constr type="t" for="ch" forName="image_accent_2" refType="h" fact="0.3883"/>
              <dgm:constr type="w" for="ch" forName="image_accent_2" refType="w" fact="0.1253"/>
              <dgm:constr type="h" for="ch" forName="image_accent_2" refType="h" fact="0.4"/>
              <dgm:constr type="l" for="ch" forName="image_2" refType="w" fact="0.3821"/>
              <dgm:constr type="t" for="ch" forName="image_2" refType="h" fact="0.4118"/>
              <dgm:constr type="w" for="ch" forName="image_2" refType="w" fact="0.1105"/>
              <dgm:constr type="h" for="ch" forName="image_2" refType="h" fact="0.3529"/>
              <dgm:constr type="l" for="ch" forName="parent_text_1" refType="w" fact="0.6447"/>
              <dgm:constr type="t" for="ch" forName="parent_text_1" refType="h" fact="0"/>
              <dgm:constr type="w" for="ch" forName="parent_text_1" refType="w" fact="0.3553"/>
              <dgm:constr type="h" for="ch" forName="parent_text_1" refType="h" fact="0.215"/>
              <dgm:constr type="l" for="ch" forName="parent_text_2" refType="w" fact="0"/>
              <dgm:constr type="t" for="ch" forName="parent_text_2" refType="h" fact="0.4118"/>
              <dgm:constr type="w" for="ch" forName="parent_text_2" refType="w" fact="0.3553"/>
              <dgm:constr type="h" for="ch" forName="parent_text_2" refType="h" fact="0.3529"/>
              <dgm:constr type="l" for="ch" forName="image_accent_1" refType="w" fact="0.5263"/>
              <dgm:constr type="t" for="ch" forName="image_accent_1" refType="h" fact="0.2354"/>
              <dgm:constr type="w" for="ch" forName="image_accent_1" refType="w" fact="0.2394"/>
              <dgm:constr type="h" for="ch" forName="image_accent_1" refType="h" fact="0.7646"/>
              <dgm:constr type="l" for="ch" forName="image_1" refType="w" fact="0.5355"/>
              <dgm:constr type="t" for="ch" forName="image_1" refType="h" fact="0.2648"/>
              <dgm:constr type="w" for="ch" forName="image_1" refType="w" fact="0.2211"/>
              <dgm:constr type="h" for="ch" forName="image_1" refType="h" fact="0.7058"/>
              <dgm:constr type="l" for="ch" forName="accent_1" refType="w" fact="0.3289"/>
              <dgm:constr type="t" for="ch" forName="accent_1" refType="h" fact="0.7899"/>
              <dgm:constr type="w" for="ch" forName="accent_1" refType="w" fact="0.0395"/>
              <dgm:constr type="h" for="ch" forName="accent_1" refType="h" fact="0.126"/>
            </dgm:constrLst>
          </dgm:else>
        </dgm:choose>
      </dgm:if>
      <dgm:if name="Name10" axis="ch" ptType="node" func="cnt" op="equ" val="3">
        <dgm:alg type="composite">
          <dgm:param type="ar" val="2.4052"/>
        </dgm:alg>
        <dgm:choose name="Name11">
          <dgm:if name="Name12" func="var" arg="dir" op="equ" val="norm">
            <dgm:constrLst>
              <dgm:constr type="primFontSz" for="des" ptType="node" op="equ" val="65"/>
              <dgm:constr type="l" for="ch" forName="accent_3" refType="w" fact="0.6316"/>
              <dgm:constr type="t" for="ch" forName="accent_3" refType="h" fact="0.8355"/>
              <dgm:constr type="w" for="ch" forName="accent_3" refType="w" fact="0.0395"/>
              <dgm:constr type="h" for="ch" forName="accent_3" refType="h" fact="0.0949"/>
              <dgm:constr type="l" for="ch" forName="image_accent_2" refType="w" fact="0.4936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501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4446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531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2368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246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1" refType="w" fact="0.3895"/>
              <dgm:constr type="t" for="ch" forName="accent_1" refType="h" fact="0"/>
              <dgm:constr type="w" for="ch" forName="accent_1" refType="w" fact="0.0711"/>
              <dgm:constr type="h" for="ch" forName="accent_1" refType="h" fact="0.1709"/>
              <dgm:constr type="l" for="ch" forName="parent_text_2" refType="w" fact="0.6447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parent_text_3" refType="w" fact="0.6316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accent_2" refType="w" fact="0.5789"/>
              <dgm:constr type="t" for="ch" forName="accent_2" refType="h" fact="0.0127"/>
              <dgm:constr type="w" for="ch" forName="accent_2" refType="w" fact="0.0526"/>
              <dgm:constr type="h" for="ch" forName="accent_2" refType="h" fact="0.1266"/>
            </dgm:constrLst>
          </dgm:if>
          <dgm:else name="Name13">
            <dgm:constrLst>
              <dgm:constr type="primFontSz" for="des" ptType="node" op="equ" val="65"/>
              <dgm:constr type="l" for="ch" forName="accent_1" refType="w" fact="0.3289"/>
              <dgm:constr type="t" for="ch" forName="accent_1" refType="h" fact="0.8355"/>
              <dgm:constr type="w" for="ch" forName="accent_1" refType="w" fact="0.0395"/>
              <dgm:constr type="h" for="ch" forName="accent_1" refType="h" fact="0.0949"/>
              <dgm:constr type="l" for="ch" forName="image_accent_2" refType="w" fact="0.3811"/>
              <dgm:constr type="t" for="ch" forName="image_accent_2" refType="h" fact="0.5329"/>
              <dgm:constr type="w" for="ch" forName="image_accent_2" refType="w" fact="0.1253"/>
              <dgm:constr type="h" for="ch" forName="image_accent_2" refType="h" fact="0.3013"/>
              <dgm:constr type="l" for="ch" forName="image_2" refType="w" fact="0.3885"/>
              <dgm:constr type="t" for="ch" forName="image_2" refType="h" fact="0.5507"/>
              <dgm:constr type="w" for="ch" forName="image_2" refType="w" fact="0.1105"/>
              <dgm:constr type="h" for="ch" forName="image_2" refType="h" fact="0.2658"/>
              <dgm:constr type="l" for="ch" forName="image_accent_3" refType="w" fact="0.3947"/>
              <dgm:constr type="t" for="ch" forName="image_accent_3" refType="h" fact="0.1076"/>
              <dgm:constr type="w" for="ch" forName="image_accent_3" refType="w" fact="0.1606"/>
              <dgm:constr type="h" for="ch" forName="image_accent_3" refType="h" fact="0.3864"/>
              <dgm:constr type="l" for="ch" forName="image_3" refType="w" fact="0.4032"/>
              <dgm:constr type="t" for="ch" forName="image_3" refType="h" fact="0.128"/>
              <dgm:constr type="w" for="ch" forName="image_3" refType="w" fact="0.1437"/>
              <dgm:constr type="h" for="ch" forName="image_3" refType="h" fact="0.3456"/>
              <dgm:constr type="l" for="ch" forName="image_accent_1" refType="w" fact="0.5237"/>
              <dgm:constr type="t" for="ch" forName="image_accent_1" refType="h" fact="0.4241"/>
              <dgm:constr type="w" for="ch" forName="image_accent_1" refType="w" fact="0.2394"/>
              <dgm:constr type="h" for="ch" forName="image_accent_1" refType="h" fact="0.5759"/>
              <dgm:constr type="l" for="ch" forName="image_1" refType="w" fact="0.5329"/>
              <dgm:constr type="t" for="ch" forName="image_1" refType="h" fact="0.4462"/>
              <dgm:constr type="w" for="ch" forName="image_1" refType="w" fact="0.2211"/>
              <dgm:constr type="h" for="ch" forName="image_1" refType="h" fact="0.5317"/>
              <dgm:constr type="l" for="ch" forName="parent_text_1" refType="w" fact="0.6447"/>
              <dgm:constr type="t" for="ch" forName="parent_text_1" refType="h" fact="0.128"/>
              <dgm:constr type="w" for="ch" forName="parent_text_1" refType="w" fact="0.3553"/>
              <dgm:constr type="h" for="ch" forName="parent_text_1" refType="h" fact="0.2775"/>
              <dgm:constr type="l" for="ch" forName="accent_2" refType="w" fact="0.5395"/>
              <dgm:constr type="t" for="ch" forName="accent_2" refType="h" fact="0"/>
              <dgm:constr type="w" for="ch" forName="accent_2" refType="w" fact="0.0711"/>
              <dgm:constr type="h" for="ch" forName="accent_2" refType="h" fact="0.1709"/>
              <dgm:constr type="l" for="ch" forName="parent_text_3" refType="w" fact="0.0132"/>
              <dgm:constr type="t" for="ch" forName="parent_text_3" refType="h" fact="0.128"/>
              <dgm:constr type="w" for="ch" forName="parent_text_3" refType="w" fact="0.3553"/>
              <dgm:constr type="h" for="ch" forName="parent_text_3" refType="h" fact="0.3456"/>
              <dgm:constr type="l" for="ch" forName="parent_text_2" refType="w" fact="0"/>
              <dgm:constr type="t" for="ch" forName="parent_text_2" refType="h" fact="0.5507"/>
              <dgm:constr type="w" for="ch" forName="parent_text_2" refType="w" fact="0.3553"/>
              <dgm:constr type="h" for="ch" forName="parent_text_2" refType="h" fact="0.2658"/>
              <dgm:constr type="l" for="ch" forName="accent_3" refType="w" fact="0.3684"/>
              <dgm:constr type="t" for="ch" forName="accent_3" refType="h" fact="0.0127"/>
              <dgm:constr type="w" for="ch" forName="accent_3" refType="w" fact="0.0526"/>
              <dgm:constr type="h" for="ch" forName="accent_3" refType="h" fact="0.1266"/>
            </dgm:constrLst>
          </dgm:else>
        </dgm:choose>
      </dgm:if>
      <dgm:if name="Name14" axis="ch" ptType="node" func="cnt" op="equ" val="4">
        <dgm:alg type="composite">
          <dgm:param type="ar" val="1.6704"/>
        </dgm:alg>
        <dgm:choose name="Name15">
          <dgm:if name="Name16" func="var" arg="dir" op="equ" val="norm">
            <dgm:constrLst>
              <dgm:constr type="primFontSz" for="des" ptType="node" op="equ" val="65"/>
              <dgm:constr type="l" for="ch" forName="image_accent_4" refType="w" fact="0.4626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692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4936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501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4446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531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2368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246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38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6316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.6447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5347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6005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6005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6268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if>
          <dgm:else name="Name17">
            <dgm:constrLst>
              <dgm:constr type="primFontSz" for="des" ptType="node" op="equ" val="65"/>
              <dgm:constr type="l" for="ch" forName="image_accent_4" refType="w" fact="0.4248"/>
              <dgm:constr type="t" for="ch" forName="image_accent_4" refType="h" fact="0.1415"/>
              <dgm:constr type="w" for="ch" forName="image_accent_4" refType="w" fact="0.1126"/>
              <dgm:constr type="h" for="ch" forName="image_accent_4" refType="h" fact="0.1881"/>
              <dgm:constr type="l" for="ch" forName="image_4" refType="w" fact="0.4314"/>
              <dgm:constr type="t" for="ch" forName="image_4" refType="h" fact="0.1526"/>
              <dgm:constr type="w" for="ch" forName="image_4" refType="w" fact="0.0994"/>
              <dgm:constr type="h" for="ch" forName="image_4" refType="h" fact="0.166"/>
              <dgm:constr type="l" for="ch" forName="image_accent_2" refType="w" fact="0.3811"/>
              <dgm:constr type="t" for="ch" forName="image_accent_2" refType="h" fact="0.6756"/>
              <dgm:constr type="w" for="ch" forName="image_accent_2" refType="w" fact="0.1253"/>
              <dgm:constr type="h" for="ch" forName="image_accent_2" refType="h" fact="0.2092"/>
              <dgm:constr type="l" for="ch" forName="image_2" refType="w" fact="0.3885"/>
              <dgm:constr type="t" for="ch" forName="image_2" refType="h" fact="0.6879"/>
              <dgm:constr type="w" for="ch" forName="image_2" refType="w" fact="0.1105"/>
              <dgm:constr type="h" for="ch" forName="image_2" refType="h" fact="0.1846"/>
              <dgm:constr type="l" for="ch" forName="image_accent_3" refType="w" fact="0.3947"/>
              <dgm:constr type="t" for="ch" forName="image_accent_3" refType="h" fact="0.3802"/>
              <dgm:constr type="w" for="ch" forName="image_accent_3" refType="w" fact="0.1606"/>
              <dgm:constr type="h" for="ch" forName="image_accent_3" refType="h" fact="0.2683"/>
              <dgm:constr type="l" for="ch" forName="image_3" refType="w" fact="0.4032"/>
              <dgm:constr type="t" for="ch" forName="image_3" refType="h" fact="0.3944"/>
              <dgm:constr type="w" for="ch" forName="image_3" refType="w" fact="0.1437"/>
              <dgm:constr type="h" for="ch" forName="image_3" refType="h" fact="0.24"/>
              <dgm:constr type="l" for="ch" forName="image_accent_1" refType="w" fact="0.5237"/>
              <dgm:constr type="t" for="ch" forName="image_accent_1" refType="h" fact="0.6"/>
              <dgm:constr type="w" for="ch" forName="image_accent_1" refType="w" fact="0.2394"/>
              <dgm:constr type="h" for="ch" forName="image_accent_1" refType="h" fact="0.4"/>
              <dgm:constr type="l" for="ch" forName="image_1" refType="w" fact="0.5329"/>
              <dgm:constr type="t" for="ch" forName="image_1" refType="h" fact="0.6154"/>
              <dgm:constr type="w" for="ch" forName="image_1" refType="w" fact="0.2211"/>
              <dgm:constr type="h" for="ch" forName="image_1" refType="h" fact="0.3692"/>
              <dgm:constr type="l" for="ch" forName="parent_text_1" refType="w" fact="0.6447"/>
              <dgm:constr type="t" for="ch" forName="parent_text_1" refType="h" fact="0.3944"/>
              <dgm:constr type="w" for="ch" forName="parent_text_1" refType="w" fact="0.3553"/>
              <dgm:constr type="h" for="ch" forName="parent_text_1" refType="h" fact="0.1931"/>
              <dgm:constr type="l" for="ch" forName="accent_1" refType="w" fact="0.5395"/>
              <dgm:constr type="t" for="ch" forName="accent_1" refType="h" fact="0.3055"/>
              <dgm:constr type="w" for="ch" forName="accent_1" refType="w" fact="0.0711"/>
              <dgm:constr type="h" for="ch" forName="accent_1" refType="h" fact="0.1187"/>
              <dgm:constr type="l" for="ch" forName="parent_text_3" refType="w" fact="0.0132"/>
              <dgm:constr type="t" for="ch" forName="parent_text_3" refType="h" fact="0.3944"/>
              <dgm:constr type="w" for="ch" forName="parent_text_3" refType="w" fact="0.3553"/>
              <dgm:constr type="h" for="ch" forName="parent_text_3" refType="h" fact="0.24"/>
              <dgm:constr type="l" for="ch" forName="parent_text_2" refType="w" fact="0"/>
              <dgm:constr type="t" for="ch" forName="parent_text_2" refType="h" fact="0.6879"/>
              <dgm:constr type="w" for="ch" forName="parent_text_2" refType="w" fact="0.3553"/>
              <dgm:constr type="h" for="ch" forName="parent_text_2" refType="h" fact="0.1846"/>
              <dgm:constr type="l" for="ch" forName="accent_2" refType="w" fact="0.4126"/>
              <dgm:constr type="t" for="ch" forName="accent_2" refType="h" fact="0.044"/>
              <dgm:constr type="w" for="ch" forName="accent_2" refType="w" fact="0.0526"/>
              <dgm:constr type="h" for="ch" forName="accent_2" refType="h" fact="0.0879"/>
              <dgm:constr type="l" for="ch" forName="accent_3" refType="w" fact="0.3732"/>
              <dgm:constr type="t" for="ch" forName="accent_3" refType="h" fact="0"/>
              <dgm:constr type="w" for="ch" forName="accent_3" refType="w" fact="0.0263"/>
              <dgm:constr type="h" for="ch" forName="accent_3" refType="h" fact="0.044"/>
              <dgm:constr type="l" for="ch" forName="parent_text_4" refType="w" fact="0.0442"/>
              <dgm:constr type="t" for="ch" forName="parent_text_4" refType="h" fact="0.1526"/>
              <dgm:constr type="w" for="ch" forName="parent_text_4" refType="w" fact="0.3553"/>
              <dgm:constr type="h" for="ch" forName="parent_text_4" refType="h" fact="0.166"/>
              <dgm:constr type="l" for="ch" forName="accent_4" refType="w" fact="0.3337"/>
              <dgm:constr type="t" for="ch" forName="accent_4" refType="h" fact="0.8791"/>
              <dgm:constr type="w" for="ch" forName="accent_4" refType="w" fact="0.0395"/>
              <dgm:constr type="h" for="ch" forName="accent_4" refType="h" fact="0.0659"/>
            </dgm:constrLst>
          </dgm:else>
        </dgm:choose>
      </dgm:if>
      <dgm:if name="Name18" axis="ch" ptType="node" func="cnt" op="equ" val="5">
        <dgm:alg type="composite">
          <dgm:param type="ar" val="1.5076"/>
        </dgm:alg>
        <dgm:choose name="Name19">
          <dgm:if name="Name20" func="var" arg="dir" op="equ" val="norm">
            <dgm:constrLst>
              <dgm:constr type="primFontSz" for="des" ptType="node" op="equ" val="65"/>
              <dgm:constr type="l" for="ch" forName="image_accent_5" refType="w" fact="0.5301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5361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528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593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483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90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352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435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231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240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3813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6182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63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5878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6265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.6522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6136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if>
          <dgm:else name="Name21">
            <dgm:constrLst>
              <dgm:constr type="primFontSz" for="des" ptType="node" op="equ" val="65"/>
              <dgm:constr type="l" for="ch" forName="image_accent_5" refType="w" fact="0.3677"/>
              <dgm:constr type="t" for="ch" forName="image_accent_5" refType="h" fact="0.0862"/>
              <dgm:constr type="w" for="ch" forName="image_accent_5" refType="w" fact="0.1022"/>
              <dgm:constr type="h" for="ch" forName="image_accent_5" refType="h" fact="0.1541"/>
              <dgm:constr type="l" for="ch" forName="image_5" refType="w" fact="0.3738"/>
              <dgm:constr type="t" for="ch" forName="image_5" refType="h" fact="0.0953"/>
              <dgm:constr type="w" for="ch" forName="image_5" refType="w" fact="0.0902"/>
              <dgm:constr type="h" for="ch" forName="image_5" refType="h" fact="0.1359"/>
              <dgm:constr type="l" for="ch" forName="image_accent_4" refType="w" fact="0.437"/>
              <dgm:constr type="t" for="ch" forName="image_accent_4" refType="h" fact="0.2416"/>
              <dgm:constr type="w" for="ch" forName="image_accent_4" refType="w" fact="0.1103"/>
              <dgm:constr type="h" for="ch" forName="image_accent_4" refType="h" fact="0.1662"/>
              <dgm:constr type="l" for="ch" forName="image_4" refType="w" fact="0.4434"/>
              <dgm:constr type="t" for="ch" forName="image_4" refType="h" fact="0.2513"/>
              <dgm:constr type="w" for="ch" forName="image_4" refType="w" fact="0.0973"/>
              <dgm:constr type="h" for="ch" forName="image_4" refType="h" fact="0.1467"/>
              <dgm:constr type="l" for="ch" forName="image_accent_2" refType="w" fact="0.3942"/>
              <dgm:constr type="t" for="ch" forName="image_accent_2" refType="h" fact="0.7134"/>
              <dgm:constr type="w" for="ch" forName="image_accent_2" refType="w" fact="0.1226"/>
              <dgm:constr type="h" for="ch" forName="image_accent_2" refType="h" fact="0.1849"/>
              <dgm:constr type="l" for="ch" forName="image_2" refType="w" fact="0.4014"/>
              <dgm:constr type="t" for="ch" forName="image_2" refType="h" fact="0.7243"/>
              <dgm:constr type="w" for="ch" forName="image_2" refType="w" fact="0.1082"/>
              <dgm:constr type="h" for="ch" forName="image_2" refType="h" fact="0.1631"/>
              <dgm:constr type="l" for="ch" forName="image_accent_3" refType="w" fact="0.4075"/>
              <dgm:constr type="t" for="ch" forName="image_accent_3" refType="h" fact="0.4525"/>
              <dgm:constr type="w" for="ch" forName="image_accent_3" refType="w" fact="0.1573"/>
              <dgm:constr type="h" for="ch" forName="image_accent_3" refType="h" fact="0.2371"/>
              <dgm:constr type="l" for="ch" forName="image_3" refType="w" fact="0.4158"/>
              <dgm:constr type="t" for="ch" forName="image_3" refType="h" fact="0.465"/>
              <dgm:constr type="w" for="ch" forName="image_3" refType="w" fact="0.1407"/>
              <dgm:constr type="h" for="ch" forName="image_3" refType="h" fact="0.212"/>
              <dgm:constr type="l" for="ch" forName="image_accent_1" refType="w" fact="0.5338"/>
              <dgm:constr type="t" for="ch" forName="image_accent_1" refType="h" fact="0.6466"/>
              <dgm:constr type="w" for="ch" forName="image_accent_1" refType="w" fact="0.2344"/>
              <dgm:constr type="h" for="ch" forName="image_accent_1" refType="h" fact="0.3534"/>
              <dgm:constr type="l" for="ch" forName="image_1" refType="w" fact="0.5428"/>
              <dgm:constr type="t" for="ch" forName="image_1" refType="h" fact="0.6602"/>
              <dgm:constr type="w" for="ch" forName="image_1" refType="w" fact="0.2164"/>
              <dgm:constr type="h" for="ch" forName="image_1" refType="h" fact="0.3262"/>
              <dgm:constr type="l" for="ch" forName="parent_text_1" refType="w" fact="0.6522"/>
              <dgm:constr type="t" for="ch" forName="parent_text_1" refType="h" fact="0.465"/>
              <dgm:constr type="w" for="ch" forName="parent_text_1" refType="w" fact="0.3478"/>
              <dgm:constr type="h" for="ch" forName="parent_text_1" refType="h" fact="0.165"/>
              <dgm:constr type="l" for="ch" forName="accent_1" refType="w" fact="0.5492"/>
              <dgm:constr type="t" for="ch" forName="accent_1" refType="h" fact="0.3864"/>
              <dgm:constr type="w" for="ch" forName="accent_1" refType="w" fact="0.0696"/>
              <dgm:constr type="h" for="ch" forName="accent_1" refType="h" fact="0.1049"/>
              <dgm:constr type="l" for="ch" forName="parent_text_3" refType="w" fact="0.034"/>
              <dgm:constr type="t" for="ch" forName="parent_text_3" refType="h" fact="0.465"/>
              <dgm:constr type="w" for="ch" forName="parent_text_3" refType="w" fact="0.3478"/>
              <dgm:constr type="h" for="ch" forName="parent_text_3" refType="h" fact="0.212"/>
              <dgm:constr type="l" for="ch" forName="parent_text_2" refType="w" fact="0.0211"/>
              <dgm:constr type="t" for="ch" forName="parent_text_2" refType="h" fact="0.7243"/>
              <dgm:constr type="w" for="ch" forName="parent_text_2" refType="w" fact="0.3478"/>
              <dgm:constr type="h" for="ch" forName="parent_text_2" refType="h" fact="0.1631"/>
              <dgm:constr type="l" for="ch" forName="parent_text_4" refType="w" fact="0.0644"/>
              <dgm:constr type="t" for="ch" forName="parent_text_4" refType="h" fact="0.2513"/>
              <dgm:constr type="w" for="ch" forName="parent_text_4" refType="w" fact="0.3478"/>
              <dgm:constr type="h" for="ch" forName="parent_text_4" refType="h" fact="0.1467"/>
              <dgm:constr type="l" for="ch" forName="accent_2" refType="w" fact="0.322"/>
              <dgm:constr type="t" for="ch" forName="accent_2" refType="h" fact="0.0194"/>
              <dgm:constr type="w" for="ch" forName="accent_2" refType="w" fact="0.0515"/>
              <dgm:constr type="h" for="ch" forName="accent_2" refType="h" fact="0.077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388"/>
              <dgm:constr type="l" for="ch" forName="parent_text_5" refType="w" fact="0"/>
              <dgm:constr type="t" for="ch" forName="parent_text_5" refType="h" fact="0.0953"/>
              <dgm:constr type="w" for="ch" forName="parent_text_5" refType="w" fact="0.3478"/>
              <dgm:constr type="h" for="ch" forName="parent_text_5" refType="h" fact="0.1359"/>
              <dgm:constr type="l" for="ch" forName="accent_4" refType="w" fact="0.3478"/>
              <dgm:constr type="t" for="ch" forName="accent_4" refType="h" fact="0.8932"/>
              <dgm:constr type="w" for="ch" forName="accent_4" refType="w" fact="0.0386"/>
              <dgm:constr type="h" for="ch" forName="accent_4" refType="h" fact="0.0583"/>
            </dgm:constrLst>
          </dgm:else>
        </dgm:choose>
      </dgm:if>
      <dgm:if name="Name22" axis="ch" ptType="node" func="cnt" op="equ" val="6">
        <dgm:alg type="composite">
          <dgm:param type="ar" val="1.1351"/>
        </dgm:alg>
        <dgm:choose name="Name23">
          <dgm:if name="Name24" func="var" arg="dir" op="equ" val="norm">
            <dgm:constrLst>
              <dgm:constr type="primFontSz" for="des" ptType="node" op="equ" val="65"/>
              <dgm:constr type="l" for="ch" forName="image_accent_6" refType="w" fact="0.3864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3957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5301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5361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528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593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483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90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352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435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231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2401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3813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63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5878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6265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.6522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6182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5538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0195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6182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if>
          <dgm:else name="Name25">
            <dgm:constrLst>
              <dgm:constr type="primFontSz" for="des" ptType="node" op="equ" val="65"/>
              <dgm:constr type="l" for="ch" forName="image_accent_6" refType="w" fact="0.4379"/>
              <dgm:constr type="t" for="ch" forName="image_accent_6" refType="h" fact="0.7456"/>
              <dgm:constr type="w" for="ch" forName="image_accent_6" refType="w" fact="0.1757"/>
              <dgm:constr type="h" for="ch" forName="image_accent_6" refType="h" fact="0.1995"/>
              <dgm:constr type="l" for="ch" forName="image_6" refType="w" fact="0.4471"/>
              <dgm:constr type="t" for="ch" forName="image_6" refType="h" fact="0.7561"/>
              <dgm:constr type="w" for="ch" forName="image_6" refType="w" fact="0.1572"/>
              <dgm:constr type="h" for="ch" forName="image_6" refType="h" fact="0.1784"/>
              <dgm:constr type="l" for="ch" forName="image_accent_5" refType="w" fact="0.3677"/>
              <dgm:constr type="t" for="ch" forName="image_accent_5" refType="h" fact="0.0649"/>
              <dgm:constr type="w" for="ch" forName="image_accent_5" refType="w" fact="0.1022"/>
              <dgm:constr type="h" for="ch" forName="image_accent_5" refType="h" fact="0.116"/>
              <dgm:constr type="l" for="ch" forName="image_5" refType="w" fact="0.3738"/>
              <dgm:constr type="t" for="ch" forName="image_5" refType="h" fact="0.0717"/>
              <dgm:constr type="w" for="ch" forName="image_5" refType="w" fact="0.0902"/>
              <dgm:constr type="h" for="ch" forName="image_5" refType="h" fact="0.1023"/>
              <dgm:constr type="l" for="ch" forName="image_accent_4" refType="w" fact="0.437"/>
              <dgm:constr type="t" for="ch" forName="image_accent_4" refType="h" fact="0.1819"/>
              <dgm:constr type="w" for="ch" forName="image_accent_4" refType="w" fact="0.1103"/>
              <dgm:constr type="h" for="ch" forName="image_accent_4" refType="h" fact="0.1251"/>
              <dgm:constr type="l" for="ch" forName="image_4" refType="w" fact="0.4434"/>
              <dgm:constr type="t" for="ch" forName="image_4" refType="h" fact="0.1892"/>
              <dgm:constr type="w" for="ch" forName="image_4" refType="w" fact="0.0973"/>
              <dgm:constr type="h" for="ch" forName="image_4" refType="h" fact="0.1104"/>
              <dgm:constr type="l" for="ch" forName="image_accent_2" refType="w" fact="0.3942"/>
              <dgm:constr type="t" for="ch" forName="image_accent_2" refType="h" fact="0.5371"/>
              <dgm:constr type="w" for="ch" forName="image_accent_2" refType="w" fact="0.1226"/>
              <dgm:constr type="h" for="ch" forName="image_accent_2" refType="h" fact="0.1392"/>
              <dgm:constr type="l" for="ch" forName="image_2" refType="w" fact="0.4014"/>
              <dgm:constr type="t" for="ch" forName="image_2" refType="h" fact="0.5453"/>
              <dgm:constr type="w" for="ch" forName="image_2" refType="w" fact="0.1082"/>
              <dgm:constr type="h" for="ch" forName="image_2" refType="h" fact="0.1228"/>
              <dgm:constr type="l" for="ch" forName="image_accent_3" refType="w" fact="0.4075"/>
              <dgm:constr type="t" for="ch" forName="image_accent_3" refType="h" fact="0.3407"/>
              <dgm:constr type="w" for="ch" forName="image_accent_3" refType="w" fact="0.1573"/>
              <dgm:constr type="h" for="ch" forName="image_accent_3" refType="h" fact="0.1785"/>
              <dgm:constr type="l" for="ch" forName="image_3" refType="w" fact="0.4158"/>
              <dgm:constr type="t" for="ch" forName="image_3" refType="h" fact="0.3501"/>
              <dgm:constr type="w" for="ch" forName="image_3" refType="w" fact="0.1407"/>
              <dgm:constr type="h" for="ch" forName="image_3" refType="h" fact="0.1596"/>
              <dgm:constr type="l" for="ch" forName="image_accent_1" refType="w" fact="0.5338"/>
              <dgm:constr type="t" for="ch" forName="image_accent_1" refType="h" fact="0.4869"/>
              <dgm:constr type="w" for="ch" forName="image_accent_1" refType="w" fact="0.2344"/>
              <dgm:constr type="h" for="ch" forName="image_accent_1" refType="h" fact="0.2661"/>
              <dgm:constr type="l" for="ch" forName="image_1" refType="w" fact="0.5435"/>
              <dgm:constr type="t" for="ch" forName="image_1" refType="h" fact="0.4971"/>
              <dgm:constr type="w" for="ch" forName="image_1" refType="w" fact="0.2164"/>
              <dgm:constr type="h" for="ch" forName="image_1" refType="h" fact="0.2456"/>
              <dgm:constr type="l" for="ch" forName="parent_text_1" refType="w" fact="0.6522"/>
              <dgm:constr type="t" for="ch" forName="parent_text_1" refType="h" fact="0.3501"/>
              <dgm:constr type="w" for="ch" forName="parent_text_1" refType="w" fact="0.3478"/>
              <dgm:constr type="h" for="ch" forName="parent_text_1" refType="h" fact="0.125"/>
              <dgm:constr type="l" for="ch" forName="accent_1" refType="w" fact="0.5492"/>
              <dgm:constr type="t" for="ch" forName="accent_1" refType="h" fact="0.2909"/>
              <dgm:constr type="w" for="ch" forName="accent_1" refType="w" fact="0.0696"/>
              <dgm:constr type="h" for="ch" forName="accent_1" refType="h" fact="0.0789"/>
              <dgm:constr type="l" for="ch" forName="parent_text_2" refType="w" fact="0.0211"/>
              <dgm:constr type="t" for="ch" forName="parent_text_2" refType="h" fact="0.5453"/>
              <dgm:constr type="w" for="ch" forName="parent_text_2" refType="w" fact="0.3478"/>
              <dgm:constr type="h" for="ch" forName="parent_text_2" refType="h" fact="0.1228"/>
              <dgm:constr type="l" for="ch" forName="parent_text_4" refType="w" fact="0.0644"/>
              <dgm:constr type="t" for="ch" forName="parent_text_4" refType="h" fact="0.1892"/>
              <dgm:constr type="w" for="ch" forName="parent_text_4" refType="w" fact="0.3478"/>
              <dgm:constr type="h" for="ch" forName="parent_text_4" refType="h" fact="0.1104"/>
              <dgm:constr type="l" for="ch" forName="accent_2" refType="w" fact="0.322"/>
              <dgm:constr type="t" for="ch" forName="accent_2" refType="h" fact="0.0146"/>
              <dgm:constr type="w" for="ch" forName="accent_2" refType="w" fact="0.0515"/>
              <dgm:constr type="h" for="ch" forName="accent_2" refType="h" fact="0.0585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92"/>
              <dgm:constr type="l" for="ch" forName="parent_text_5" refType="w" fact="0"/>
              <dgm:constr type="t" for="ch" forName="parent_text_5" refType="h" fact="0.0717"/>
              <dgm:constr type="w" for="ch" forName="parent_text_5" refType="w" fact="0.3478"/>
              <dgm:constr type="h" for="ch" forName="parent_text_5" refType="h" fact="0.1023"/>
              <dgm:constr type="l" for="ch" forName="parent_text_3" refType="w" fact="0.034"/>
              <dgm:constr type="t" for="ch" forName="parent_text_3" refType="h" fact="0.3501"/>
              <dgm:constr type="w" for="ch" forName="parent_text_3" refType="w" fact="0.3478"/>
              <dgm:constr type="h" for="ch" forName="parent_text_3" refType="h" fact="0.1596"/>
              <dgm:constr type="l" for="ch" forName="accent_4" refType="w" fact="0.3766"/>
              <dgm:constr type="t" for="ch" forName="accent_4" refType="h" fact="0.9211"/>
              <dgm:constr type="w" for="ch" forName="accent_4" refType="w" fact="0.0696"/>
              <dgm:constr type="h" for="ch" forName="accent_4" refType="h" fact="0.0789"/>
              <dgm:constr type="l" for="ch" forName="parent_text_6" refType="w" fact="0.6328"/>
              <dgm:constr type="t" for="ch" forName="parent_text_6" refType="h" fact="0.7561"/>
              <dgm:constr type="w" for="ch" forName="parent_text_6" refType="w" fact="0.3478"/>
              <dgm:constr type="h" for="ch" forName="parent_text_6" refType="h" fact="0.1784"/>
              <dgm:constr type="l" for="ch" forName="accent_5" refType="w" fact="0.3431"/>
              <dgm:constr type="t" for="ch" forName="accent_5" refType="h" fact="0.6725"/>
              <dgm:constr type="w" for="ch" forName="accent_5" refType="w" fact="0.0386"/>
              <dgm:constr type="h" for="ch" forName="accent_5" refType="h" fact="0.0439"/>
            </dgm:constrLst>
          </dgm:else>
        </dgm:choose>
      </dgm:if>
      <dgm:if name="Name26" axis="ch" ptType="node" func="cnt" op="equ" val="7">
        <dgm:alg type="composite">
          <dgm:param type="ar" val="1.0352"/>
        </dgm:alg>
        <dgm:choose name="Name27">
          <dgm:if name="Name28" func="var" arg="dir" op="equ" val="norm">
            <dgm:constrLst>
              <dgm:constr type="primFontSz" for="des" ptType="node" op="equ" val="65"/>
              <dgm:constr type="l" for="ch" forName="accent_1" refType="w" fact="0.7553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2" refType="w" fact="0.483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90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352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435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4" refType="w" fact="0.4528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593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5" refType="w" fact="0.5301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5361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6" refType="w" fact="0.3864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3957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7" refType="w" fact="0.5291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5356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1" refType="w" fact="0.231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240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3813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63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5878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7038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.6522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6182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02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6265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652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105"/>
              <dgm:constr type="t" for="ch" forName="parent_text_7" refType="h" fact="0.87"/>
              <dgm:constr type="w" for="ch" forName="parent_text_7" refType="w" fact="0.407"/>
              <dgm:constr type="h" for="ch" forName="parent_text_7" refType="h" fact="0.13"/>
              <dgm:constr type="l" for="ch" forName="accent_6" refType="w" fact="0.6136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if>
          <dgm:else name="Name29">
            <dgm:constrLst>
              <dgm:constr type="primFontSz" for="des" ptType="node" op="equ" val="65"/>
              <dgm:constr type="l" for="ch" forName="accent_1" refType="w" fact="0.2061"/>
              <dgm:constr type="t" for="ch" forName="accent_1" refType="h" fact="0.96"/>
              <dgm:constr type="w" for="ch" forName="accent_1" refType="w" fact="0.0386"/>
              <dgm:constr type="h" for="ch" forName="accent_1" refType="h" fact="0.04"/>
              <dgm:constr type="l" for="ch" forName="image_accent_7" refType="w" fact="0.3606"/>
              <dgm:constr type="t" for="ch" forName="image_accent_7" refType="h" fact="0.8325"/>
              <dgm:constr type="w" for="ch" forName="image_accent_7" refType="w" fact="0.1103"/>
              <dgm:constr type="h" for="ch" forName="image_accent_7" refType="h" fact="0.1141"/>
              <dgm:constr type="l" for="ch" forName="image_7" refType="w" fact="0.3671"/>
              <dgm:constr type="t" for="ch" forName="image_7" refType="h" fact="0.8392"/>
              <dgm:constr type="w" for="ch" forName="image_7" refType="w" fact="0.0973"/>
              <dgm:constr type="h" for="ch" forName="image_7" refType="h" fact="0.1007"/>
              <dgm:constr type="l" for="ch" forName="image_accent_6" refType="w" fact="0.4379"/>
              <dgm:constr type="t" for="ch" forName="image_accent_6" refType="h" fact="0.68"/>
              <dgm:constr type="w" for="ch" forName="image_accent_6" refType="w" fact="0.1757"/>
              <dgm:constr type="h" for="ch" forName="image_accent_6" refType="h" fact="0.1819"/>
              <dgm:constr type="l" for="ch" forName="image_6" refType="w" fact="0.4471"/>
              <dgm:constr type="t" for="ch" forName="image_6" refType="h" fact="0.6896"/>
              <dgm:constr type="w" for="ch" forName="image_6" refType="w" fact="0.1572"/>
              <dgm:constr type="h" for="ch" forName="image_6" refType="h" fact="0.1627"/>
              <dgm:constr type="l" for="ch" forName="image_accent_5" refType="w" fact="0.3677"/>
              <dgm:constr type="t" for="ch" forName="image_accent_5" refType="h" fact="0.0592"/>
              <dgm:constr type="w" for="ch" forName="image_accent_5" refType="w" fact="0.1022"/>
              <dgm:constr type="h" for="ch" forName="image_accent_5" refType="h" fact="0.1058"/>
              <dgm:constr type="l" for="ch" forName="image_5" refType="w" fact="0.3738"/>
              <dgm:constr type="t" for="ch" forName="image_5" refType="h" fact="0.0654"/>
              <dgm:constr type="w" for="ch" forName="image_5" refType="w" fact="0.0902"/>
              <dgm:constr type="h" for="ch" forName="image_5" refType="h" fact="0.0933"/>
              <dgm:constr type="l" for="ch" forName="image_accent_4" refType="w" fact="0.437"/>
              <dgm:constr type="t" for="ch" forName="image_accent_4" refType="h" fact="0.1659"/>
              <dgm:constr type="w" for="ch" forName="image_accent_4" refType="w" fact="0.1103"/>
              <dgm:constr type="h" for="ch" forName="image_accent_4" refType="h" fact="0.1141"/>
              <dgm:constr type="l" for="ch" forName="image_4" refType="w" fact="0.4434"/>
              <dgm:constr type="t" for="ch" forName="image_4" refType="h" fact="0.1726"/>
              <dgm:constr type="w" for="ch" forName="image_4" refType="w" fact="0.0973"/>
              <dgm:constr type="h" for="ch" forName="image_4" refType="h" fact="0.1007"/>
              <dgm:constr type="l" for="ch" forName="image_accent_2" refType="w" fact="0.3942"/>
              <dgm:constr type="t" for="ch" forName="image_accent_2" refType="h" fact="0.4899"/>
              <dgm:constr type="w" for="ch" forName="image_accent_2" refType="w" fact="0.1226"/>
              <dgm:constr type="h" for="ch" forName="image_accent_2" refType="h" fact="0.1269"/>
              <dgm:constr type="l" for="ch" forName="image_2" refType="w" fact="0.4014"/>
              <dgm:constr type="t" for="ch" forName="image_2" refType="h" fact="0.4973"/>
              <dgm:constr type="w" for="ch" forName="image_2" refType="w" fact="0.1082"/>
              <dgm:constr type="h" for="ch" forName="image_2" refType="h" fact="0.112"/>
              <dgm:constr type="l" for="ch" forName="image_accent_3" refType="w" fact="0.4075"/>
              <dgm:constr type="t" for="ch" forName="image_accent_3" refType="h" fact="0.3107"/>
              <dgm:constr type="w" for="ch" forName="image_accent_3" refType="w" fact="0.1573"/>
              <dgm:constr type="h" for="ch" forName="image_accent_3" refType="h" fact="0.1628"/>
              <dgm:constr type="l" for="ch" forName="image_3" refType="w" fact="0.4158"/>
              <dgm:constr type="t" for="ch" forName="image_3" refType="h" fact="0.3193"/>
              <dgm:constr type="w" for="ch" forName="image_3" refType="w" fact="0.1407"/>
              <dgm:constr type="h" for="ch" forName="image_3" refType="h" fact="0.1456"/>
              <dgm:constr type="l" for="ch" forName="image_accent_1" refType="w" fact="0.5338"/>
              <dgm:constr type="t" for="ch" forName="image_accent_1" refType="h" fact="0.444"/>
              <dgm:constr type="w" for="ch" forName="image_accent_1" refType="w" fact="0.2344"/>
              <dgm:constr type="h" for="ch" forName="image_accent_1" refType="h" fact="0.2426"/>
              <dgm:constr type="l" for="ch" forName="image_1" refType="w" fact="0.5428"/>
              <dgm:constr type="t" for="ch" forName="image_1" refType="h" fact="0.4533"/>
              <dgm:constr type="w" for="ch" forName="image_1" refType="w" fact="0.2164"/>
              <dgm:constr type="h" for="ch" forName="image_1" refType="h" fact="0.224"/>
              <dgm:constr type="l" for="ch" forName="parent_text_1" refType="w" fact="0.6522"/>
              <dgm:constr type="t" for="ch" forName="parent_text_1" refType="h" fact="0.3193"/>
              <dgm:constr type="w" for="ch" forName="parent_text_1" refType="w" fact="0.3478"/>
              <dgm:constr type="h" for="ch" forName="parent_text_1" refType="h" fact="0.115"/>
              <dgm:constr type="l" for="ch" forName="accent_2" refType="w" fact="0.5492"/>
              <dgm:constr type="t" for="ch" forName="accent_2" refType="h" fact="0.2653"/>
              <dgm:constr type="w" for="ch" forName="accent_2" refType="w" fact="0.0696"/>
              <dgm:constr type="h" for="ch" forName="accent_2" refType="h" fact="0.072"/>
              <dgm:constr type="l" for="ch" forName="parent_text_2" refType="w" fact="0.0211"/>
              <dgm:constr type="t" for="ch" forName="parent_text_2" refType="h" fact="0.4973"/>
              <dgm:constr type="w" for="ch" forName="parent_text_2" refType="w" fact="0.3478"/>
              <dgm:constr type="h" for="ch" forName="parent_text_2" refType="h" fact="0.112"/>
              <dgm:constr type="l" for="ch" forName="parent_text_4" refType="w" fact="0.0644"/>
              <dgm:constr type="t" for="ch" forName="parent_text_4" refType="h" fact="0.1726"/>
              <dgm:constr type="w" for="ch" forName="parent_text_4" refType="w" fact="0.3478"/>
              <dgm:constr type="h" for="ch" forName="parent_text_4" refType="h" fact="0.1007"/>
              <dgm:constr type="l" for="ch" forName="accent_3" refType="w" fact="0.2705"/>
              <dgm:constr type="t" for="ch" forName="accent_3" refType="h" fact="0"/>
              <dgm:constr type="w" for="ch" forName="accent_3" refType="w" fact="0.0258"/>
              <dgm:constr type="h" for="ch" forName="accent_3" refType="h" fact="0.0267"/>
              <dgm:constr type="l" for="ch" forName="parent_text_5" refType="w" fact="0"/>
              <dgm:constr type="t" for="ch" forName="parent_text_5" refType="h" fact="0.0654"/>
              <dgm:constr type="w" for="ch" forName="parent_text_5" refType="w" fact="0.3478"/>
              <dgm:constr type="h" for="ch" forName="parent_text_5" refType="h" fact="0.0933"/>
              <dgm:constr type="l" for="ch" forName="parent_text_3" refType="w" fact="0.034"/>
              <dgm:constr type="t" for="ch" forName="parent_text_3" refType="h" fact="0.3193"/>
              <dgm:constr type="w" for="ch" forName="parent_text_3" refType="w" fact="0.3478"/>
              <dgm:constr type="h" for="ch" forName="parent_text_3" refType="h" fact="0.1456"/>
              <dgm:constr type="l" for="ch" forName="parent_text_6" refType="w" fact="0.63"/>
              <dgm:constr type="t" for="ch" forName="parent_text_6" refType="h" fact="0.6896"/>
              <dgm:constr type="w" for="ch" forName="parent_text_6" refType="w" fact="0.3478"/>
              <dgm:constr type="h" for="ch" forName="parent_text_6" refType="h" fact="0.1627"/>
              <dgm:constr type="l" for="ch" forName="accent_4" refType="w" fact="0.322"/>
              <dgm:constr type="t" for="ch" forName="accent_4" refType="h" fact="0.0213"/>
              <dgm:constr type="w" for="ch" forName="accent_4" refType="w" fact="0.0515"/>
              <dgm:constr type="h" for="ch" forName="accent_4" refType="h" fact="0.0533"/>
              <dgm:constr type="l" for="ch" forName="accent_5" refType="w" fact="0.2782"/>
              <dgm:constr type="t" for="ch" forName="accent_5" refType="h" fact="0.92"/>
              <dgm:constr type="w" for="ch" forName="accent_5" refType="w" fact="0.0696"/>
              <dgm:constr type="h" for="ch" forName="accent_5" refType="h" fact="0.072"/>
              <dgm:constr type="l" for="ch" forName="parent_text_7" refType="w" fact="0.485"/>
              <dgm:constr type="t" for="ch" forName="parent_text_7" refType="h" fact="0.87"/>
              <dgm:constr type="w" for="ch" forName="parent_text_7" refType="w" fact="0.347"/>
              <dgm:constr type="h" for="ch" forName="parent_text_7" refType="h" fact="0.13"/>
              <dgm:constr type="l" for="ch" forName="accent_6" refType="w" fact="0.3478"/>
              <dgm:constr type="t" for="ch" forName="accent_6" refType="h" fact="0.6133"/>
              <dgm:constr type="w" for="ch" forName="accent_6" refType="w" fact="0.0386"/>
              <dgm:constr type="h" for="ch" forName="accent_6" refType="h" fact="0.04"/>
            </dgm:constrLst>
          </dgm:else>
        </dgm:choose>
        <dgm:layoutNode name="accent_6" styleLbl="alignNode1">
          <dgm:alg type="sp"/>
          <dgm:shape xmlns:r="http://schemas.openxmlformats.org/officeDocument/2006/relationships" type="donut" r:blip="">
            <dgm:adjLst>
              <dgm:adj idx="1" val="0.0746"/>
            </dgm:adjLst>
          </dgm:shape>
          <dgm:presOf/>
        </dgm:layoutNode>
      </dgm:if>
      <dgm:else name="Name30">
        <dgm:alg type="composite">
          <dgm:param type="ar" val="0.9705"/>
        </dgm:alg>
        <dgm:choose name="Name31">
          <dgm:if name="Name32" func="var" arg="dir" op="equ" val="norm">
            <dgm:constrLst>
              <dgm:constr type="primFontSz" for="des" ptType="node" op="equ" val="65"/>
              <dgm:constr type="l" for="ch" forName="accent_1" refType="w" fact="0.7599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6182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6449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6538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5291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5356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3864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3957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5301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5361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528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593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483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90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352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435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231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240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3813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63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5878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7038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.6522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6182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02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6265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165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2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if>
          <dgm:else name="Name33">
            <dgm:constrLst>
              <dgm:constr type="primFontSz" for="des" ptType="node" op="equ" val="65"/>
              <dgm:constr type="l" for="ch" forName="accent_1" refType="w" fact="0.2014"/>
              <dgm:constr type="t" for="ch" forName="accent_1" refType="h" fact="0.925"/>
              <dgm:constr type="w" for="ch" forName="accent_1" refType="w" fact="0.0386"/>
              <dgm:constr type="h" for="ch" forName="accent_1" refType="h" fact="0.0375"/>
              <dgm:constr type="l" for="ch" forName="accent_2" refType="w" fact="0.3431"/>
              <dgm:constr type="t" for="ch" forName="accent_2" refType="h" fact="0.575"/>
              <dgm:constr type="w" for="ch" forName="accent_2" refType="w" fact="0.0386"/>
              <dgm:constr type="h" for="ch" forName="accent_2" refType="h" fact="0.0375"/>
              <dgm:constr type="l" for="ch" forName="image_accent_8" refType="w" fact="0.253"/>
              <dgm:constr type="t" for="ch" forName="image_accent_8" refType="h" fact="0.8508"/>
              <dgm:constr type="w" for="ch" forName="image_accent_8" refType="w" fact="0.1022"/>
              <dgm:constr type="h" for="ch" forName="image_accent_8" refType="h" fact="0.0992"/>
              <dgm:constr type="l" for="ch" forName="image_8" refType="w" fact="0.2619"/>
              <dgm:constr type="t" for="ch" forName="image_8" refType="h" fact="0.8595"/>
              <dgm:constr type="w" for="ch" forName="image_8" refType="w" fact="0.0844"/>
              <dgm:constr type="h" for="ch" forName="image_8" refType="h" fact="0.0819"/>
              <dgm:constr type="l" for="ch" forName="image_accent_7" refType="w" fact="0.3606"/>
              <dgm:constr type="t" for="ch" forName="image_accent_7" refType="h" fact="0.7805"/>
              <dgm:constr type="w" for="ch" forName="image_accent_7" refType="w" fact="0.1103"/>
              <dgm:constr type="h" for="ch" forName="image_accent_7" refType="h" fact="0.107"/>
              <dgm:constr type="l" for="ch" forName="image_7" refType="w" fact="0.3671"/>
              <dgm:constr type="t" for="ch" forName="image_7" refType="h" fact="0.7868"/>
              <dgm:constr type="w" for="ch" forName="image_7" refType="w" fact="0.0973"/>
              <dgm:constr type="h" for="ch" forName="image_7" refType="h" fact="0.0944"/>
              <dgm:constr type="l" for="ch" forName="image_accent_6" refType="w" fact="0.4379"/>
              <dgm:constr type="t" for="ch" forName="image_accent_6" refType="h" fact="0.6375"/>
              <dgm:constr type="w" for="ch" forName="image_accent_6" refType="w" fact="0.1757"/>
              <dgm:constr type="h" for="ch" forName="image_accent_6" refType="h" fact="0.1706"/>
              <dgm:constr type="l" for="ch" forName="image_6" refType="w" fact="0.4471"/>
              <dgm:constr type="t" for="ch" forName="image_6" refType="h" fact="0.6465"/>
              <dgm:constr type="w" for="ch" forName="image_6" refType="w" fact="0.1572"/>
              <dgm:constr type="h" for="ch" forName="image_6" refType="h" fact="0.1525"/>
              <dgm:constr type="l" for="ch" forName="image_accent_5" refType="w" fact="0.3677"/>
              <dgm:constr type="t" for="ch" forName="image_accent_5" refType="h" fact="0.0555"/>
              <dgm:constr type="w" for="ch" forName="image_accent_5" refType="w" fact="0.1022"/>
              <dgm:constr type="h" for="ch" forName="image_accent_5" refType="h" fact="0.0992"/>
              <dgm:constr type="l" for="ch" forName="image_5" refType="w" fact="0.3738"/>
              <dgm:constr type="t" for="ch" forName="image_5" refType="h" fact="0.0613"/>
              <dgm:constr type="w" for="ch" forName="image_5" refType="w" fact="0.0902"/>
              <dgm:constr type="h" for="ch" forName="image_5" refType="h" fact="0.0875"/>
              <dgm:constr type="l" for="ch" forName="image_accent_4" refType="w" fact="0.437"/>
              <dgm:constr type="t" for="ch" forName="image_accent_4" refType="h" fact="0.1555"/>
              <dgm:constr type="w" for="ch" forName="image_accent_4" refType="w" fact="0.1103"/>
              <dgm:constr type="h" for="ch" forName="image_accent_4" refType="h" fact="0.107"/>
              <dgm:constr type="l" for="ch" forName="image_4" refType="w" fact="0.4434"/>
              <dgm:constr type="t" for="ch" forName="image_4" refType="h" fact="0.1618"/>
              <dgm:constr type="w" for="ch" forName="image_4" refType="w" fact="0.0973"/>
              <dgm:constr type="h" for="ch" forName="image_4" refType="h" fact="0.0944"/>
              <dgm:constr type="l" for="ch" forName="image_accent_2" refType="w" fact="0.3942"/>
              <dgm:constr type="t" for="ch" forName="image_accent_2" refType="h" fact="0.4593"/>
              <dgm:constr type="w" for="ch" forName="image_accent_2" refType="w" fact="0.1226"/>
              <dgm:constr type="h" for="ch" forName="image_accent_2" refType="h" fact="0.119"/>
              <dgm:constr type="l" for="ch" forName="image_2" refType="w" fact="0.4014"/>
              <dgm:constr type="t" for="ch" forName="image_2" refType="h" fact="0.4663"/>
              <dgm:constr type="w" for="ch" forName="image_2" refType="w" fact="0.1082"/>
              <dgm:constr type="h" for="ch" forName="image_2" refType="h" fact="0.105"/>
              <dgm:constr type="l" for="ch" forName="image_accent_3" refType="w" fact="0.4075"/>
              <dgm:constr type="t" for="ch" forName="image_accent_3" refType="h" fact="0.2913"/>
              <dgm:constr type="w" for="ch" forName="image_accent_3" refType="w" fact="0.1573"/>
              <dgm:constr type="h" for="ch" forName="image_accent_3" refType="h" fact="0.1526"/>
              <dgm:constr type="l" for="ch" forName="image_3" refType="w" fact="0.4158"/>
              <dgm:constr type="t" for="ch" forName="image_3" refType="h" fact="0.2993"/>
              <dgm:constr type="w" for="ch" forName="image_3" refType="w" fact="0.1407"/>
              <dgm:constr type="h" for="ch" forName="image_3" refType="h" fact="0.1365"/>
              <dgm:constr type="l" for="ch" forName="image_accent_1" refType="w" fact="0.5338"/>
              <dgm:constr type="t" for="ch" forName="image_accent_1" refType="h" fact="0.4163"/>
              <dgm:constr type="w" for="ch" forName="image_accent_1" refType="w" fact="0.2344"/>
              <dgm:constr type="h" for="ch" forName="image_accent_1" refType="h" fact="0.2275"/>
              <dgm:constr type="l" for="ch" forName="image_1" refType="w" fact="0.5428"/>
              <dgm:constr type="t" for="ch" forName="image_1" refType="h" fact="0.425"/>
              <dgm:constr type="w" for="ch" forName="image_1" refType="w" fact="0.2164"/>
              <dgm:constr type="h" for="ch" forName="image_1" refType="h" fact="0.21"/>
              <dgm:constr type="l" for="ch" forName="parent_text_1" refType="w" fact="0.6522"/>
              <dgm:constr type="t" for="ch" forName="parent_text_1" refType="h" fact="0.2993"/>
              <dgm:constr type="w" for="ch" forName="parent_text_1" refType="w" fact="0.3478"/>
              <dgm:constr type="h" for="ch" forName="parent_text_1" refType="h" fact="0.11"/>
              <dgm:constr type="l" for="ch" forName="accent_3" refType="w" fact="0.5492"/>
              <dgm:constr type="t" for="ch" forName="accent_3" refType="h" fact="0.2488"/>
              <dgm:constr type="w" for="ch" forName="accent_3" refType="w" fact="0.0696"/>
              <dgm:constr type="h" for="ch" forName="accent_3" refType="h" fact="0.0675"/>
              <dgm:constr type="l" for="ch" forName="parent_text_2" refType="w" fact="0.0211"/>
              <dgm:constr type="t" for="ch" forName="parent_text_2" refType="h" fact="0.4663"/>
              <dgm:constr type="w" for="ch" forName="parent_text_2" refType="w" fact="0.3478"/>
              <dgm:constr type="h" for="ch" forName="parent_text_2" refType="h" fact="0.105"/>
              <dgm:constr type="l" for="ch" forName="parent_text_4" refType="w" fact="0.0635"/>
              <dgm:constr type="t" for="ch" forName="parent_text_4" refType="h" fact="0.1618"/>
              <dgm:constr type="w" for="ch" forName="parent_text_4" refType="w" fact="0.3478"/>
              <dgm:constr type="h" for="ch" forName="parent_text_4" refType="h" fact="0.0944"/>
              <dgm:constr type="l" for="ch" forName="accent_4" refType="w" fact="0.2705"/>
              <dgm:constr type="t" for="ch" forName="accent_4" refType="h" fact="0"/>
              <dgm:constr type="w" for="ch" forName="accent_4" refType="w" fact="0.0258"/>
              <dgm:constr type="h" for="ch" forName="accent_4" refType="h" fact="0.025"/>
              <dgm:constr type="l" for="ch" forName="parent_text_5" refType="w" fact="0"/>
              <dgm:constr type="t" for="ch" forName="parent_text_5" refType="h" fact="0.0625"/>
              <dgm:constr type="w" for="ch" forName="parent_text_5" refType="w" fact="0.3478"/>
              <dgm:constr type="h" for="ch" forName="parent_text_5" refType="h" fact="0.0863"/>
              <dgm:constr type="l" for="ch" forName="parent_text_3" refType="w" fact="0.034"/>
              <dgm:constr type="t" for="ch" forName="parent_text_3" refType="h" fact="0.2993"/>
              <dgm:constr type="w" for="ch" forName="parent_text_3" refType="w" fact="0.3478"/>
              <dgm:constr type="h" for="ch" forName="parent_text_3" refType="h" fact="0.1365"/>
              <dgm:constr type="l" for="ch" forName="parent_text_6" refType="w" fact="0.635"/>
              <dgm:constr type="t" for="ch" forName="parent_text_6" refType="h" fact="0.6465"/>
              <dgm:constr type="w" for="ch" forName="parent_text_6" refType="w" fact="0.3478"/>
              <dgm:constr type="h" for="ch" forName="parent_text_6" refType="h" fact="0.1525"/>
              <dgm:constr type="l" for="ch" forName="accent_5" refType="w" fact="0.322"/>
              <dgm:constr type="t" for="ch" forName="accent_5" refType="h" fact="0.02"/>
              <dgm:constr type="w" for="ch" forName="accent_5" refType="w" fact="0.0515"/>
              <dgm:constr type="h" for="ch" forName="accent_5" refType="h" fact="0.05"/>
              <dgm:constr type="l" for="ch" forName="parent_text_7" refType="w" fact="0.49"/>
              <dgm:constr type="t" for="ch" forName="parent_text_7" refType="h" fact="0.81"/>
              <dgm:constr type="w" for="ch" forName="parent_text_7" refType="w" fact="0.3478"/>
              <dgm:constr type="h" for="ch" forName="parent_text_7" refType="h" fact="0.077"/>
              <dgm:constr type="l" for="ch" forName="parent_text_8" refType="w" fact="0.375"/>
              <dgm:constr type="t" for="ch" forName="parent_text_8" refType="h" fact="0.89"/>
              <dgm:constr type="w" for="ch" forName="parent_text_8" refType="w" fact="0.3478"/>
              <dgm:constr type="h" for="ch" forName="parent_text_8" refType="h" fact="0.11"/>
            </dgm:constrLst>
          </dgm:else>
        </dgm:choose>
      </dgm:else>
    </dgm:choose>
    <dgm:forEach name="wrapper" axis="self" ptType="parTrans">
      <dgm:forEach name="wrapper2" axis="self" ptType="sibTrans" st="2">
        <dgm:forEach name="imageAccentRepeat" axis="self">
          <dgm:layoutNode name="imageAccentRepeatNode" styleLbl="alignNode1">
            <dgm:alg type="sp"/>
            <dgm:shape xmlns:r="http://schemas.openxmlformats.org/officeDocument/2006/relationships" type="ellipse" r:blip="">
              <dgm:adjLst/>
            </dgm:shape>
            <dgm:presOf/>
          </dgm:layoutNode>
        </dgm:forEach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forEach name="Name34" axis="ch" ptType="node" cnt="1">
      <dgm:layoutNode name="parent_text_1" styleLbl="revTx">
        <dgm:varLst>
          <dgm:chMax val="0"/>
          <dgm:chPref val="0"/>
          <dgm:bulletEnabled val="1"/>
        </dgm:varLst>
        <dgm:choose name="Name35">
          <dgm:if name="Name36" func="var" arg="dir" op="equ" val="norm">
            <dgm:alg type="tx">
              <dgm:param type="parTxLTRAlign" val="r"/>
              <dgm:param type="shpTxLTRAlignCh" val="r"/>
              <dgm:param type="txAnchorVert" val="b"/>
              <dgm:param type="lnSpCh" val="15"/>
            </dgm:alg>
          </dgm:if>
          <dgm:else name="Name37">
            <dgm:alg type="tx">
              <dgm:param type="parTxLTRAlign" val="l"/>
              <dgm:param type="shpTxLTRAlignCh" val="l"/>
              <dgm:param type="txAnchorVert" val="b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01"/>
        </dgm:constrLst>
        <dgm:ruleLst>
          <dgm:rule type="primFontSz" val="5" fact="NaN" max="NaN"/>
        </dgm:ruleLst>
      </dgm:layoutNode>
      <dgm:layoutNode name="image_accent_1">
        <dgm:alg type="sp"/>
        <dgm:shape xmlns:r="http://schemas.openxmlformats.org/officeDocument/2006/relationships" r:blip="">
          <dgm:adjLst/>
        </dgm:shape>
        <dgm:presOf/>
        <dgm:constrLst/>
        <dgm:forEach name="Name38" ref="imageAccentRepeat"/>
      </dgm:layoutNode>
      <dgm:layoutNode name="accent_1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39" axis="ch" ptType="sibTrans" hideLastTrans="0" cnt="1">
      <dgm:layoutNode name="image_1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</dgm:forEach>
    <dgm:forEach name="Name41" axis="ch" ptType="node" st="2" cnt="1">
      <dgm:layoutNode name="parent_text_2" styleLbl="revTx">
        <dgm:varLst>
          <dgm:chMax val="0"/>
          <dgm:chPref val="0"/>
          <dgm:bulletEnabled val="1"/>
        </dgm:varLst>
        <dgm:choose name="Name42">
          <dgm:if name="Name43" func="var" arg="dir" op="equ" val="norm">
            <dgm:alg type="tx">
              <dgm:param type="parTxLTRAlign" val="l"/>
              <dgm:param type="lnSpCh" val="15"/>
            </dgm:alg>
          </dgm:if>
          <dgm:else name="Name44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2">
        <dgm:alg type="sp"/>
        <dgm:shape xmlns:r="http://schemas.openxmlformats.org/officeDocument/2006/relationships" r:blip="">
          <dgm:adjLst/>
        </dgm:shape>
        <dgm:presOf/>
        <dgm:constrLst/>
        <dgm:forEach name="Name45" ref="imageAccentRepeat"/>
      </dgm:layoutNode>
    </dgm:forEach>
    <dgm:forEach name="Name46" axis="ch" ptType="sibTrans" hideLastTrans="0" st="2" cnt="1">
      <dgm:layoutNode name="image_2">
        <dgm:alg type="sp"/>
        <dgm:shape xmlns:r="http://schemas.openxmlformats.org/officeDocument/2006/relationships" r:blip="">
          <dgm:adjLst/>
        </dgm:shape>
        <dgm:presOf/>
        <dgm:constrLst/>
        <dgm:forEach name="Name47" ref="imageRepeat"/>
      </dgm:layoutNode>
    </dgm:forEach>
    <dgm:forEach name="Name48" axis="ch" ptType="node" st="3" cnt="1">
      <dgm:layoutNode name="image_accent_3">
        <dgm:alg type="sp"/>
        <dgm:shape xmlns:r="http://schemas.openxmlformats.org/officeDocument/2006/relationships" r:blip="">
          <dgm:adjLst/>
        </dgm:shape>
        <dgm:presOf/>
        <dgm:constrLst/>
        <dgm:forEach name="Name49" ref="imageAccentRepeat"/>
      </dgm:layoutNode>
      <dgm:layoutNode name="parent_text_3" styleLbl="revTx">
        <dgm:varLst>
          <dgm:chMax val="0"/>
          <dgm:chPref val="0"/>
          <dgm:bulletEnabled val="1"/>
        </dgm:varLst>
        <dgm:choose name="Name50">
          <dgm:if name="Name51" func="var" arg="dir" op="equ" val="norm">
            <dgm:alg type="tx">
              <dgm:param type="parTxLTRAlign" val="l"/>
              <dgm:param type="lnSpCh" val="15"/>
            </dgm:alg>
          </dgm:if>
          <dgm:else name="Name52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2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  <dgm:layoutNode name="accent_3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53" axis="ch" ptType="sibTrans" hideLastTrans="0" st="3" cnt="1">
      <dgm:layoutNode name="image_3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</dgm:forEach>
    <dgm:forEach name="Name55" axis="ch" ptType="node" st="4" cnt="1">
      <dgm:layoutNode name="image_accent_4">
        <dgm:alg type="sp"/>
        <dgm:shape xmlns:r="http://schemas.openxmlformats.org/officeDocument/2006/relationships" r:blip="">
          <dgm:adjLst/>
        </dgm:shape>
        <dgm:presOf/>
        <dgm:constrLst/>
        <dgm:forEach name="Name56" ref="imageAccentRepeat"/>
      </dgm:layoutNode>
      <dgm:layoutNode name="parent_text_4" styleLbl="revTx">
        <dgm:varLst>
          <dgm:chMax val="0"/>
          <dgm:chPref val="0"/>
          <dgm:bulletEnabled val="1"/>
        </dgm:varLst>
        <dgm:choose name="Name57">
          <dgm:if name="Name58" func="var" arg="dir" op="equ" val="norm">
            <dgm:alg type="tx">
              <dgm:param type="parTxLTRAlign" val="l"/>
              <dgm:param type="lnSpCh" val="15"/>
            </dgm:alg>
          </dgm:if>
          <dgm:else name="Name59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accent_4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60" axis="ch" ptType="sibTrans" hideLastTrans="0" st="4" cnt="1">
      <dgm:layoutNode name="image_4">
        <dgm:alg type="sp"/>
        <dgm:shape xmlns:r="http://schemas.openxmlformats.org/officeDocument/2006/relationships" r:blip="">
          <dgm:adjLst/>
        </dgm:shape>
        <dgm:presOf/>
        <dgm:constrLst/>
        <dgm:forEach name="Name61" ref="imageRepeat"/>
      </dgm:layoutNode>
    </dgm:forEach>
    <dgm:forEach name="Name62" axis="ch" ptType="node" st="5" cnt="1">
      <dgm:layoutNode name="image_accent_5">
        <dgm:alg type="sp"/>
        <dgm:shape xmlns:r="http://schemas.openxmlformats.org/officeDocument/2006/relationships" r:blip="">
          <dgm:adjLst/>
        </dgm:shape>
        <dgm:presOf/>
        <dgm:constrLst/>
        <dgm:forEach name="Name63" ref="imageAccentRepeat"/>
      </dgm:layoutNode>
      <dgm:layoutNode name="parent_text_5" styleLbl="revTx">
        <dgm:varLst>
          <dgm:chMax val="0"/>
          <dgm:chPref val="0"/>
          <dgm:bulletEnabled val="1"/>
        </dgm:varLst>
        <dgm:choose name="Name64">
          <dgm:if name="Name65" func="var" arg="dir" op="equ" val="norm">
            <dgm:alg type="tx">
              <dgm:param type="parTxLTRAlign" val="l"/>
              <dgm:param type="lnSpCh" val="15"/>
            </dgm:alg>
          </dgm:if>
          <dgm:else name="Name66">
            <dgm:alg type="tx">
              <dgm:param type="parTxLTRAlign" val="r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sibTrans" hideLastTrans="0" st="5" cnt="1">
      <dgm:layoutNode name="image_5">
        <dgm:alg type="sp"/>
        <dgm:shape xmlns:r="http://schemas.openxmlformats.org/officeDocument/2006/relationships" r:blip="">
          <dgm:adjLst/>
        </dgm:shape>
        <dgm:presOf/>
        <dgm:constrLst/>
        <dgm:forEach name="Name68" ref="imageRepeat"/>
      </dgm:layoutNode>
    </dgm:forEach>
    <dgm:forEach name="Name69" axis="ch" ptType="node" st="6" cnt="1">
      <dgm:layoutNode name="parent_text_6" styleLbl="revTx">
        <dgm:varLst>
          <dgm:chMax val="0"/>
          <dgm:chPref val="0"/>
          <dgm:bulletEnabled val="1"/>
        </dgm:varLst>
        <dgm:choose name="Name70">
          <dgm:if name="Name71" func="var" arg="dir" op="equ" val="norm">
            <dgm:alg type="tx">
              <dgm:param type="parTxLTRAlign" val="r"/>
              <dgm:param type="shpTxLTRAlignCh" val="r"/>
              <dgm:param type="lnSpCh" val="15"/>
            </dgm:alg>
          </dgm:if>
          <dgm:else name="Name72">
            <dgm:alg type="tx">
              <dgm:param type="parTxLTRAlign" val="l"/>
              <dgm:param type="shpTxLTRAlignCh" val="l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6">
        <dgm:alg type="sp"/>
        <dgm:shape xmlns:r="http://schemas.openxmlformats.org/officeDocument/2006/relationships" r:blip="">
          <dgm:adjLst/>
        </dgm:shape>
        <dgm:presOf/>
        <dgm:constrLst/>
        <dgm:forEach name="Name73" ref="imageAccentRepeat"/>
      </dgm:layoutNode>
      <dgm:layoutNode name="accent_5" styleLbl="alignNode1">
        <dgm:alg type="sp"/>
        <dgm:shape xmlns:r="http://schemas.openxmlformats.org/officeDocument/2006/relationships" type="donut" r:blip="">
          <dgm:adjLst>
            <dgm:adj idx="1" val="0.0746"/>
          </dgm:adjLst>
        </dgm:shape>
        <dgm:presOf/>
      </dgm:layoutNode>
    </dgm:forEach>
    <dgm:forEach name="Name74" axis="ch" ptType="sibTrans" hideLastTrans="0" st="6" cnt="1">
      <dgm:layoutNode name="image_6">
        <dgm:alg type="sp"/>
        <dgm:shape xmlns:r="http://schemas.openxmlformats.org/officeDocument/2006/relationships" r:blip="">
          <dgm:adjLst/>
        </dgm:shape>
        <dgm:presOf/>
        <dgm:constrLst/>
        <dgm:forEach name="Name75" ref="imageRepeat"/>
      </dgm:layoutNode>
    </dgm:forEach>
    <dgm:forEach name="Name76" axis="ch" ptType="node" st="7" cnt="1">
      <dgm:layoutNode name="parent_text_7" styleLbl="revTx">
        <dgm:varLst>
          <dgm:chMax val="0"/>
          <dgm:chPref val="0"/>
          <dgm:bulletEnabled val="1"/>
        </dgm:varLst>
        <dgm:choose name="Name77">
          <dgm:if name="Name78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79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7">
        <dgm:alg type="sp"/>
        <dgm:shape xmlns:r="http://schemas.openxmlformats.org/officeDocument/2006/relationships" r:blip="">
          <dgm:adjLst/>
        </dgm:shape>
        <dgm:presOf/>
        <dgm:constrLst/>
        <dgm:forEach name="Name80" ref="imageAccentRepeat"/>
      </dgm:layoutNode>
    </dgm:forEach>
    <dgm:forEach name="Name81" axis="ch" ptType="sibTrans" hideLastTrans="0" st="7" cnt="1">
      <dgm:layoutNode name="image_7">
        <dgm:alg type="sp"/>
        <dgm:shape xmlns:r="http://schemas.openxmlformats.org/officeDocument/2006/relationships" r:blip="">
          <dgm:adjLst/>
        </dgm:shape>
        <dgm:presOf/>
        <dgm:constrLst/>
        <dgm:forEach name="Name82" ref="imageRepeat"/>
      </dgm:layoutNode>
    </dgm:forEach>
    <dgm:forEach name="Name83" axis="ch" ptType="node" st="8" cnt="1">
      <dgm:layoutNode name="parent_text_8" styleLbl="revTx">
        <dgm:varLst>
          <dgm:chMax val="0"/>
          <dgm:chPref val="0"/>
          <dgm:bulletEnabled val="1"/>
        </dgm:varLst>
        <dgm:choose name="Name84">
          <dgm:if name="Name85" func="var" arg="dir" op="equ" val="norm">
            <dgm:alg type="tx">
              <dgm:param type="parTxLTRAlign" val="r"/>
              <dgm:param type="shpTxLTRAlignCh" val="r"/>
              <dgm:param type="txAnchorVert" val="t"/>
              <dgm:param type="lnSpCh" val="15"/>
            </dgm:alg>
          </dgm:if>
          <dgm:else name="Name86">
            <dgm:alg type="tx">
              <dgm:param type="parTxLTRAlign" val="l"/>
              <dgm:param type="shpTxLTRAlignCh" val="l"/>
              <dgm:param type="txAnchorVert" val="t"/>
              <dgm:param type="lnSpCh" val="15"/>
            </dgm:alg>
          </dgm:else>
        </dgm:choose>
        <dgm:shape xmlns:r="http://schemas.openxmlformats.org/officeDocument/2006/relationships" type="rect" r:blip="" zOrderOff="99999">
          <dgm:adjLst/>
        </dgm:shape>
        <dgm:presOf axis="desOr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layoutNode name="image_accent_8">
        <dgm:alg type="sp"/>
        <dgm:shape xmlns:r="http://schemas.openxmlformats.org/officeDocument/2006/relationships" r:blip="">
          <dgm:adjLst/>
        </dgm:shape>
        <dgm:presOf/>
        <dgm:constrLst/>
        <dgm:forEach name="Name87" ref="imageAccentRepeat"/>
      </dgm:layoutNode>
    </dgm:forEach>
    <dgm:forEach name="Name88" axis="ch" ptType="sibTrans" hideLastTrans="0" st="8" cnt="1">
      <dgm:layoutNode name="image_8">
        <dgm:alg type="sp"/>
        <dgm:shape xmlns:r="http://schemas.openxmlformats.org/officeDocument/2006/relationships" r:blip="">
          <dgm:adjLst/>
        </dgm:shape>
        <dgm:presOf/>
        <dgm:constrLst/>
        <dgm:forEach name="Name89" ref="image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6180F-3EA1-4748-B4F4-956BB5176995}" type="datetimeFigureOut">
              <a:rPr lang="de-DE" smtClean="0"/>
              <a:t>10.09.24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C3961-1900-1342-BF9B-82C3215CD31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8931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.berlin/go4430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386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5069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16177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273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988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6764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1601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1895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5245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TU OA-Policy 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https://www.tu.berlin/go4430/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"Die TU Berlin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bittet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alle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Universitätsangehörigen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ihre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Mitarbeit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Begutachtung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Redaktion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Herausgabe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Publikationen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hinsichtlich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jeweiligen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Open-Access-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Politik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überdenken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über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ihre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Funktion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auf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Verlage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Fachgesellschaften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einzuwirken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nach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Möglichkeit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ihre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Mitarbeit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bevorzugt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Open-Access-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Publikationen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zukommen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zu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lassen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Das Engagement für </a:t>
            </a:r>
            <a:r>
              <a:rPr lang="en-GB" b="0" i="0" u="sng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nicht-kommerzielle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sng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Angebote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sng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wird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sng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besonders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sng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befürwortet</a:t>
            </a:r>
            <a:r>
              <a:rPr lang="en-GB" b="0" i="0" u="sng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</a:p>
          <a:p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Zahlen aus OAM (Stand Juni 2024): Ca. 72% der Zeitschriftenartikel, die 2023 an der TU Berlin publiziert wurden, sind Open Access. Vor allem Zunahme bei 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kostenpflichtigem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OA → für 2023: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Gold mit APC: ca. 28,2%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Hybrid: ca. 30%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„Diamond“ (= reine OA-Zs. ohne Gebühr): ca. 1,8%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Grün: ca. 7,4%</a:t>
            </a:r>
          </a:p>
          <a:p>
            <a:pPr marL="342900" indent="-342900">
              <a:buFont typeface="Symbol" panose="05050102010706020507" pitchFamily="18" charset="2"/>
              <a:buChar char="-"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Entwicklung OA-Kosten (zentral finanziert an UB, hinzu kommen noch dezentrale Zahlungen aus Fakultäten…): für Publikationsjahr 2023</a:t>
            </a:r>
          </a:p>
          <a:p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- Gold (brutto): ca. 366.000€</a:t>
            </a:r>
          </a:p>
          <a:p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- Hybrid/PAR (brutto): ca. 488.000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03447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197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442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672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de-DE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848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818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ier nur Fokus auf 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monetäre Unterstützung (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über Fair-OA-Fonds &gt; Publikationsdienstleistungen, Tools &amp; Infrastruktur, </a:t>
            </a:r>
            <a:r>
              <a:rPr lang="de-DE" sz="1200" dirty="0" err="1">
                <a:latin typeface="Arial" panose="020B0604020202020204" pitchFamily="34" charset="0"/>
                <a:cs typeface="Arial" panose="020B0604020202020204" pitchFamily="34" charset="0"/>
              </a:rPr>
              <a:t>u.ä.</a:t>
            </a:r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Weiteres Handlungsfeld: nicht-monetäre Unterstützung (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Awareness erhöhen, Professionalisierung unterstützen, Publikationsservices (</a:t>
            </a:r>
            <a:r>
              <a:rPr lang="de-DE" sz="1800" dirty="0" err="1">
                <a:latin typeface="Arial" panose="020B0604020202020204" pitchFamily="34" charset="0"/>
                <a:cs typeface="Arial" panose="020B0604020202020204" pitchFamily="34" charset="0"/>
              </a:rPr>
              <a:t>BerlinUP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) &amp; Infrastruktur (Repositorium) bereitstellen &amp; weiterentwickeln, Beratung…) – aber das wäre anderer Vortrag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98123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C3961-1900-1342-BF9B-82C3215CD312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006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- Tex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3">
            <a:extLst>
              <a:ext uri="{FF2B5EF4-FFF2-40B4-BE49-F238E27FC236}">
                <a16:creationId xmlns:a16="http://schemas.microsoft.com/office/drawing/2014/main" id="{9A036687-F2BF-7B4C-A352-6E1D355D125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6479" y="1260572"/>
            <a:ext cx="8885359" cy="3273604"/>
          </a:xfrm>
          <a:custGeom>
            <a:avLst/>
            <a:gdLst>
              <a:gd name="connsiteX0" fmla="*/ 0 w 8328660"/>
              <a:gd name="connsiteY0" fmla="*/ 0 h 3143274"/>
              <a:gd name="connsiteX1" fmla="*/ 8328660 w 8328660"/>
              <a:gd name="connsiteY1" fmla="*/ 0 h 3143274"/>
              <a:gd name="connsiteX2" fmla="*/ 8328660 w 8328660"/>
              <a:gd name="connsiteY2" fmla="*/ 3143274 h 3143274"/>
              <a:gd name="connsiteX3" fmla="*/ 0 w 8328660"/>
              <a:gd name="connsiteY3" fmla="*/ 3143274 h 3143274"/>
              <a:gd name="connsiteX4" fmla="*/ 0 w 8328660"/>
              <a:gd name="connsiteY4" fmla="*/ 0 h 3143274"/>
              <a:gd name="connsiteX0" fmla="*/ 0 w 8336280"/>
              <a:gd name="connsiteY0" fmla="*/ 601980 h 3745254"/>
              <a:gd name="connsiteX1" fmla="*/ 8336280 w 8336280"/>
              <a:gd name="connsiteY1" fmla="*/ 0 h 3745254"/>
              <a:gd name="connsiteX2" fmla="*/ 8328660 w 8336280"/>
              <a:gd name="connsiteY2" fmla="*/ 3745254 h 3745254"/>
              <a:gd name="connsiteX3" fmla="*/ 0 w 8336280"/>
              <a:gd name="connsiteY3" fmla="*/ 3745254 h 3745254"/>
              <a:gd name="connsiteX4" fmla="*/ 0 w 8336280"/>
              <a:gd name="connsiteY4" fmla="*/ 601980 h 3745254"/>
              <a:gd name="connsiteX0" fmla="*/ 0 w 8336280"/>
              <a:gd name="connsiteY0" fmla="*/ 601980 h 3745254"/>
              <a:gd name="connsiteX1" fmla="*/ 8336280 w 8336280"/>
              <a:gd name="connsiteY1" fmla="*/ 0 h 3745254"/>
              <a:gd name="connsiteX2" fmla="*/ 8321040 w 8336280"/>
              <a:gd name="connsiteY2" fmla="*/ 3242334 h 3745254"/>
              <a:gd name="connsiteX3" fmla="*/ 0 w 8336280"/>
              <a:gd name="connsiteY3" fmla="*/ 3745254 h 3745254"/>
              <a:gd name="connsiteX4" fmla="*/ 0 w 8336280"/>
              <a:gd name="connsiteY4" fmla="*/ 601980 h 3745254"/>
              <a:gd name="connsiteX0" fmla="*/ 0 w 8336280"/>
              <a:gd name="connsiteY0" fmla="*/ 286029 h 3429303"/>
              <a:gd name="connsiteX1" fmla="*/ 8336280 w 8336280"/>
              <a:gd name="connsiteY1" fmla="*/ 0 h 3429303"/>
              <a:gd name="connsiteX2" fmla="*/ 8321040 w 8336280"/>
              <a:gd name="connsiteY2" fmla="*/ 2926383 h 3429303"/>
              <a:gd name="connsiteX3" fmla="*/ 0 w 8336280"/>
              <a:gd name="connsiteY3" fmla="*/ 3429303 h 3429303"/>
              <a:gd name="connsiteX4" fmla="*/ 0 w 8336280"/>
              <a:gd name="connsiteY4" fmla="*/ 286029 h 3429303"/>
              <a:gd name="connsiteX0" fmla="*/ 0 w 8339997"/>
              <a:gd name="connsiteY0" fmla="*/ 312049 h 3429303"/>
              <a:gd name="connsiteX1" fmla="*/ 8339997 w 8339997"/>
              <a:gd name="connsiteY1" fmla="*/ 0 h 3429303"/>
              <a:gd name="connsiteX2" fmla="*/ 8324757 w 8339997"/>
              <a:gd name="connsiteY2" fmla="*/ 2926383 h 3429303"/>
              <a:gd name="connsiteX3" fmla="*/ 3717 w 8339997"/>
              <a:gd name="connsiteY3" fmla="*/ 3429303 h 3429303"/>
              <a:gd name="connsiteX4" fmla="*/ 0 w 8339997"/>
              <a:gd name="connsiteY4" fmla="*/ 312049 h 3429303"/>
              <a:gd name="connsiteX0" fmla="*/ 0 w 8343172"/>
              <a:gd name="connsiteY0" fmla="*/ 305699 h 3429303"/>
              <a:gd name="connsiteX1" fmla="*/ 8343172 w 8343172"/>
              <a:gd name="connsiteY1" fmla="*/ 0 h 3429303"/>
              <a:gd name="connsiteX2" fmla="*/ 8327932 w 8343172"/>
              <a:gd name="connsiteY2" fmla="*/ 2926383 h 3429303"/>
              <a:gd name="connsiteX3" fmla="*/ 6892 w 8343172"/>
              <a:gd name="connsiteY3" fmla="*/ 3429303 h 3429303"/>
              <a:gd name="connsiteX4" fmla="*/ 0 w 8343172"/>
              <a:gd name="connsiteY4" fmla="*/ 305699 h 3429303"/>
              <a:gd name="connsiteX0" fmla="*/ 0 w 8349522"/>
              <a:gd name="connsiteY0" fmla="*/ 308874 h 3429303"/>
              <a:gd name="connsiteX1" fmla="*/ 8349522 w 8349522"/>
              <a:gd name="connsiteY1" fmla="*/ 0 h 3429303"/>
              <a:gd name="connsiteX2" fmla="*/ 8334282 w 8349522"/>
              <a:gd name="connsiteY2" fmla="*/ 2926383 h 3429303"/>
              <a:gd name="connsiteX3" fmla="*/ 13242 w 8349522"/>
              <a:gd name="connsiteY3" fmla="*/ 3429303 h 3429303"/>
              <a:gd name="connsiteX4" fmla="*/ 0 w 8349522"/>
              <a:gd name="connsiteY4" fmla="*/ 308874 h 3429303"/>
              <a:gd name="connsiteX0" fmla="*/ 0 w 8352697"/>
              <a:gd name="connsiteY0" fmla="*/ 312049 h 3429303"/>
              <a:gd name="connsiteX1" fmla="*/ 8352697 w 8352697"/>
              <a:gd name="connsiteY1" fmla="*/ 0 h 3429303"/>
              <a:gd name="connsiteX2" fmla="*/ 8337457 w 8352697"/>
              <a:gd name="connsiteY2" fmla="*/ 2926383 h 3429303"/>
              <a:gd name="connsiteX3" fmla="*/ 16417 w 8352697"/>
              <a:gd name="connsiteY3" fmla="*/ 3429303 h 3429303"/>
              <a:gd name="connsiteX4" fmla="*/ 0 w 8352697"/>
              <a:gd name="connsiteY4" fmla="*/ 312049 h 3429303"/>
              <a:gd name="connsiteX0" fmla="*/ 0 w 8349522"/>
              <a:gd name="connsiteY0" fmla="*/ 302524 h 3429303"/>
              <a:gd name="connsiteX1" fmla="*/ 8349522 w 8349522"/>
              <a:gd name="connsiteY1" fmla="*/ 0 h 3429303"/>
              <a:gd name="connsiteX2" fmla="*/ 8334282 w 8349522"/>
              <a:gd name="connsiteY2" fmla="*/ 2926383 h 3429303"/>
              <a:gd name="connsiteX3" fmla="*/ 13242 w 8349522"/>
              <a:gd name="connsiteY3" fmla="*/ 3429303 h 3429303"/>
              <a:gd name="connsiteX4" fmla="*/ 0 w 8349522"/>
              <a:gd name="connsiteY4" fmla="*/ 302524 h 3429303"/>
              <a:gd name="connsiteX0" fmla="*/ 0 w 8349522"/>
              <a:gd name="connsiteY0" fmla="*/ 302524 h 3226103"/>
              <a:gd name="connsiteX1" fmla="*/ 8349522 w 8349522"/>
              <a:gd name="connsiteY1" fmla="*/ 0 h 3226103"/>
              <a:gd name="connsiteX2" fmla="*/ 8334282 w 8349522"/>
              <a:gd name="connsiteY2" fmla="*/ 2926383 h 3226103"/>
              <a:gd name="connsiteX3" fmla="*/ 13242 w 8349522"/>
              <a:gd name="connsiteY3" fmla="*/ 3226103 h 3226103"/>
              <a:gd name="connsiteX4" fmla="*/ 0 w 8349522"/>
              <a:gd name="connsiteY4" fmla="*/ 302524 h 3226103"/>
              <a:gd name="connsiteX0" fmla="*/ 0 w 8883911"/>
              <a:gd name="connsiteY0" fmla="*/ 326274 h 3226103"/>
              <a:gd name="connsiteX1" fmla="*/ 8883911 w 8883911"/>
              <a:gd name="connsiteY1" fmla="*/ 0 h 3226103"/>
              <a:gd name="connsiteX2" fmla="*/ 8868671 w 8883911"/>
              <a:gd name="connsiteY2" fmla="*/ 2926383 h 3226103"/>
              <a:gd name="connsiteX3" fmla="*/ 547631 w 8883911"/>
              <a:gd name="connsiteY3" fmla="*/ 3226103 h 3226103"/>
              <a:gd name="connsiteX4" fmla="*/ 0 w 8883911"/>
              <a:gd name="connsiteY4" fmla="*/ 326274 h 3226103"/>
              <a:gd name="connsiteX0" fmla="*/ 0 w 8872036"/>
              <a:gd name="connsiteY0" fmla="*/ 326274 h 3226103"/>
              <a:gd name="connsiteX1" fmla="*/ 8872036 w 8872036"/>
              <a:gd name="connsiteY1" fmla="*/ 0 h 3226103"/>
              <a:gd name="connsiteX2" fmla="*/ 8856796 w 8872036"/>
              <a:gd name="connsiteY2" fmla="*/ 2926383 h 3226103"/>
              <a:gd name="connsiteX3" fmla="*/ 535756 w 8872036"/>
              <a:gd name="connsiteY3" fmla="*/ 3226103 h 3226103"/>
              <a:gd name="connsiteX4" fmla="*/ 0 w 8872036"/>
              <a:gd name="connsiteY4" fmla="*/ 326274 h 3226103"/>
              <a:gd name="connsiteX0" fmla="*/ 34357 w 8906393"/>
              <a:gd name="connsiteY0" fmla="*/ 326274 h 3273604"/>
              <a:gd name="connsiteX1" fmla="*/ 8906393 w 8906393"/>
              <a:gd name="connsiteY1" fmla="*/ 0 h 3273604"/>
              <a:gd name="connsiteX2" fmla="*/ 8891153 w 8906393"/>
              <a:gd name="connsiteY2" fmla="*/ 2926383 h 3273604"/>
              <a:gd name="connsiteX3" fmla="*/ 98 w 8906393"/>
              <a:gd name="connsiteY3" fmla="*/ 3273604 h 3273604"/>
              <a:gd name="connsiteX4" fmla="*/ 34357 w 8906393"/>
              <a:gd name="connsiteY4" fmla="*/ 326274 h 3273604"/>
              <a:gd name="connsiteX0" fmla="*/ 0 w 8907662"/>
              <a:gd name="connsiteY0" fmla="*/ 338149 h 3273604"/>
              <a:gd name="connsiteX1" fmla="*/ 8907662 w 8907662"/>
              <a:gd name="connsiteY1" fmla="*/ 0 h 3273604"/>
              <a:gd name="connsiteX2" fmla="*/ 8892422 w 8907662"/>
              <a:gd name="connsiteY2" fmla="*/ 2926383 h 3273604"/>
              <a:gd name="connsiteX3" fmla="*/ 1367 w 8907662"/>
              <a:gd name="connsiteY3" fmla="*/ 3273604 h 3273604"/>
              <a:gd name="connsiteX4" fmla="*/ 0 w 8907662"/>
              <a:gd name="connsiteY4" fmla="*/ 338149 h 3273604"/>
              <a:gd name="connsiteX0" fmla="*/ 0 w 8907662"/>
              <a:gd name="connsiteY0" fmla="*/ 338149 h 3273604"/>
              <a:gd name="connsiteX1" fmla="*/ 8907662 w 8907662"/>
              <a:gd name="connsiteY1" fmla="*/ 0 h 3273604"/>
              <a:gd name="connsiteX2" fmla="*/ 8892422 w 8907662"/>
              <a:gd name="connsiteY2" fmla="*/ 2926383 h 3273604"/>
              <a:gd name="connsiteX3" fmla="*/ 32591 w 8907662"/>
              <a:gd name="connsiteY3" fmla="*/ 3273604 h 3273604"/>
              <a:gd name="connsiteX4" fmla="*/ 0 w 8907662"/>
              <a:gd name="connsiteY4" fmla="*/ 338149 h 3273604"/>
              <a:gd name="connsiteX0" fmla="*/ 0 w 8885359"/>
              <a:gd name="connsiteY0" fmla="*/ 338149 h 3273604"/>
              <a:gd name="connsiteX1" fmla="*/ 8885359 w 8885359"/>
              <a:gd name="connsiteY1" fmla="*/ 0 h 3273604"/>
              <a:gd name="connsiteX2" fmla="*/ 8870119 w 8885359"/>
              <a:gd name="connsiteY2" fmla="*/ 2926383 h 3273604"/>
              <a:gd name="connsiteX3" fmla="*/ 10288 w 8885359"/>
              <a:gd name="connsiteY3" fmla="*/ 3273604 h 3273604"/>
              <a:gd name="connsiteX4" fmla="*/ 0 w 8885359"/>
              <a:gd name="connsiteY4" fmla="*/ 338149 h 3273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85359" h="3273604">
                <a:moveTo>
                  <a:pt x="0" y="338149"/>
                </a:moveTo>
                <a:lnTo>
                  <a:pt x="8885359" y="0"/>
                </a:lnTo>
                <a:lnTo>
                  <a:pt x="8870119" y="2926383"/>
                </a:lnTo>
                <a:lnTo>
                  <a:pt x="10288" y="3273604"/>
                </a:lnTo>
                <a:cubicBezTo>
                  <a:pt x="7991" y="2232403"/>
                  <a:pt x="2297" y="1379350"/>
                  <a:pt x="0" y="338149"/>
                </a:cubicBezTo>
                <a:close/>
              </a:path>
            </a:pathLst>
          </a:custGeom>
          <a:solidFill>
            <a:srgbClr val="434343"/>
          </a:solidFill>
        </p:spPr>
        <p:txBody>
          <a:bodyPr lIns="576000"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Platzhalter: Bild Titelfolie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18C730E-B3F8-944F-8BC2-E236CE7245E4}"/>
              </a:ext>
            </a:extLst>
          </p:cNvPr>
          <p:cNvSpPr txBox="1"/>
          <p:nvPr userDrawn="1"/>
        </p:nvSpPr>
        <p:spPr>
          <a:xfrm>
            <a:off x="-2031023" y="2620375"/>
            <a:ext cx="202130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Platzhalterbild ersetzen:</a:t>
            </a:r>
            <a:b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Bild löschen und durch neues Bild ersetzen &gt; über Bildformat &gt; Zuschneiden im Rahmen ggf. nachpositionieren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7B17960-7FEA-3C44-9F5C-B38F41DF0CD3}"/>
              </a:ext>
            </a:extLst>
          </p:cNvPr>
          <p:cNvSpPr txBox="1"/>
          <p:nvPr userDrawn="1"/>
        </p:nvSpPr>
        <p:spPr>
          <a:xfrm>
            <a:off x="9903" y="-313433"/>
            <a:ext cx="1703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V1: Titelfolie mit Bild</a:t>
            </a:r>
          </a:p>
        </p:txBody>
      </p:sp>
    </p:spTree>
    <p:extLst>
      <p:ext uri="{BB962C8B-B14F-4D97-AF65-F5344CB8AC3E}">
        <p14:creationId xmlns:p14="http://schemas.microsoft.com/office/powerpoint/2010/main" val="2756911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-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740704DC-2971-A248-9827-94150E3D8746}"/>
              </a:ext>
            </a:extLst>
          </p:cNvPr>
          <p:cNvSpPr txBox="1"/>
          <p:nvPr userDrawn="1"/>
        </p:nvSpPr>
        <p:spPr>
          <a:xfrm>
            <a:off x="9903" y="-313433"/>
            <a:ext cx="1703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V2: Titelfolie ohne Bild</a:t>
            </a:r>
          </a:p>
        </p:txBody>
      </p:sp>
    </p:spTree>
    <p:extLst>
      <p:ext uri="{BB962C8B-B14F-4D97-AF65-F5344CB8AC3E}">
        <p14:creationId xmlns:p14="http://schemas.microsoft.com/office/powerpoint/2010/main" val="150570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Inhalt - Text und Stich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>
            <a:extLst>
              <a:ext uri="{FF2B5EF4-FFF2-40B4-BE49-F238E27FC236}">
                <a16:creationId xmlns:a16="http://schemas.microsoft.com/office/drawing/2014/main" id="{D7BD4116-72F8-7D4E-846E-4E9887F60C0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0800" y="3175200"/>
            <a:ext cx="9721850" cy="2124075"/>
          </a:xfrm>
          <a:prstGeom prst="rect">
            <a:avLst/>
          </a:prstGeom>
        </p:spPr>
        <p:txBody>
          <a:bodyPr lIns="0" tIns="0"/>
          <a:lstStyle>
            <a:lvl1pPr marL="2286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Aufzählung 1. Ebene Arial Regular 18 </a:t>
            </a:r>
            <a:r>
              <a:rPr lang="de-DE" dirty="0" err="1"/>
              <a:t>pt</a:t>
            </a:r>
            <a:r>
              <a:rPr lang="de-DE" dirty="0"/>
              <a:t>, ZA: 24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lvl="3"/>
            <a:r>
              <a:rPr lang="de-DE" dirty="0"/>
              <a:t>4. Ebene</a:t>
            </a:r>
          </a:p>
          <a:p>
            <a:pPr lvl="4"/>
            <a:r>
              <a:rPr lang="de-DE" dirty="0"/>
              <a:t>5. Ebene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9DAAF3EE-A5B2-F647-838D-0DFAACB4D55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50800" y="1371600"/>
            <a:ext cx="9721850" cy="152637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Arial Regular 18pt, ZA: 24pt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br>
              <a:rPr lang="de-DE" dirty="0"/>
            </a:br>
            <a:r>
              <a:rPr lang="de-DE" dirty="0"/>
              <a:t>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endParaRPr lang="de-DE" dirty="0"/>
          </a:p>
        </p:txBody>
      </p:sp>
      <p:sp>
        <p:nvSpPr>
          <p:cNvPr id="7" name="Textplatzhalter 17">
            <a:extLst>
              <a:ext uri="{FF2B5EF4-FFF2-40B4-BE49-F238E27FC236}">
                <a16:creationId xmlns:a16="http://schemas.microsoft.com/office/drawing/2014/main" id="{5B12DAD6-93EF-5042-858F-4BB3334F1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5867" y="396545"/>
            <a:ext cx="8311908" cy="7174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400">
                <a:solidFill>
                  <a:srgbClr val="C40D1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Headline Arial Regular 24pt, ZA: 28pt</a:t>
            </a:r>
            <a:br>
              <a:rPr lang="de-DE" dirty="0"/>
            </a:br>
            <a:r>
              <a:rPr lang="de-DE" dirty="0"/>
              <a:t>optional 2-zeilig</a:t>
            </a:r>
          </a:p>
        </p:txBody>
      </p:sp>
    </p:spTree>
    <p:extLst>
      <p:ext uri="{BB962C8B-B14F-4D97-AF65-F5344CB8AC3E}">
        <p14:creationId xmlns:p14="http://schemas.microsoft.com/office/powerpoint/2010/main" val="143147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nhalt -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>
            <a:extLst>
              <a:ext uri="{FF2B5EF4-FFF2-40B4-BE49-F238E27FC236}">
                <a16:creationId xmlns:a16="http://schemas.microsoft.com/office/drawing/2014/main" id="{55FA8C39-046E-E34F-8E80-7B9D099D728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9600" y="1382400"/>
            <a:ext cx="3982945" cy="409358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2400"/>
              </a:lnSpc>
              <a:spcBef>
                <a:spcPts val="0"/>
              </a:spcBef>
              <a:buNone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Arial Regular 18pt, ZA: 24pt </a:t>
            </a:r>
            <a:br>
              <a:rPr lang="de-DE" dirty="0"/>
            </a:b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erat,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 </a:t>
            </a:r>
            <a:r>
              <a:rPr lang="de-DE" dirty="0" err="1"/>
              <a:t>labore</a:t>
            </a:r>
            <a:r>
              <a:rPr lang="de-DE" dirty="0"/>
              <a:t> et </a:t>
            </a:r>
            <a:r>
              <a:rPr lang="de-DE" dirty="0" err="1"/>
              <a:t>dolore</a:t>
            </a:r>
            <a:r>
              <a:rPr lang="de-DE" dirty="0"/>
              <a:t> magna </a:t>
            </a:r>
            <a:r>
              <a:rPr lang="de-DE" dirty="0" err="1"/>
              <a:t>aliquyam</a:t>
            </a:r>
            <a:r>
              <a:rPr lang="de-DE" dirty="0"/>
              <a:t> </a:t>
            </a:r>
            <a:r>
              <a:rPr lang="de-DE" dirty="0" err="1"/>
              <a:t>erat</a:t>
            </a:r>
            <a:r>
              <a:rPr lang="de-DE" dirty="0"/>
              <a:t>, </a:t>
            </a:r>
            <a:r>
              <a:rPr lang="de-DE" dirty="0" err="1"/>
              <a:t>sed</a:t>
            </a:r>
            <a:r>
              <a:rPr lang="de-DE" dirty="0"/>
              <a:t>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voluptua</a:t>
            </a:r>
            <a:r>
              <a:rPr lang="de-DE" dirty="0"/>
              <a:t>. At </a:t>
            </a:r>
            <a:r>
              <a:rPr lang="de-DE" dirty="0" err="1"/>
              <a:t>vero</a:t>
            </a:r>
            <a:r>
              <a:rPr lang="de-DE" dirty="0"/>
              <a:t> </a:t>
            </a:r>
            <a:r>
              <a:rPr lang="de-DE" dirty="0" err="1"/>
              <a:t>eos</a:t>
            </a:r>
            <a:r>
              <a:rPr lang="de-DE" dirty="0"/>
              <a:t> et </a:t>
            </a:r>
            <a:r>
              <a:rPr lang="de-DE" dirty="0" err="1"/>
              <a:t>accusam</a:t>
            </a:r>
            <a:r>
              <a:rPr lang="de-DE" dirty="0"/>
              <a:t> et </a:t>
            </a:r>
            <a:r>
              <a:rPr lang="de-DE" dirty="0" err="1"/>
              <a:t>justo</a:t>
            </a:r>
            <a:r>
              <a:rPr lang="de-DE" dirty="0"/>
              <a:t> </a:t>
            </a:r>
            <a:r>
              <a:rPr lang="de-DE" dirty="0" err="1"/>
              <a:t>duo</a:t>
            </a:r>
            <a:r>
              <a:rPr lang="de-DE" dirty="0"/>
              <a:t> </a:t>
            </a:r>
            <a:r>
              <a:rPr lang="de-DE" dirty="0" err="1"/>
              <a:t>dolores</a:t>
            </a:r>
            <a:r>
              <a:rPr lang="de-DE" dirty="0"/>
              <a:t> et </a:t>
            </a:r>
            <a:r>
              <a:rPr lang="de-DE" dirty="0" err="1"/>
              <a:t>ea</a:t>
            </a:r>
            <a:r>
              <a:rPr lang="de-DE" dirty="0"/>
              <a:t> </a:t>
            </a:r>
            <a:r>
              <a:rPr lang="de-DE" dirty="0" err="1"/>
              <a:t>rebum</a:t>
            </a:r>
            <a:r>
              <a:rPr lang="de-DE" dirty="0"/>
              <a:t>. Stet </a:t>
            </a:r>
            <a:r>
              <a:rPr lang="de-DE" dirty="0" err="1"/>
              <a:t>clita</a:t>
            </a:r>
            <a:r>
              <a:rPr lang="de-DE" dirty="0"/>
              <a:t> </a:t>
            </a:r>
            <a:r>
              <a:rPr lang="de-DE" dirty="0" err="1"/>
              <a:t>kasd</a:t>
            </a:r>
            <a:r>
              <a:rPr lang="de-DE" dirty="0"/>
              <a:t> </a:t>
            </a:r>
            <a:r>
              <a:rPr lang="de-DE" dirty="0" err="1"/>
              <a:t>gubergren</a:t>
            </a:r>
            <a:r>
              <a:rPr lang="de-DE" dirty="0"/>
              <a:t>,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sea</a:t>
            </a:r>
            <a:r>
              <a:rPr lang="de-DE" dirty="0"/>
              <a:t> </a:t>
            </a:r>
            <a:r>
              <a:rPr lang="de-DE" dirty="0" err="1"/>
              <a:t>takimata</a:t>
            </a:r>
            <a:br>
              <a:rPr lang="de-DE" dirty="0"/>
            </a:br>
            <a:r>
              <a:rPr lang="de-DE" dirty="0"/>
              <a:t>sanctus </a:t>
            </a:r>
            <a:r>
              <a:rPr lang="de-DE" dirty="0" err="1"/>
              <a:t>est</a:t>
            </a:r>
            <a:r>
              <a:rPr lang="de-DE" dirty="0"/>
              <a:t>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.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endParaRPr lang="de-DE" dirty="0"/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8BAC5633-896E-0F44-8840-CC87B5BE704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0861" y="1381405"/>
            <a:ext cx="5545139" cy="4093589"/>
          </a:xfrm>
          <a:prstGeom prst="rect">
            <a:avLst/>
          </a:prstGeom>
          <a:solidFill>
            <a:srgbClr val="434343"/>
          </a:solidFill>
        </p:spPr>
        <p:txBody>
          <a:bodyPr anchor="ctr" anchorCtr="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Platzhalter: Bild</a:t>
            </a:r>
          </a:p>
        </p:txBody>
      </p:sp>
      <p:sp>
        <p:nvSpPr>
          <p:cNvPr id="7" name="Textplatzhalter 17">
            <a:extLst>
              <a:ext uri="{FF2B5EF4-FFF2-40B4-BE49-F238E27FC236}">
                <a16:creationId xmlns:a16="http://schemas.microsoft.com/office/drawing/2014/main" id="{8B97D328-84F0-2C4A-BBAB-1E79CDFE9B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5867" y="396545"/>
            <a:ext cx="8311908" cy="7174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400">
                <a:solidFill>
                  <a:srgbClr val="C40D1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Headline Arial Regular 24pt, ZA: 28pt</a:t>
            </a:r>
            <a:br>
              <a:rPr lang="de-DE" dirty="0"/>
            </a:br>
            <a:r>
              <a:rPr lang="de-DE" dirty="0"/>
              <a:t>optional 2-zeilig</a:t>
            </a:r>
          </a:p>
        </p:txBody>
      </p:sp>
    </p:spTree>
    <p:extLst>
      <p:ext uri="{BB962C8B-B14F-4D97-AF65-F5344CB8AC3E}">
        <p14:creationId xmlns:p14="http://schemas.microsoft.com/office/powerpoint/2010/main" val="664388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nhalt - Bild und Stichpunk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>
            <a:extLst>
              <a:ext uri="{FF2B5EF4-FFF2-40B4-BE49-F238E27FC236}">
                <a16:creationId xmlns:a16="http://schemas.microsoft.com/office/drawing/2014/main" id="{9278302A-602E-374F-9D64-8FCFB4DC60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519600" y="1364399"/>
            <a:ext cx="3981600" cy="4111200"/>
          </a:xfrm>
          <a:prstGeom prst="rect">
            <a:avLst/>
          </a:prstGeom>
        </p:spPr>
        <p:txBody>
          <a:bodyPr lIns="0" tIns="0" rIns="0" bIns="0"/>
          <a:lstStyle>
            <a:lvl1pPr marL="2286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ts val="2400"/>
              </a:lnSpc>
              <a:buFont typeface="Symbol" pitchFamily="2" charset="2"/>
              <a:buChar char="-"/>
              <a:defRPr sz="1800">
                <a:solidFill>
                  <a:srgbClr val="43434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Aufzählung 1. Ebene Arial Regular 18 </a:t>
            </a:r>
            <a:r>
              <a:rPr lang="de-DE" dirty="0" err="1"/>
              <a:t>pt</a:t>
            </a:r>
            <a:r>
              <a:rPr lang="de-DE" dirty="0"/>
              <a:t>, ZA: 24 </a:t>
            </a:r>
            <a:r>
              <a:rPr lang="de-DE" dirty="0" err="1"/>
              <a:t>pt</a:t>
            </a:r>
            <a:endParaRPr lang="de-DE" dirty="0"/>
          </a:p>
          <a:p>
            <a:pPr lvl="1"/>
            <a:r>
              <a:rPr lang="de-DE" dirty="0"/>
              <a:t>2. Ebene</a:t>
            </a:r>
          </a:p>
          <a:p>
            <a:pPr lvl="2"/>
            <a:r>
              <a:rPr lang="de-DE" dirty="0"/>
              <a:t>3. Ebene</a:t>
            </a:r>
          </a:p>
          <a:p>
            <a:pPr lvl="3"/>
            <a:r>
              <a:rPr lang="de-DE" dirty="0"/>
              <a:t>4. Ebene</a:t>
            </a:r>
          </a:p>
          <a:p>
            <a:pPr lvl="4"/>
            <a:r>
              <a:rPr lang="de-DE" dirty="0"/>
              <a:t>5. Ebene</a:t>
            </a:r>
          </a:p>
        </p:txBody>
      </p:sp>
      <p:sp>
        <p:nvSpPr>
          <p:cNvPr id="6" name="Bildplatzhalter 2">
            <a:extLst>
              <a:ext uri="{FF2B5EF4-FFF2-40B4-BE49-F238E27FC236}">
                <a16:creationId xmlns:a16="http://schemas.microsoft.com/office/drawing/2014/main" id="{07DD2921-214D-B547-93DD-EB9D2A99CCE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50861" y="1381405"/>
            <a:ext cx="5545139" cy="4093589"/>
          </a:xfrm>
          <a:prstGeom prst="rect">
            <a:avLst/>
          </a:prstGeom>
          <a:solidFill>
            <a:srgbClr val="434343"/>
          </a:solidFill>
        </p:spPr>
        <p:txBody>
          <a:bodyPr anchor="ctr" anchorCtr="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Platzhalter: Bild</a:t>
            </a:r>
          </a:p>
        </p:txBody>
      </p:sp>
      <p:sp>
        <p:nvSpPr>
          <p:cNvPr id="7" name="Textplatzhalter 17">
            <a:extLst>
              <a:ext uri="{FF2B5EF4-FFF2-40B4-BE49-F238E27FC236}">
                <a16:creationId xmlns:a16="http://schemas.microsoft.com/office/drawing/2014/main" id="{86E90AC2-BC99-614A-AF4F-584EF9915C5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5867" y="396545"/>
            <a:ext cx="8311908" cy="71743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>
              <a:lnSpc>
                <a:spcPts val="2800"/>
              </a:lnSpc>
              <a:spcBef>
                <a:spcPts val="0"/>
              </a:spcBef>
              <a:buNone/>
              <a:defRPr sz="2400">
                <a:solidFill>
                  <a:srgbClr val="C40D1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Headline Arial Regular 24pt, ZA: 28pt</a:t>
            </a:r>
            <a:br>
              <a:rPr lang="de-DE" dirty="0"/>
            </a:br>
            <a:r>
              <a:rPr lang="de-DE" dirty="0"/>
              <a:t>optional 2-zeilig</a:t>
            </a:r>
          </a:p>
        </p:txBody>
      </p:sp>
    </p:spTree>
    <p:extLst>
      <p:ext uri="{BB962C8B-B14F-4D97-AF65-F5344CB8AC3E}">
        <p14:creationId xmlns:p14="http://schemas.microsoft.com/office/powerpoint/2010/main" val="3276434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4">
            <a:extLst>
              <a:ext uri="{FF2B5EF4-FFF2-40B4-BE49-F238E27FC236}">
                <a16:creationId xmlns:a16="http://schemas.microsoft.com/office/drawing/2014/main" id="{B97C5655-F240-634C-9B7B-B6181A1B3A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1668462"/>
            <a:ext cx="12192000" cy="5189537"/>
          </a:xfrm>
          <a:custGeom>
            <a:avLst/>
            <a:gdLst>
              <a:gd name="connsiteX0" fmla="*/ 0 w 12192000"/>
              <a:gd name="connsiteY0" fmla="*/ 0 h 4760912"/>
              <a:gd name="connsiteX1" fmla="*/ 12192000 w 12192000"/>
              <a:gd name="connsiteY1" fmla="*/ 0 h 4760912"/>
              <a:gd name="connsiteX2" fmla="*/ 12192000 w 12192000"/>
              <a:gd name="connsiteY2" fmla="*/ 4760912 h 4760912"/>
              <a:gd name="connsiteX3" fmla="*/ 0 w 12192000"/>
              <a:gd name="connsiteY3" fmla="*/ 4760912 h 4760912"/>
              <a:gd name="connsiteX4" fmla="*/ 0 w 12192000"/>
              <a:gd name="connsiteY4" fmla="*/ 0 h 4760912"/>
              <a:gd name="connsiteX0" fmla="*/ 0 w 12192000"/>
              <a:gd name="connsiteY0" fmla="*/ 212725 h 4973637"/>
              <a:gd name="connsiteX1" fmla="*/ 12192000 w 12192000"/>
              <a:gd name="connsiteY1" fmla="*/ 0 h 4973637"/>
              <a:gd name="connsiteX2" fmla="*/ 12192000 w 12192000"/>
              <a:gd name="connsiteY2" fmla="*/ 4973637 h 4973637"/>
              <a:gd name="connsiteX3" fmla="*/ 0 w 12192000"/>
              <a:gd name="connsiteY3" fmla="*/ 4973637 h 4973637"/>
              <a:gd name="connsiteX4" fmla="*/ 0 w 12192000"/>
              <a:gd name="connsiteY4" fmla="*/ 212725 h 4973637"/>
              <a:gd name="connsiteX0" fmla="*/ 0 w 12192000"/>
              <a:gd name="connsiteY0" fmla="*/ 428625 h 5189537"/>
              <a:gd name="connsiteX1" fmla="*/ 12192000 w 12192000"/>
              <a:gd name="connsiteY1" fmla="*/ 0 h 5189537"/>
              <a:gd name="connsiteX2" fmla="*/ 12192000 w 12192000"/>
              <a:gd name="connsiteY2" fmla="*/ 5189537 h 5189537"/>
              <a:gd name="connsiteX3" fmla="*/ 0 w 12192000"/>
              <a:gd name="connsiteY3" fmla="*/ 5189537 h 5189537"/>
              <a:gd name="connsiteX4" fmla="*/ 0 w 12192000"/>
              <a:gd name="connsiteY4" fmla="*/ 428625 h 518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5189537">
                <a:moveTo>
                  <a:pt x="0" y="428625"/>
                </a:moveTo>
                <a:lnTo>
                  <a:pt x="12192000" y="0"/>
                </a:lnTo>
                <a:lnTo>
                  <a:pt x="12192000" y="5189537"/>
                </a:lnTo>
                <a:lnTo>
                  <a:pt x="0" y="5189537"/>
                </a:lnTo>
                <a:lnTo>
                  <a:pt x="0" y="428625"/>
                </a:lnTo>
                <a:close/>
              </a:path>
            </a:pathLst>
          </a:custGeom>
          <a:solidFill>
            <a:srgbClr val="C40D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 descr="Logo TU Berlin">
            <a:extLst>
              <a:ext uri="{FF2B5EF4-FFF2-40B4-BE49-F238E27FC236}">
                <a16:creationId xmlns:a16="http://schemas.microsoft.com/office/drawing/2014/main" id="{F8DDEEBD-D00D-1249-9E02-EDC0548BFC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88168" y="378741"/>
            <a:ext cx="2250000" cy="774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0D20A730-187A-274D-A0E6-8412686F8775}"/>
              </a:ext>
            </a:extLst>
          </p:cNvPr>
          <p:cNvSpPr txBox="1"/>
          <p:nvPr userDrawn="1"/>
        </p:nvSpPr>
        <p:spPr>
          <a:xfrm>
            <a:off x="12292755" y="5534561"/>
            <a:ext cx="3102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Titelseiten – Platzhalter für </a:t>
            </a:r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Sublogo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ändern: 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Direkt auf dieser Folie &gt; Bild anklicken &gt; Rechtsklick &gt; Bild einfügen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Bild an Rahmen anpassen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Bild anklicken &gt; Bildformat &gt; Zuschneiden &gt;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im Dropdown „Einpassen“ wählen &gt;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ggf. Bild nochmals neu positionieren </a:t>
            </a:r>
          </a:p>
        </p:txBody>
      </p:sp>
    </p:spTree>
    <p:extLst>
      <p:ext uri="{BB962C8B-B14F-4D97-AF65-F5344CB8AC3E}">
        <p14:creationId xmlns:p14="http://schemas.microsoft.com/office/powerpoint/2010/main" val="307969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3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F26B43"/>
          </p15:clr>
        </p15:guide>
        <p15:guide id="2" pos="7333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pos="1232" userDrawn="1">
          <p15:clr>
            <a:srgbClr val="F26B43"/>
          </p15:clr>
        </p15:guide>
        <p15:guide id="5" orient="horz" pos="3974" userDrawn="1">
          <p15:clr>
            <a:srgbClr val="F26B43"/>
          </p15:clr>
        </p15:guide>
        <p15:guide id="6" orient="horz" pos="663" userDrawn="1">
          <p15:clr>
            <a:srgbClr val="F26B43"/>
          </p15:clr>
        </p15:guide>
        <p15:guide id="7" orient="horz" pos="1003" userDrawn="1">
          <p15:clr>
            <a:srgbClr val="F26B43"/>
          </p15:clr>
        </p15:guide>
        <p15:guide id="8" orient="horz" pos="1321" userDrawn="1">
          <p15:clr>
            <a:srgbClr val="F26B43"/>
          </p15:clr>
        </p15:guide>
        <p15:guide id="9" orient="horz" pos="1661" userDrawn="1">
          <p15:clr>
            <a:srgbClr val="F26B43"/>
          </p15:clr>
        </p15:guide>
        <p15:guide id="10" orient="horz" pos="2001" userDrawn="1">
          <p15:clr>
            <a:srgbClr val="F26B43"/>
          </p15:clr>
        </p15:guide>
        <p15:guide id="11" orient="horz" pos="3339" userDrawn="1">
          <p15:clr>
            <a:srgbClr val="F26B43"/>
          </p15:clr>
        </p15:guide>
        <p15:guide id="12" orient="horz" pos="2319" userDrawn="1">
          <p15:clr>
            <a:srgbClr val="F26B43"/>
          </p15:clr>
        </p15:guide>
        <p15:guide id="13" orient="horz" pos="2999" userDrawn="1">
          <p15:clr>
            <a:srgbClr val="F26B43"/>
          </p15:clr>
        </p15:guide>
        <p15:guide id="14" orient="horz" pos="3657" userDrawn="1">
          <p15:clr>
            <a:srgbClr val="F26B43"/>
          </p15:clr>
        </p15:guide>
        <p15:guide id="15" orient="horz" pos="2659" userDrawn="1">
          <p15:clr>
            <a:srgbClr val="F26B43"/>
          </p15:clr>
        </p15:guide>
        <p15:guide id="16" pos="2094" userDrawn="1">
          <p15:clr>
            <a:srgbClr val="F26B43"/>
          </p15:clr>
        </p15:guide>
        <p15:guide id="17" pos="2978" userDrawn="1">
          <p15:clr>
            <a:srgbClr val="F26B43"/>
          </p15:clr>
        </p15:guide>
        <p15:guide id="18" pos="3840" userDrawn="1">
          <p15:clr>
            <a:srgbClr val="F26B43"/>
          </p15:clr>
        </p15:guide>
        <p15:guide id="19" pos="4725" userDrawn="1">
          <p15:clr>
            <a:srgbClr val="F26B43"/>
          </p15:clr>
        </p15:guide>
        <p15:guide id="20" pos="5586" userDrawn="1">
          <p15:clr>
            <a:srgbClr val="F26B43"/>
          </p15:clr>
        </p15:guide>
        <p15:guide id="21" pos="64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1">
            <a:extLst>
              <a:ext uri="{FF2B5EF4-FFF2-40B4-BE49-F238E27FC236}">
                <a16:creationId xmlns:a16="http://schemas.microsoft.com/office/drawing/2014/main" id="{48266648-C51B-EA45-AE41-AF74B0A46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748124"/>
            <a:ext cx="12195175" cy="1109875"/>
          </a:xfrm>
          <a:custGeom>
            <a:avLst/>
            <a:gdLst>
              <a:gd name="connsiteX0" fmla="*/ 0 w 12192000"/>
              <a:gd name="connsiteY0" fmla="*/ 0 h 687600"/>
              <a:gd name="connsiteX1" fmla="*/ 12192000 w 12192000"/>
              <a:gd name="connsiteY1" fmla="*/ 0 h 687600"/>
              <a:gd name="connsiteX2" fmla="*/ 12192000 w 12192000"/>
              <a:gd name="connsiteY2" fmla="*/ 687600 h 687600"/>
              <a:gd name="connsiteX3" fmla="*/ 0 w 12192000"/>
              <a:gd name="connsiteY3" fmla="*/ 687600 h 687600"/>
              <a:gd name="connsiteX4" fmla="*/ 0 w 12192000"/>
              <a:gd name="connsiteY4" fmla="*/ 0 h 687600"/>
              <a:gd name="connsiteX0" fmla="*/ 0 w 12195175"/>
              <a:gd name="connsiteY0" fmla="*/ 422275 h 1109875"/>
              <a:gd name="connsiteX1" fmla="*/ 12195175 w 12195175"/>
              <a:gd name="connsiteY1" fmla="*/ 0 h 1109875"/>
              <a:gd name="connsiteX2" fmla="*/ 12192000 w 12195175"/>
              <a:gd name="connsiteY2" fmla="*/ 1109875 h 1109875"/>
              <a:gd name="connsiteX3" fmla="*/ 0 w 12195175"/>
              <a:gd name="connsiteY3" fmla="*/ 1109875 h 1109875"/>
              <a:gd name="connsiteX4" fmla="*/ 0 w 12195175"/>
              <a:gd name="connsiteY4" fmla="*/ 422275 h 110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175" h="1109875">
                <a:moveTo>
                  <a:pt x="0" y="422275"/>
                </a:moveTo>
                <a:lnTo>
                  <a:pt x="12195175" y="0"/>
                </a:lnTo>
                <a:cubicBezTo>
                  <a:pt x="12194117" y="369958"/>
                  <a:pt x="12193058" y="739917"/>
                  <a:pt x="12192000" y="1109875"/>
                </a:cubicBezTo>
                <a:lnTo>
                  <a:pt x="0" y="1109875"/>
                </a:lnTo>
                <a:lnTo>
                  <a:pt x="0" y="422275"/>
                </a:lnTo>
                <a:close/>
              </a:path>
            </a:pathLst>
          </a:custGeom>
          <a:solidFill>
            <a:srgbClr val="C40D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Grafik 7" descr="Logo TU Berlin">
            <a:extLst>
              <a:ext uri="{FF2B5EF4-FFF2-40B4-BE49-F238E27FC236}">
                <a16:creationId xmlns:a16="http://schemas.microsoft.com/office/drawing/2014/main" id="{90A395C2-361B-A14B-9312-A16F3F6780A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614598" y="378000"/>
            <a:ext cx="1004400" cy="766068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427D4F0D-9351-B349-8187-43002862F183}"/>
              </a:ext>
            </a:extLst>
          </p:cNvPr>
          <p:cNvSpPr txBox="1"/>
          <p:nvPr userDrawn="1"/>
        </p:nvSpPr>
        <p:spPr>
          <a:xfrm>
            <a:off x="12292755" y="5612990"/>
            <a:ext cx="3102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Folgeseiten – Platzhalter für </a:t>
            </a:r>
            <a:r>
              <a:rPr lang="de-DE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Sublogo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 ändern: 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Folienmaster &gt; Nr. 2 bearbeiten &gt; Bild anklicken &gt; Rechtsklick &gt; Bild einfügen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Bild an Rahmen anpassen</a:t>
            </a: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Bild anklicken &gt; Bildformat &gt; Zuschneiden &gt;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im Dropdown „Einpassen“ wählen &gt; 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ggf. Bild nochmals neu positionieren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91FA75A-4E02-534F-A661-8216932850DD}"/>
              </a:ext>
            </a:extLst>
          </p:cNvPr>
          <p:cNvSpPr txBox="1"/>
          <p:nvPr userDrawn="1"/>
        </p:nvSpPr>
        <p:spPr>
          <a:xfrm>
            <a:off x="-2243920" y="6474756"/>
            <a:ext cx="2223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Informationen in Fußzeile ändern:</a:t>
            </a:r>
            <a:b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Folienmaster &gt; Nr. 2 bearbeiten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AFF88A13-194B-9248-BDFD-1579E6D3EC48}"/>
              </a:ext>
            </a:extLst>
          </p:cNvPr>
          <p:cNvSpPr txBox="1"/>
          <p:nvPr userDrawn="1"/>
        </p:nvSpPr>
        <p:spPr>
          <a:xfrm>
            <a:off x="550800" y="6399924"/>
            <a:ext cx="1074739" cy="19049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Seite </a:t>
            </a:r>
            <a:fld id="{675EF3AE-78B3-9641-A88A-C3B5FFA9245E}" type="slidenum">
              <a:rPr lang="de-DE" sz="12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de-DE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36184FE9-ADE0-F94C-90C6-58CFCA50F9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 userDrawn="1"/>
        </p:nvSpPr>
        <p:spPr>
          <a:xfrm>
            <a:off x="1625600" y="6307591"/>
            <a:ext cx="7615318" cy="36933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Definieren, identifizieren, fördern. Fair-OA-Aktivitäten monitoren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Michaela Voigt | Open-Access-Tage 2024 | 11. September 2024</a:t>
            </a:r>
          </a:p>
        </p:txBody>
      </p:sp>
      <p:pic>
        <p:nvPicPr>
          <p:cNvPr id="10" name="Grafik 9" descr="Logo TU Berlin University Library">
            <a:extLst>
              <a:ext uri="{FF2B5EF4-FFF2-40B4-BE49-F238E27FC236}">
                <a16:creationId xmlns:a16="http://schemas.microsoft.com/office/drawing/2014/main" id="{5CA8D89F-4AC3-4949-B7BB-5A4AC1621EC6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453" y="6126205"/>
            <a:ext cx="1421545" cy="43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24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11" r:id="rId2"/>
    <p:sldLayoutId id="214748371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5798/s2sd-vn02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/4.0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doi.org/10.5281/zenodo.13711901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u.berlin/go5066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0.png"/><Relationship Id="rId7" Type="http://schemas.openxmlformats.org/officeDocument/2006/relationships/hyperlink" Target="https://www.tu.berlin/go223645/" TargetMode="External"/><Relationship Id="rId12" Type="http://schemas.openxmlformats.org/officeDocument/2006/relationships/hyperlink" Target="https://commons.wikimedia.org/wiki/Category:Open_Access_Icons_for_Open_Access_Office_Brandenbur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openaccess@ub.tu-berlin.de" TargetMode="External"/><Relationship Id="rId11" Type="http://schemas.openxmlformats.org/officeDocument/2006/relationships/hyperlink" Target="https://creativecommons.org/publicdomain/zero/1.0/deed.de" TargetMode="External"/><Relationship Id="rId5" Type="http://schemas.openxmlformats.org/officeDocument/2006/relationships/hyperlink" Target="mailto:michaela.voigt@tu-berlin.de" TargetMode="External"/><Relationship Id="rId10" Type="http://schemas.openxmlformats.org/officeDocument/2006/relationships/image" Target="../media/image23.png"/><Relationship Id="rId4" Type="http://schemas.openxmlformats.org/officeDocument/2006/relationships/hyperlink" Target="https://orcid.org/0000-0001-9486-3189" TargetMode="External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hyperlink" Target="https://www.mathoa.org/about/fair-open-access/" TargetMode="Externa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6.pn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15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91E010B-877E-604A-96C7-32EFC5B5705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50801" y="3179003"/>
            <a:ext cx="8328079" cy="92333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Definieren, identifizieren, fördern. </a:t>
            </a:r>
            <a:b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de-DE" sz="3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Fair-OA-Aktivitäten monitoren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A7FB4931-3EF5-3045-BA3B-F8959781C0D1}"/>
              </a:ext>
            </a:extLst>
          </p:cNvPr>
          <p:cNvSpPr txBox="1"/>
          <p:nvPr/>
        </p:nvSpPr>
        <p:spPr>
          <a:xfrm>
            <a:off x="550800" y="4776263"/>
            <a:ext cx="9909381" cy="8989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Michaela Voigt</a:t>
            </a:r>
            <a:endParaRPr lang="de-D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2400"/>
              </a:lnSpc>
              <a:defRPr/>
            </a:pPr>
            <a:r>
              <a:rPr lang="de-DE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Open-Access-Tage 2024 (</a:t>
            </a:r>
            <a:r>
              <a:rPr lang="de-DE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https://doi.org/10.25798/s2sd-vn02</a:t>
            </a:r>
            <a:r>
              <a:rPr lang="de-DE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| 11. September 2024 – Session 5</a:t>
            </a:r>
          </a:p>
          <a:p>
            <a:pPr>
              <a:lnSpc>
                <a:spcPts val="2400"/>
              </a:lnSpc>
              <a:defRPr/>
            </a:pP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DOI Präsentation: 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https://doi.org/10.5281/zenodo.13711901</a:t>
            </a:r>
            <a:r>
              <a:rPr lang="de-D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DE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 descr="Logo TU Berlin University Lirary">
            <a:extLst>
              <a:ext uri="{FF2B5EF4-FFF2-40B4-BE49-F238E27FC236}">
                <a16:creationId xmlns:a16="http://schemas.microsoft.com/office/drawing/2014/main" id="{4AFD2105-7ECC-4306-8085-819666C2DC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016" y="5732725"/>
            <a:ext cx="1894152" cy="576000"/>
          </a:xfrm>
          <a:prstGeom prst="rect">
            <a:avLst/>
          </a:prstGeom>
          <a:noFill/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29B9BC3E-FE8D-4B5E-9A9C-070D96E39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01" y="5825634"/>
            <a:ext cx="626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 eaLnBrk="0" hangingPunct="0">
              <a:lnSpc>
                <a:spcPts val="2200"/>
              </a:lnSpc>
              <a:defRPr sz="1400">
                <a:solidFill>
                  <a:srgbClr val="000000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1400">
                <a:solidFill>
                  <a:srgbClr val="000000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Inhalte sind, sofern nicht anders gekennzeichnet, lizenziert unter CC BY 4.0</a:t>
            </a:r>
            <a:b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</a:b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Creative Commons Attribution 4.0 International | 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https://creativecommons.org/licenses/by/4.0</a:t>
            </a:r>
            <a:r>
              <a:rPr kumimoji="0" lang="de-DE" altLang="de-DE" sz="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</a:p>
        </p:txBody>
      </p:sp>
      <p:pic>
        <p:nvPicPr>
          <p:cNvPr id="8" name="Picture 2" descr="logo Creative Commons license (CC BY)">
            <a:extLst>
              <a:ext uri="{FF2B5EF4-FFF2-40B4-BE49-F238E27FC236}">
                <a16:creationId xmlns:a16="http://schemas.microsoft.com/office/drawing/2014/main" id="{34F16644-B6DF-4C83-B6A7-D3D28B15A9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01" y="5855180"/>
            <a:ext cx="814387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3876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4D7F54-1FC6-8185-68FA-D4BBA41377C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Förderkriterien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7D2F799-F680-09C5-5E19-42724FB8B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911340"/>
              </p:ext>
            </p:extLst>
          </p:nvPr>
        </p:nvGraphicFramePr>
        <p:xfrm>
          <a:off x="555867" y="1347107"/>
          <a:ext cx="11135390" cy="4163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39486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F716-5EEE-5031-72EA-979E7A2CA3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Aktivitäten als Herausgeber*innen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E6BB72A-1C2A-BEC3-DA0E-664B35B76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3095913"/>
              </p:ext>
            </p:extLst>
          </p:nvPr>
        </p:nvGraphicFramePr>
        <p:xfrm>
          <a:off x="555867" y="1519162"/>
          <a:ext cx="10923119" cy="38196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935199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0DA530-0277-9B1D-8405-805E48DFE1A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50800" y="1371600"/>
            <a:ext cx="7778133" cy="4065814"/>
          </a:xfrm>
        </p:spPr>
        <p:txBody>
          <a:bodyPr/>
          <a:lstStyle/>
          <a:p>
            <a:pPr marL="285750" indent="-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D</a:t>
            </a:r>
            <a:r>
              <a:rPr lang="en-DE" sz="2400" dirty="0"/>
              <a:t>iverse Besonderheiten </a:t>
            </a:r>
            <a:r>
              <a:rPr lang="en-DE" sz="2400" dirty="0">
                <a:sym typeface="Wingdings" pitchFamily="2" charset="2"/>
              </a:rPr>
              <a:t></a:t>
            </a:r>
            <a:endParaRPr lang="en-DE" sz="2400" dirty="0"/>
          </a:p>
          <a:p>
            <a:pPr marL="285750" indent="-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2400" dirty="0"/>
              <a:t>OA-Förderung für Bücher (nicht nur aus TU-Fonds), OA-Bücher aus DFG-Projekten</a:t>
            </a:r>
          </a:p>
          <a:p>
            <a:pPr marL="285750" indent="-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2400" dirty="0"/>
              <a:t>Personen an TU, die besonders/vermehrt bei OA-Zeitschriften/Reihen involviert sind</a:t>
            </a:r>
          </a:p>
          <a:p>
            <a:pPr marL="285750" indent="-28575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DE" sz="2400" dirty="0"/>
              <a:t>Schriftenreihen mit Flipping-Potential</a:t>
            </a:r>
          </a:p>
          <a:p>
            <a:pPr marL="285750" indent="-285750">
              <a:lnSpc>
                <a:spcPct val="100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DE" sz="2400" dirty="0"/>
              <a:t>Zeitschriften in DOAJ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</a:pPr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Mit DOAJ Seal &amp; ohne APC</a:t>
            </a:r>
          </a:p>
          <a:p>
            <a:pPr marL="971550" lvl="1" indent="-285750">
              <a:lnSpc>
                <a:spcPct val="100000"/>
              </a:lnSpc>
              <a:spcBef>
                <a:spcPts val="0"/>
              </a:spcBef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hne APC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Kosten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-/APC-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freie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Zeitschriften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, die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nicht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mehr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DOAJ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gelistet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sind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FB9B1B4-A0FC-40BF-A350-644F50A35C1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Wer suchet, der findet!</a:t>
            </a:r>
          </a:p>
        </p:txBody>
      </p:sp>
      <p:sp>
        <p:nvSpPr>
          <p:cNvPr id="7" name="Striped Right Arrow 6">
            <a:extLst>
              <a:ext uri="{FF2B5EF4-FFF2-40B4-BE49-F238E27FC236}">
                <a16:creationId xmlns:a16="http://schemas.microsoft.com/office/drawing/2014/main" id="{C5736D38-A247-D384-9ADF-6E073940BD5D}"/>
              </a:ext>
            </a:extLst>
          </p:cNvPr>
          <p:cNvSpPr/>
          <p:nvPr/>
        </p:nvSpPr>
        <p:spPr>
          <a:xfrm>
            <a:off x="8432172" y="3901908"/>
            <a:ext cx="2952000" cy="1188000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Fair OA Fonds?</a:t>
            </a:r>
          </a:p>
        </p:txBody>
      </p:sp>
      <p:sp>
        <p:nvSpPr>
          <p:cNvPr id="8" name="Striped Right Arrow 7">
            <a:extLst>
              <a:ext uri="{FF2B5EF4-FFF2-40B4-BE49-F238E27FC236}">
                <a16:creationId xmlns:a16="http://schemas.microsoft.com/office/drawing/2014/main" id="{B6608AE6-711A-FF97-7352-E6AFF347C20E}"/>
              </a:ext>
            </a:extLst>
          </p:cNvPr>
          <p:cNvSpPr/>
          <p:nvPr/>
        </p:nvSpPr>
        <p:spPr>
          <a:xfrm>
            <a:off x="8432172" y="2675251"/>
            <a:ext cx="2952000" cy="1188000"/>
          </a:xfrm>
          <a:prstGeom prst="stripedRightArrow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Ansprache für Kooperationen?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49CC58-E931-30D0-B73F-BD3731C4A62E}"/>
              </a:ext>
            </a:extLst>
          </p:cNvPr>
          <p:cNvSpPr txBox="1"/>
          <p:nvPr/>
        </p:nvSpPr>
        <p:spPr>
          <a:xfrm>
            <a:off x="7831394" y="2392507"/>
            <a:ext cx="4975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DE" sz="10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64B4C5-88C9-0900-A239-BF62A93DB1D4}"/>
              </a:ext>
            </a:extLst>
          </p:cNvPr>
          <p:cNvSpPr txBox="1"/>
          <p:nvPr/>
        </p:nvSpPr>
        <p:spPr>
          <a:xfrm>
            <a:off x="7841221" y="3546909"/>
            <a:ext cx="6735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8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45965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EDF1A9AF-5D1D-6554-E381-EA14FE85FC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4989439"/>
              </p:ext>
            </p:extLst>
          </p:nvPr>
        </p:nvGraphicFramePr>
        <p:xfrm>
          <a:off x="-326250" y="1197115"/>
          <a:ext cx="6976432" cy="4788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CACCB1-9C62-13B0-19A4-71BA95DC4219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3709" y="1503218"/>
            <a:ext cx="5237017" cy="3851563"/>
          </a:xfrm>
        </p:spPr>
        <p:txBody>
          <a:bodyPr/>
          <a:lstStyle/>
          <a:p>
            <a:r>
              <a:rPr lang="de-DE" dirty="0"/>
              <a:t>⇒ Vielfalt der akademischen Tätigkeiten nicht/kaum systematisch ermittelbar – außer mit internen Daten als Ausgangspunkt</a:t>
            </a:r>
          </a:p>
          <a:p>
            <a:endParaRPr lang="de-DE" dirty="0"/>
          </a:p>
          <a:p>
            <a:r>
              <a:rPr lang="de-DE" dirty="0"/>
              <a:t>Kategorie „Diamond“ inzwischen verbreitet – für Prüfung auf Fair-Kriterien immer (auch) manuelle Recherche nötig (noch?)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DC47FD-260C-506C-FBAF-6A427CA84BD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Was haben wir dabei gelernt?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A97F30E-58F1-5122-EDA5-230750E0D9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0741137"/>
              </p:ext>
            </p:extLst>
          </p:nvPr>
        </p:nvGraphicFramePr>
        <p:xfrm>
          <a:off x="-326250" y="1197115"/>
          <a:ext cx="6976432" cy="4788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780104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0D3AF1-F6BD-E618-4236-01F47C1E12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Work in progress 2024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3BB12BA-9136-8D4A-3823-80DF381ED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17258491"/>
              </p:ext>
            </p:extLst>
          </p:nvPr>
        </p:nvGraphicFramePr>
        <p:xfrm>
          <a:off x="1094013" y="0"/>
          <a:ext cx="8882743" cy="5697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41138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293CA4-1FB1-4132-A27B-C7580F6C06E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Webseite OA-Finanzierung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3"/>
              </a:rPr>
              <a:t>https://www.tu.berlin/go5066/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C40D1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6" name="Grafik 5" descr="Screenshot Webseite TU Berlin für “Finanzierung von Open Access”, hier werden 4 Säulen der OA-Finanzierung in Kacheln dargestellt: Fair Open Access, Finanzierung von Aufsätzen in OA-Journalen, Finanzierung von OA-Büchern, Verlagsvereinbarungen">
            <a:extLst>
              <a:ext uri="{FF2B5EF4-FFF2-40B4-BE49-F238E27FC236}">
                <a16:creationId xmlns:a16="http://schemas.microsoft.com/office/drawing/2014/main" id="{1DFC6A40-1CF4-4FC7-969F-5A33E8925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867" y="1291876"/>
            <a:ext cx="10001956" cy="4460759"/>
          </a:xfrm>
          <a:prstGeom prst="rect">
            <a:avLst/>
          </a:prstGeom>
          <a:ln>
            <a:solidFill>
              <a:srgbClr val="717171"/>
            </a:solidFill>
          </a:ln>
        </p:spPr>
      </p:pic>
    </p:spTree>
    <p:extLst>
      <p:ext uri="{BB962C8B-B14F-4D97-AF65-F5344CB8AC3E}">
        <p14:creationId xmlns:p14="http://schemas.microsoft.com/office/powerpoint/2010/main" val="30819428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1E96E55-8797-4ADD-8CEF-98D8A0C4386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55867" y="1382400"/>
            <a:ext cx="7703229" cy="409358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Förderhandeln prüfen → mit strategischen Zielen abgleichen</a:t>
            </a:r>
            <a:br>
              <a:rPr lang="de-DE" sz="2000" dirty="0"/>
            </a:br>
            <a:r>
              <a:rPr lang="de-DE" sz="2000" dirty="0"/>
              <a:t>⇒ Was können und wollen wir fördern?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Diamond/Fair bei Etatplanung berücksichtigen</a:t>
            </a:r>
            <a:br>
              <a:rPr lang="de-DE" sz="2000" dirty="0"/>
            </a:br>
            <a:r>
              <a:rPr lang="de-DE" sz="2000" dirty="0"/>
              <a:t>⇒ Wie können wir das umsetzen?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In der / Für die eigene(</a:t>
            </a:r>
            <a:r>
              <a:rPr lang="de-DE" sz="2000" dirty="0" err="1"/>
              <a:t>n</a:t>
            </a:r>
            <a:r>
              <a:rPr lang="de-DE" sz="2000" dirty="0"/>
              <a:t>) Institution auf die Suche gehen, Schulterschluss mit Wissenschaftler*innen</a:t>
            </a:r>
            <a:br>
              <a:rPr lang="de-DE" sz="2000" dirty="0"/>
            </a:br>
            <a:r>
              <a:rPr lang="de-DE" sz="2000" dirty="0"/>
              <a:t>⇒ Wer ist wie involviert?</a:t>
            </a:r>
            <a:br>
              <a:rPr lang="de-DE" sz="2000" dirty="0"/>
            </a:br>
            <a:r>
              <a:rPr lang="de-DE" sz="2000" dirty="0"/>
              <a:t>⇒ Was brauchen sie? </a:t>
            </a:r>
            <a:br>
              <a:rPr lang="de-DE" sz="2000" dirty="0"/>
            </a:br>
            <a:r>
              <a:rPr lang="de-DE" sz="2000" dirty="0"/>
              <a:t>⇒ Wie können wir helfen?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2DAB7F-F079-48DF-90D3-2673CAED6A1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Empfehlungen &amp; Ausblick</a:t>
            </a:r>
          </a:p>
        </p:txBody>
      </p:sp>
      <p:pic>
        <p:nvPicPr>
          <p:cNvPr id="1026" name="Picture 2" descr="Icon: Kopf und Sprechblase mit Diamant">
            <a:extLst>
              <a:ext uri="{FF2B5EF4-FFF2-40B4-BE49-F238E27FC236}">
                <a16:creationId xmlns:a16="http://schemas.microsoft.com/office/drawing/2014/main" id="{D8D4D3AD-1D08-5BAE-927D-976DC7716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6326" y="1994070"/>
            <a:ext cx="3909807" cy="333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3025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C4F4A60-6245-4E38-81B9-4907B43C76EC}"/>
              </a:ext>
            </a:extLst>
          </p:cNvPr>
          <p:cNvSpPr>
            <a:spLocks noGrp="1"/>
          </p:cNvSpPr>
          <p:nvPr>
            <p:ph type="title" idx="4294967295"/>
          </p:nvPr>
        </p:nvSpPr>
        <p:spPr bwMode="auto"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Kontakt</a:t>
            </a:r>
          </a:p>
        </p:txBody>
      </p:sp>
      <p:sp>
        <p:nvSpPr>
          <p:cNvPr id="5" name="Sprechblase: rechteckig 4" descr="Sprechblase">
            <a:extLst>
              <a:ext uri="{FF2B5EF4-FFF2-40B4-BE49-F238E27FC236}">
                <a16:creationId xmlns:a16="http://schemas.microsoft.com/office/drawing/2014/main" id="{DDC35130-AF9B-4CB7-97ED-03B44CC01C7F}"/>
              </a:ext>
            </a:extLst>
          </p:cNvPr>
          <p:cNvSpPr/>
          <p:nvPr/>
        </p:nvSpPr>
        <p:spPr>
          <a:xfrm>
            <a:off x="6714017" y="2245465"/>
            <a:ext cx="4307516" cy="2221722"/>
          </a:xfrm>
          <a:prstGeom prst="wedgeRectCallout">
            <a:avLst>
              <a:gd name="adj1" fmla="val -40878"/>
              <a:gd name="adj2" fmla="val 72938"/>
            </a:avLst>
          </a:prstGeom>
          <a:ln w="28575">
            <a:solidFill>
              <a:schemeClr val="accent1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de-DE" dirty="0"/>
          </a:p>
        </p:txBody>
      </p:sp>
      <p:pic>
        <p:nvPicPr>
          <p:cNvPr id="6" name="Grafik 5" descr="Icon Gesprächsrunde mit 3 Personen">
            <a:extLst>
              <a:ext uri="{FF2B5EF4-FFF2-40B4-BE49-F238E27FC236}">
                <a16:creationId xmlns:a16="http://schemas.microsoft.com/office/drawing/2014/main" id="{61B00786-1140-4820-9AC7-DDA028AD09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5752" y="2528326"/>
            <a:ext cx="1605818" cy="16560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A212119-8B12-4C11-A243-2AED647F7148}"/>
              </a:ext>
            </a:extLst>
          </p:cNvPr>
          <p:cNvSpPr txBox="1"/>
          <p:nvPr/>
        </p:nvSpPr>
        <p:spPr>
          <a:xfrm>
            <a:off x="1086583" y="1357991"/>
            <a:ext cx="882072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Michaela Voigt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https://orcid.org/0000-0001-9486-3189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t"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michaela.voigt@tu-berlin.de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fontAlgn="t"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openaccess@ub.tu-berlin.de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fontAlgn="t">
              <a:lnSpc>
                <a:spcPct val="150000"/>
              </a:lnSpc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Fair Open Access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https://www.tu.berlin/go223645/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 descr="ORCID logo">
            <a:extLst>
              <a:ext uri="{FF2B5EF4-FFF2-40B4-BE49-F238E27FC236}">
                <a16:creationId xmlns:a16="http://schemas.microsoft.com/office/drawing/2014/main" id="{63CB32E1-DF16-1F22-156A-32D6C041B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7" y="1526639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1">
            <a:hlinkClick r:id="rId6"/>
            <a:extLst>
              <a:ext uri="{FF2B5EF4-FFF2-40B4-BE49-F238E27FC236}">
                <a16:creationId xmlns:a16="http://schemas.microsoft.com/office/drawing/2014/main" id="{B19684D6-D866-B18F-1FB7-283A0AE43A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67" y="1939296"/>
            <a:ext cx="288000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10" descr="Logo University Library TU Berlin">
            <a:extLst>
              <a:ext uri="{FF2B5EF4-FFF2-40B4-BE49-F238E27FC236}">
                <a16:creationId xmlns:a16="http://schemas.microsoft.com/office/drawing/2014/main" id="{3236F47F-04F0-0100-D1F4-467F71BD614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62" b="26643"/>
          <a:stretch/>
        </p:blipFill>
        <p:spPr>
          <a:xfrm>
            <a:off x="460617" y="2730732"/>
            <a:ext cx="506616" cy="2728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EBE192-10E6-2BBE-5042-ADCAB58FD6C2}"/>
              </a:ext>
            </a:extLst>
          </p:cNvPr>
          <p:cNvSpPr txBox="1"/>
          <p:nvPr/>
        </p:nvSpPr>
        <p:spPr>
          <a:xfrm>
            <a:off x="460618" y="5136441"/>
            <a:ext cx="4745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en-DE" sz="1200" dirty="0">
                <a:latin typeface="Arial" panose="020B0604020202020204" pitchFamily="34" charset="0"/>
                <a:cs typeface="Arial" panose="020B0604020202020204" pitchFamily="34" charset="0"/>
              </a:rPr>
              <a:t>nter Verwendung von Icons von </a:t>
            </a:r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Julian </a:t>
            </a:r>
            <a:r>
              <a:rPr lang="en-GB" sz="1200" b="0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Kücklich</a:t>
            </a:r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(</a:t>
            </a:r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  <a:hlinkClick r:id="rId11"/>
              </a:rPr>
              <a:t>CC0</a:t>
            </a:r>
            <a:r>
              <a:rPr lang="en-GB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)</a:t>
            </a:r>
            <a:r>
              <a:rPr lang="en-DE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  <a:hlinkClick r:id="rId12"/>
              </a:rPr>
              <a:t>https://commons.wikimedia.org/wiki/Category:Open_Access_Icons_for_Open_Access_Office_Brandenburg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7060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7B1E3A-8475-B0A9-E46C-666136D0A1C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Ausgangspunkt &amp; Vorüberlegungen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8438A572-CB17-74AA-E914-2898F61C3F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1397595"/>
              </p:ext>
            </p:extLst>
          </p:nvPr>
        </p:nvGraphicFramePr>
        <p:xfrm>
          <a:off x="301867" y="1107245"/>
          <a:ext cx="11080266" cy="5022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55371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6142252C-5CF0-21A7-D9CF-7449C4207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41065685"/>
              </p:ext>
            </p:extLst>
          </p:nvPr>
        </p:nvGraphicFramePr>
        <p:xfrm>
          <a:off x="0" y="97971"/>
          <a:ext cx="10956441" cy="55964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DA5B46-EC10-3D92-FC39-136C5E15C66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Open Access gestalten?!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32E0BD-D9DC-B134-DC1A-7B3506A6692F}"/>
              </a:ext>
            </a:extLst>
          </p:cNvPr>
          <p:cNvSpPr txBox="1"/>
          <p:nvPr/>
        </p:nvSpPr>
        <p:spPr>
          <a:xfrm>
            <a:off x="6470197" y="858558"/>
            <a:ext cx="3784146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Wie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können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wir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nicht-gewinnorientiertes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 OA </a:t>
            </a:r>
            <a:r>
              <a:rPr lang="en-GB" sz="2200" dirty="0" err="1">
                <a:latin typeface="Arial" panose="020B0604020202020204" pitchFamily="34" charset="0"/>
                <a:cs typeface="Arial" panose="020B0604020202020204" pitchFamily="34" charset="0"/>
              </a:rPr>
              <a:t>stärken</a:t>
            </a:r>
            <a:r>
              <a:rPr lang="en-GB" sz="2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1535117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DB65C468-3639-4244-869E-FD9A11024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3943501"/>
              </p:ext>
            </p:extLst>
          </p:nvPr>
        </p:nvGraphicFramePr>
        <p:xfrm>
          <a:off x="2668795" y="-406400"/>
          <a:ext cx="8416219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993542C-0F50-49E7-B281-92FCFCFFA1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11135766"/>
              </p:ext>
            </p:extLst>
          </p:nvPr>
        </p:nvGraphicFramePr>
        <p:xfrm>
          <a:off x="2668795" y="-406400"/>
          <a:ext cx="8416219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33F7B6C-D399-4A04-9D56-C8DB13FA2C1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Abgrenzung Begrifflichkeiten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1830DA3-F7E9-499B-99D2-EE1315160D1B}"/>
              </a:ext>
            </a:extLst>
          </p:cNvPr>
          <p:cNvSpPr txBox="1"/>
          <p:nvPr/>
        </p:nvSpPr>
        <p:spPr>
          <a:xfrm>
            <a:off x="300688" y="3865354"/>
            <a:ext cx="88222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Perspektive: Fördermöglichkeiten der Bibliothek</a:t>
            </a:r>
          </a:p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„Fair OA“ passgenauer für unser Fördervorhaben</a:t>
            </a:r>
          </a:p>
        </p:txBody>
      </p:sp>
    </p:spTree>
    <p:extLst>
      <p:ext uri="{BB962C8B-B14F-4D97-AF65-F5344CB8AC3E}">
        <p14:creationId xmlns:p14="http://schemas.microsoft.com/office/powerpoint/2010/main" val="3072537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C7EF3A-5BB9-702D-167E-B5F8437CEF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Fair Open Access Principles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0B9AA8BF-C4E5-852B-37FF-EEE5C5E2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8667323"/>
              </p:ext>
            </p:extLst>
          </p:nvPr>
        </p:nvGraphicFramePr>
        <p:xfrm>
          <a:off x="708267" y="992950"/>
          <a:ext cx="10133904" cy="54827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" name="Picture 19" descr="Icon Money bag and Euro symbol under magnifying glass">
            <a:extLst>
              <a:ext uri="{FF2B5EF4-FFF2-40B4-BE49-F238E27FC236}">
                <a16:creationId xmlns:a16="http://schemas.microsoft.com/office/drawing/2014/main" id="{716E5D26-920E-A998-3246-24CE933510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7771" y="5310419"/>
            <a:ext cx="720000" cy="720000"/>
          </a:xfrm>
          <a:prstGeom prst="rect">
            <a:avLst/>
          </a:prstGeom>
        </p:spPr>
      </p:pic>
      <p:pic>
        <p:nvPicPr>
          <p:cNvPr id="22" name="Picture 21" descr="Icon Network Institutions/People">
            <a:extLst>
              <a:ext uri="{FF2B5EF4-FFF2-40B4-BE49-F238E27FC236}">
                <a16:creationId xmlns:a16="http://schemas.microsoft.com/office/drawing/2014/main" id="{A2A1C2ED-794C-89A5-E8F5-1C26C058342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57336" y="3014330"/>
            <a:ext cx="720000" cy="720000"/>
          </a:xfrm>
          <a:prstGeom prst="rect">
            <a:avLst/>
          </a:prstGeom>
        </p:spPr>
      </p:pic>
      <p:pic>
        <p:nvPicPr>
          <p:cNvPr id="24" name="Picture 23" descr="Icon Law under a magnifying glass ">
            <a:extLst>
              <a:ext uri="{FF2B5EF4-FFF2-40B4-BE49-F238E27FC236}">
                <a16:creationId xmlns:a16="http://schemas.microsoft.com/office/drawing/2014/main" id="{EFFB4849-1BCF-3248-10A0-C2462BE290A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09707" y="3077983"/>
            <a:ext cx="720000" cy="651429"/>
          </a:xfrm>
          <a:prstGeom prst="rect">
            <a:avLst/>
          </a:prstGeom>
        </p:spPr>
      </p:pic>
      <p:pic>
        <p:nvPicPr>
          <p:cNvPr id="28" name="Picture 27" descr="Icon Open lock">
            <a:extLst>
              <a:ext uri="{FF2B5EF4-FFF2-40B4-BE49-F238E27FC236}">
                <a16:creationId xmlns:a16="http://schemas.microsoft.com/office/drawing/2014/main" id="{1D191BE8-959C-117B-9E4B-335E7C5004C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368642" y="2872269"/>
            <a:ext cx="720000" cy="857143"/>
          </a:xfrm>
          <a:prstGeom prst="rect">
            <a:avLst/>
          </a:prstGeom>
        </p:spPr>
      </p:pic>
      <p:grpSp>
        <p:nvGrpSpPr>
          <p:cNvPr id="31" name="Group 30" descr="Icon crossed out book and money">
            <a:extLst>
              <a:ext uri="{FF2B5EF4-FFF2-40B4-BE49-F238E27FC236}">
                <a16:creationId xmlns:a16="http://schemas.microsoft.com/office/drawing/2014/main" id="{A2E0F4A1-BF26-92DD-47BA-A358077693EB}"/>
              </a:ext>
            </a:extLst>
          </p:cNvPr>
          <p:cNvGrpSpPr/>
          <p:nvPr/>
        </p:nvGrpSpPr>
        <p:grpSpPr>
          <a:xfrm>
            <a:off x="5051498" y="5220419"/>
            <a:ext cx="900000" cy="900000"/>
            <a:chOff x="319840" y="4884980"/>
            <a:chExt cx="900000" cy="900000"/>
          </a:xfrm>
        </p:grpSpPr>
        <p:pic>
          <p:nvPicPr>
            <p:cNvPr id="1034" name="Picture 10">
              <a:extLst>
                <a:ext uri="{FF2B5EF4-FFF2-40B4-BE49-F238E27FC236}">
                  <a16:creationId xmlns:a16="http://schemas.microsoft.com/office/drawing/2014/main" id="{5ED8247A-5272-9B89-340A-E6EE637830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841" y="5005558"/>
              <a:ext cx="720000" cy="6588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Cross 28">
              <a:extLst>
                <a:ext uri="{FF2B5EF4-FFF2-40B4-BE49-F238E27FC236}">
                  <a16:creationId xmlns:a16="http://schemas.microsoft.com/office/drawing/2014/main" id="{D6F2CEEE-0CE9-3126-C8FA-FB93FA80F0FF}"/>
                </a:ext>
              </a:extLst>
            </p:cNvPr>
            <p:cNvSpPr>
              <a:spLocks noChangeAspect="1"/>
            </p:cNvSpPr>
            <p:nvPr/>
          </p:nvSpPr>
          <p:spPr>
            <a:xfrm rot="2700000">
              <a:off x="319840" y="4884980"/>
              <a:ext cx="900000" cy="900000"/>
            </a:xfrm>
            <a:prstGeom prst="plus">
              <a:avLst>
                <a:gd name="adj" fmla="val 48170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B646BC34-185B-0F4C-5FE1-FA6BF3A9B049}"/>
              </a:ext>
            </a:extLst>
          </p:cNvPr>
          <p:cNvSpPr txBox="1"/>
          <p:nvPr/>
        </p:nvSpPr>
        <p:spPr>
          <a:xfrm>
            <a:off x="461796" y="1110415"/>
            <a:ext cx="8818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  <a:hlinkClick r:id="rId13"/>
              </a:rPr>
              <a:t>https://www.mathoa.org/about/fair-open-access/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882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F08A494-01DE-4FB8-851A-EA78F90D30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Non-profit-Strukturen unterstützen</a:t>
            </a:r>
            <a:b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C40D1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2" name="Diagramm 1">
            <a:extLst>
              <a:ext uri="{FF2B5EF4-FFF2-40B4-BE49-F238E27FC236}">
                <a16:creationId xmlns:a16="http://schemas.microsoft.com/office/drawing/2014/main" id="{4AC4D782-5AE5-4C12-A03C-827DE994B9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2142694"/>
              </p:ext>
            </p:extLst>
          </p:nvPr>
        </p:nvGraphicFramePr>
        <p:xfrm>
          <a:off x="555866" y="2923309"/>
          <a:ext cx="11123516" cy="3383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2102F7C0-E138-4EB5-9256-826C1CB72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1838080"/>
              </p:ext>
            </p:extLst>
          </p:nvPr>
        </p:nvGraphicFramePr>
        <p:xfrm>
          <a:off x="866" y="1420586"/>
          <a:ext cx="9420225" cy="20084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0784F27-F928-BF3E-1038-A1CC69502A86}"/>
              </a:ext>
            </a:extLst>
          </p:cNvPr>
          <p:cNvSpPr txBox="1"/>
          <p:nvPr/>
        </p:nvSpPr>
        <p:spPr>
          <a:xfrm>
            <a:off x="3389744" y="745190"/>
            <a:ext cx="749992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solidFill>
                  <a:srgbClr val="C40D1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 </a:t>
            </a: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wir schon länger, aber bisher nicht systematisch</a:t>
            </a:r>
            <a:endParaRPr lang="en-DE" sz="2400" dirty="0"/>
          </a:p>
        </p:txBody>
      </p:sp>
    </p:spTree>
    <p:extLst>
      <p:ext uri="{BB962C8B-B14F-4D97-AF65-F5344CB8AC3E}">
        <p14:creationId xmlns:p14="http://schemas.microsoft.com/office/powerpoint/2010/main" val="335593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3B9FC69-45D7-4B6E-BB1B-FFCA3CD9361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Fair-Open-Access-Fonds</a:t>
            </a: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250640E1-DCA6-421F-B33C-3B50ED5355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3172048"/>
              </p:ext>
            </p:extLst>
          </p:nvPr>
        </p:nvGraphicFramePr>
        <p:xfrm>
          <a:off x="4778369" y="1149687"/>
          <a:ext cx="7776863" cy="4509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EAFAEE2E-0F54-429C-937A-3A0EFA865C2E}"/>
              </a:ext>
            </a:extLst>
          </p:cNvPr>
          <p:cNvSpPr txBox="1"/>
          <p:nvPr/>
        </p:nvSpPr>
        <p:spPr>
          <a:xfrm>
            <a:off x="555867" y="1198781"/>
            <a:ext cx="4693466" cy="43858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DE" dirty="0">
                <a:latin typeface="Arial" panose="020B0604020202020204" pitchFamily="34" charset="0"/>
                <a:cs typeface="Arial" panose="020B0604020202020204" pitchFamily="34" charset="0"/>
              </a:rPr>
              <a:t>Start: Januar 2024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bereits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existierende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Förderung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von Fair OA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sichtbar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machen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weiter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ausbauen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0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→  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 UB-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Strategie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verankern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✓ Konsequente Umsetzung des Open-Access-Gedankens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✓ Vermeidung von Zugangs- und Publikationsschranken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✓ Vermeidung von Preisspiralen und kommerziellen Publikationsstrukturen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✓ Stärkung von Wissenschaft und öffentlicher Infrastruktur</a:t>
            </a:r>
          </a:p>
        </p:txBody>
      </p:sp>
    </p:spTree>
    <p:extLst>
      <p:ext uri="{BB962C8B-B14F-4D97-AF65-F5344CB8AC3E}">
        <p14:creationId xmlns:p14="http://schemas.microsoft.com/office/powerpoint/2010/main" val="32860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CE6BB72A-1C2A-BEC3-DA0E-664B35B76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7008347"/>
              </p:ext>
            </p:extLst>
          </p:nvPr>
        </p:nvGraphicFramePr>
        <p:xfrm>
          <a:off x="555867" y="719666"/>
          <a:ext cx="1108026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8F716-5EEE-5031-72EA-979E7A2CA3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DE" sz="2400" b="0" i="0" u="none" strike="noStrike" kern="1200" cap="none" spc="0" normalizeH="0" baseline="0" noProof="0" dirty="0">
                <a:ln>
                  <a:noFill/>
                </a:ln>
                <a:solidFill>
                  <a:srgbClr val="C40D1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Was tun wir konkret?</a:t>
            </a:r>
          </a:p>
        </p:txBody>
      </p:sp>
    </p:spTree>
    <p:extLst>
      <p:ext uri="{BB962C8B-B14F-4D97-AF65-F5344CB8AC3E}">
        <p14:creationId xmlns:p14="http://schemas.microsoft.com/office/powerpoint/2010/main" val="256544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1C657EF-418A-73BC-469B-936015D97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7708579"/>
              </p:ext>
            </p:extLst>
          </p:nvPr>
        </p:nvGraphicFramePr>
        <p:xfrm>
          <a:off x="550799" y="1025228"/>
          <a:ext cx="10100268" cy="4749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7E7BAF6-7974-4A85-99EE-1D75DE6B69B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55867" y="396545"/>
            <a:ext cx="8311908" cy="717437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Auszüge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internem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UB-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Strategiepapier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highlight>
                  <a:srgbClr val="FFFFFF"/>
                </a:highligh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(2024–2028)</a:t>
            </a:r>
          </a:p>
          <a:p>
            <a:pPr marL="0" marR="0" lvl="0" indent="0" algn="l" defTabSz="914400" rtl="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rgbClr val="C40D1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863922"/>
      </p:ext>
    </p:extLst>
  </p:cSld>
  <p:clrMapOvr>
    <a:masterClrMapping/>
  </p:clrMapOvr>
</p:sld>
</file>

<file path=ppt/theme/theme1.xml><?xml version="1.0" encoding="utf-8"?>
<a:theme xmlns:a="http://schemas.openxmlformats.org/drawingml/2006/main" name="Titelfolien zur Auswahl">
  <a:themeElements>
    <a:clrScheme name="TU Berlin">
      <a:dk1>
        <a:srgbClr val="434343"/>
      </a:dk1>
      <a:lt1>
        <a:srgbClr val="FFFFFF"/>
      </a:lt1>
      <a:dk2>
        <a:srgbClr val="434343"/>
      </a:dk2>
      <a:lt2>
        <a:srgbClr val="E7E6E6"/>
      </a:lt2>
      <a:accent1>
        <a:srgbClr val="C30D1E"/>
      </a:accent1>
      <a:accent2>
        <a:srgbClr val="B2B2B2"/>
      </a:accent2>
      <a:accent3>
        <a:srgbClr val="FF6C00"/>
      </a:accent3>
      <a:accent4>
        <a:srgbClr val="1F90CC"/>
      </a:accent4>
      <a:accent5>
        <a:srgbClr val="9013FE"/>
      </a:accent5>
      <a:accent6>
        <a:srgbClr val="49CB40"/>
      </a:accent6>
      <a:hlink>
        <a:srgbClr val="C30D1E"/>
      </a:hlink>
      <a:folHlink>
        <a:srgbClr val="C30D1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F5D8605-2613-D24D-AB7D-44425CE5E9EB}" vid="{4A2A0730-D474-B642-9EC8-245B2B7F7B17}"/>
    </a:ext>
  </a:extLst>
</a:theme>
</file>

<file path=ppt/theme/theme2.xml><?xml version="1.0" encoding="utf-8"?>
<a:theme xmlns:a="http://schemas.openxmlformats.org/drawingml/2006/main" name="Master für Folgeseiten">
  <a:themeElements>
    <a:clrScheme name="TU Berlin ">
      <a:dk1>
        <a:srgbClr val="434343"/>
      </a:dk1>
      <a:lt1>
        <a:srgbClr val="FFFFFF"/>
      </a:lt1>
      <a:dk2>
        <a:srgbClr val="434343"/>
      </a:dk2>
      <a:lt2>
        <a:srgbClr val="E7E6E6"/>
      </a:lt2>
      <a:accent1>
        <a:srgbClr val="C30D1E"/>
      </a:accent1>
      <a:accent2>
        <a:srgbClr val="B2B2B2"/>
      </a:accent2>
      <a:accent3>
        <a:srgbClr val="FF6C00"/>
      </a:accent3>
      <a:accent4>
        <a:srgbClr val="1F90CC"/>
      </a:accent4>
      <a:accent5>
        <a:srgbClr val="9013FE"/>
      </a:accent5>
      <a:accent6>
        <a:srgbClr val="49CB40"/>
      </a:accent6>
      <a:hlink>
        <a:srgbClr val="C30D1E"/>
      </a:hlink>
      <a:folHlink>
        <a:srgbClr val="C30D1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1" id="{AF5D8605-2613-D24D-AB7D-44425CE5E9EB}" vid="{6D2ACD7B-51E4-3F4D-A883-FB2A0ECC7C66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TU-Berlin-Praesentation-Master-einfarbig-Rot</Template>
  <TotalTime>5690</TotalTime>
  <Words>1409</Words>
  <Application>Microsoft Macintosh PowerPoint</Application>
  <PresentationFormat>Widescreen</PresentationFormat>
  <Paragraphs>191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Wingdings</vt:lpstr>
      <vt:lpstr>Symbol</vt:lpstr>
      <vt:lpstr>Arial</vt:lpstr>
      <vt:lpstr>Calibri</vt:lpstr>
      <vt:lpstr>Titelfolien zur Auswahl</vt:lpstr>
      <vt:lpstr>Master für Folgeseiten</vt:lpstr>
      <vt:lpstr>Definieren, identifizieren, fördern.  Fair-OA-Aktivitäten monitoren</vt:lpstr>
      <vt:lpstr>Ausgangspunkt &amp; Vorüberlegungen</vt:lpstr>
      <vt:lpstr>Open Access gestalten?!</vt:lpstr>
      <vt:lpstr>Abgrenzung Begrifflichkeiten</vt:lpstr>
      <vt:lpstr>Fair Open Access Principles</vt:lpstr>
      <vt:lpstr>Non-profit-Strukturen unterstützen </vt:lpstr>
      <vt:lpstr>Fair-Open-Access-Fonds</vt:lpstr>
      <vt:lpstr>Was tun wir konkret?</vt:lpstr>
      <vt:lpstr>Auszüge aus internem UB-Strategiepapier (2024–2028) </vt:lpstr>
      <vt:lpstr>Förderkriterien</vt:lpstr>
      <vt:lpstr>Aktivitäten als Herausgeber*innen</vt:lpstr>
      <vt:lpstr>Wer suchet, der findet!</vt:lpstr>
      <vt:lpstr>Was haben wir dabei gelernt?</vt:lpstr>
      <vt:lpstr>Work in progress 2024</vt:lpstr>
      <vt:lpstr>Webseite OA-Finanzierung https://www.tu.berlin/go5066/</vt:lpstr>
      <vt:lpstr>Empfehlungen &amp; Ausblick</vt:lpstr>
      <vt:lpstr>Kontakt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Definieren, identifizieren, fördern. Fair-OA-Aktivitäten monitoren</dc:title>
  <dc:subject>Open-Access-Tage 2024, 11. September 2024, Session 5: Diamond und Fair</dc:subject>
  <dc:creator>Michaela Voigt</dc:creator>
  <cp:keywords>Open Access; Fair OA; Finanzierung; Monitoring; Bibliothek</cp:keywords>
  <dc:description/>
  <cp:lastModifiedBy>TU-Pseudonym 6619048547340272</cp:lastModifiedBy>
  <cp:revision>132</cp:revision>
  <cp:lastPrinted>2024-09-10T18:54:03Z</cp:lastPrinted>
  <dcterms:created xsi:type="dcterms:W3CDTF">2023-03-06T15:38:55Z</dcterms:created>
  <dcterms:modified xsi:type="dcterms:W3CDTF">2024-09-10T21:29:12Z</dcterms:modified>
  <cp:category/>
</cp:coreProperties>
</file>