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5.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6.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7.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4.xml" ContentType="application/vnd.openxmlformats-officedocument.presentationml.tags+xml"/>
  <Override PartName="/ppt/notesSlides/notesSlide10.xml" ContentType="application/vnd.openxmlformats-officedocument.presentationml.notesSlide+xml"/>
  <Override PartName="/ppt/tags/tag5.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6.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7.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65" r:id="rId2"/>
    <p:sldMasterId id="2147483697" r:id="rId3"/>
    <p:sldMasterId id="2147483709" r:id="rId4"/>
    <p:sldMasterId id="2147483760" r:id="rId5"/>
    <p:sldMasterId id="2147483800" r:id="rId6"/>
    <p:sldMasterId id="2147483804" r:id="rId7"/>
    <p:sldMasterId id="2147483840" r:id="rId8"/>
  </p:sldMasterIdLst>
  <p:notesMasterIdLst>
    <p:notesMasterId r:id="rId34"/>
  </p:notesMasterIdLst>
  <p:sldIdLst>
    <p:sldId id="677" r:id="rId9"/>
    <p:sldId id="816" r:id="rId10"/>
    <p:sldId id="734" r:id="rId11"/>
    <p:sldId id="698" r:id="rId12"/>
    <p:sldId id="738" r:id="rId13"/>
    <p:sldId id="876" r:id="rId14"/>
    <p:sldId id="818" r:id="rId15"/>
    <p:sldId id="819" r:id="rId16"/>
    <p:sldId id="739" r:id="rId17"/>
    <p:sldId id="868" r:id="rId18"/>
    <p:sldId id="877" r:id="rId19"/>
    <p:sldId id="863" r:id="rId20"/>
    <p:sldId id="879" r:id="rId21"/>
    <p:sldId id="880" r:id="rId22"/>
    <p:sldId id="881" r:id="rId23"/>
    <p:sldId id="882" r:id="rId24"/>
    <p:sldId id="878" r:id="rId25"/>
    <p:sldId id="883" r:id="rId26"/>
    <p:sldId id="610" r:id="rId27"/>
    <p:sldId id="609" r:id="rId28"/>
    <p:sldId id="866" r:id="rId29"/>
    <p:sldId id="875" r:id="rId30"/>
    <p:sldId id="830" r:id="rId31"/>
    <p:sldId id="824" r:id="rId32"/>
    <p:sldId id="827"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636465"/>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345"/>
    <p:restoredTop sz="88571"/>
  </p:normalViewPr>
  <p:slideViewPr>
    <p:cSldViewPr snapToGrid="0" snapToObjects="1">
      <p:cViewPr varScale="1">
        <p:scale>
          <a:sx n="86" d="100"/>
          <a:sy n="86" d="100"/>
        </p:scale>
        <p:origin x="216" y="6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21" Type="http://schemas.openxmlformats.org/officeDocument/2006/relationships/slide" Target="slides/slide13.xml"/><Relationship Id="rId34" Type="http://schemas.openxmlformats.org/officeDocument/2006/relationships/notesMaster" Target="notesMasters/notesMaster1.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viewProps" Target="view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presProps" Target="presProps.xml"/><Relationship Id="rId8" Type="http://schemas.openxmlformats.org/officeDocument/2006/relationships/slideMaster" Target="slideMasters/slideMaster8.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DC2156-DB5E-CD4A-9396-EA7387893EB5}" type="datetimeFigureOut">
              <a:rPr lang="en-US" smtClean="0"/>
              <a:t>9/5/24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74F79B-9206-FF49-A065-37851696EADB}" type="slidenum">
              <a:rPr lang="en-US" smtClean="0"/>
              <a:t>‹#›</a:t>
            </a:fld>
            <a:endParaRPr lang="en-US"/>
          </a:p>
        </p:txBody>
      </p:sp>
    </p:spTree>
    <p:extLst>
      <p:ext uri="{BB962C8B-B14F-4D97-AF65-F5344CB8AC3E}">
        <p14:creationId xmlns:p14="http://schemas.microsoft.com/office/powerpoint/2010/main" val="21934698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3DF7AD6-4FC0-A543-A4D6-93C7CFFD4D31}" type="slidenum">
              <a:rPr lang="en-US" smtClean="0"/>
              <a:t>1</a:t>
            </a:fld>
            <a:endParaRPr lang="en-US"/>
          </a:p>
        </p:txBody>
      </p:sp>
    </p:spTree>
    <p:extLst>
      <p:ext uri="{BB962C8B-B14F-4D97-AF65-F5344CB8AC3E}">
        <p14:creationId xmlns:p14="http://schemas.microsoft.com/office/powerpoint/2010/main" val="20185197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75D666D-9342-7844-8FF7-82CB5988B7D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96935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35ed75ccf_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35ed75ccf_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endParaRPr dirty="0"/>
          </a:p>
        </p:txBody>
      </p:sp>
    </p:spTree>
    <p:extLst>
      <p:ext uri="{BB962C8B-B14F-4D97-AF65-F5344CB8AC3E}">
        <p14:creationId xmlns:p14="http://schemas.microsoft.com/office/powerpoint/2010/main" val="4552939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35ed75ccf_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35ed75ccf_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i="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1933332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a:extLst>
            <a:ext uri="{FF2B5EF4-FFF2-40B4-BE49-F238E27FC236}">
              <a16:creationId xmlns:a16="http://schemas.microsoft.com/office/drawing/2014/main" id="{A1C08795-9959-186E-4499-030410765834}"/>
            </a:ext>
          </a:extLst>
        </p:cNvPr>
        <p:cNvGrpSpPr/>
        <p:nvPr/>
      </p:nvGrpSpPr>
      <p:grpSpPr>
        <a:xfrm>
          <a:off x="0" y="0"/>
          <a:ext cx="0" cy="0"/>
          <a:chOff x="0" y="0"/>
          <a:chExt cx="0" cy="0"/>
        </a:xfrm>
      </p:grpSpPr>
      <p:sp>
        <p:nvSpPr>
          <p:cNvPr id="279" name="Google Shape;279;g35ed75ccf_044:notes">
            <a:extLst>
              <a:ext uri="{FF2B5EF4-FFF2-40B4-BE49-F238E27FC236}">
                <a16:creationId xmlns:a16="http://schemas.microsoft.com/office/drawing/2014/main" id="{5295CB58-B619-293C-8DFC-B49FCF1E362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35ed75ccf_044:notes">
            <a:extLst>
              <a:ext uri="{FF2B5EF4-FFF2-40B4-BE49-F238E27FC236}">
                <a16:creationId xmlns:a16="http://schemas.microsoft.com/office/drawing/2014/main" id="{E653F67C-F722-0D00-5578-A178080DCB0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i="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2096701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a:extLst>
            <a:ext uri="{FF2B5EF4-FFF2-40B4-BE49-F238E27FC236}">
              <a16:creationId xmlns:a16="http://schemas.microsoft.com/office/drawing/2014/main" id="{6492C457-4417-572B-1F1A-618F1C5F9CE6}"/>
            </a:ext>
          </a:extLst>
        </p:cNvPr>
        <p:cNvGrpSpPr/>
        <p:nvPr/>
      </p:nvGrpSpPr>
      <p:grpSpPr>
        <a:xfrm>
          <a:off x="0" y="0"/>
          <a:ext cx="0" cy="0"/>
          <a:chOff x="0" y="0"/>
          <a:chExt cx="0" cy="0"/>
        </a:xfrm>
      </p:grpSpPr>
      <p:sp>
        <p:nvSpPr>
          <p:cNvPr id="279" name="Google Shape;279;g35ed75ccf_044:notes">
            <a:extLst>
              <a:ext uri="{FF2B5EF4-FFF2-40B4-BE49-F238E27FC236}">
                <a16:creationId xmlns:a16="http://schemas.microsoft.com/office/drawing/2014/main" id="{1C07FA86-4E05-19E7-F2EF-8E47222E0A5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35ed75ccf_044:notes">
            <a:extLst>
              <a:ext uri="{FF2B5EF4-FFF2-40B4-BE49-F238E27FC236}">
                <a16:creationId xmlns:a16="http://schemas.microsoft.com/office/drawing/2014/main" id="{CDC277A8-CAE1-DDE1-B7BC-C801B693323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i="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1725175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a:extLst>
            <a:ext uri="{FF2B5EF4-FFF2-40B4-BE49-F238E27FC236}">
              <a16:creationId xmlns:a16="http://schemas.microsoft.com/office/drawing/2014/main" id="{1DCC25BA-4FB9-D54B-432E-EA42F3EEED13}"/>
            </a:ext>
          </a:extLst>
        </p:cNvPr>
        <p:cNvGrpSpPr/>
        <p:nvPr/>
      </p:nvGrpSpPr>
      <p:grpSpPr>
        <a:xfrm>
          <a:off x="0" y="0"/>
          <a:ext cx="0" cy="0"/>
          <a:chOff x="0" y="0"/>
          <a:chExt cx="0" cy="0"/>
        </a:xfrm>
      </p:grpSpPr>
      <p:sp>
        <p:nvSpPr>
          <p:cNvPr id="279" name="Google Shape;279;g35ed75ccf_044:notes">
            <a:extLst>
              <a:ext uri="{FF2B5EF4-FFF2-40B4-BE49-F238E27FC236}">
                <a16:creationId xmlns:a16="http://schemas.microsoft.com/office/drawing/2014/main" id="{8FD19358-2690-3FC0-4A2C-E0DF57ECBE1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35ed75ccf_044:notes">
            <a:extLst>
              <a:ext uri="{FF2B5EF4-FFF2-40B4-BE49-F238E27FC236}">
                <a16:creationId xmlns:a16="http://schemas.microsoft.com/office/drawing/2014/main" id="{E0FEB093-8967-0D86-40FE-5162C364901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i="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6340506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a:extLst>
            <a:ext uri="{FF2B5EF4-FFF2-40B4-BE49-F238E27FC236}">
              <a16:creationId xmlns:a16="http://schemas.microsoft.com/office/drawing/2014/main" id="{219ECCE4-729C-0065-B878-DA022E3AEEA4}"/>
            </a:ext>
          </a:extLst>
        </p:cNvPr>
        <p:cNvGrpSpPr/>
        <p:nvPr/>
      </p:nvGrpSpPr>
      <p:grpSpPr>
        <a:xfrm>
          <a:off x="0" y="0"/>
          <a:ext cx="0" cy="0"/>
          <a:chOff x="0" y="0"/>
          <a:chExt cx="0" cy="0"/>
        </a:xfrm>
      </p:grpSpPr>
      <p:sp>
        <p:nvSpPr>
          <p:cNvPr id="279" name="Google Shape;279;g35ed75ccf_044:notes">
            <a:extLst>
              <a:ext uri="{FF2B5EF4-FFF2-40B4-BE49-F238E27FC236}">
                <a16:creationId xmlns:a16="http://schemas.microsoft.com/office/drawing/2014/main" id="{8472C287-30F9-A428-30D6-8BDFB488B3F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35ed75ccf_044:notes">
            <a:extLst>
              <a:ext uri="{FF2B5EF4-FFF2-40B4-BE49-F238E27FC236}">
                <a16:creationId xmlns:a16="http://schemas.microsoft.com/office/drawing/2014/main" id="{E3FE2FD0-1068-1A0B-A00D-98D6DE5B4E2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i="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9217589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35ed75ccf_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35ed75ccf_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endParaRPr dirty="0"/>
          </a:p>
        </p:txBody>
      </p:sp>
    </p:spTree>
    <p:extLst>
      <p:ext uri="{BB962C8B-B14F-4D97-AF65-F5344CB8AC3E}">
        <p14:creationId xmlns:p14="http://schemas.microsoft.com/office/powerpoint/2010/main" val="2645473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a:extLst>
            <a:ext uri="{FF2B5EF4-FFF2-40B4-BE49-F238E27FC236}">
              <a16:creationId xmlns:a16="http://schemas.microsoft.com/office/drawing/2014/main" id="{EDB02BD4-1E6D-FAC7-C41F-39DE47FB0081}"/>
            </a:ext>
          </a:extLst>
        </p:cNvPr>
        <p:cNvGrpSpPr/>
        <p:nvPr/>
      </p:nvGrpSpPr>
      <p:grpSpPr>
        <a:xfrm>
          <a:off x="0" y="0"/>
          <a:ext cx="0" cy="0"/>
          <a:chOff x="0" y="0"/>
          <a:chExt cx="0" cy="0"/>
        </a:xfrm>
      </p:grpSpPr>
      <p:sp>
        <p:nvSpPr>
          <p:cNvPr id="279" name="Google Shape;279;g35ed75ccf_044:notes">
            <a:extLst>
              <a:ext uri="{FF2B5EF4-FFF2-40B4-BE49-F238E27FC236}">
                <a16:creationId xmlns:a16="http://schemas.microsoft.com/office/drawing/2014/main" id="{ABB4F67F-CD3A-C7E3-D109-527FDA431B2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35ed75ccf_044:notes">
            <a:extLst>
              <a:ext uri="{FF2B5EF4-FFF2-40B4-BE49-F238E27FC236}">
                <a16:creationId xmlns:a16="http://schemas.microsoft.com/office/drawing/2014/main" id="{D72AA24D-A81D-E9F3-C640-CB676BD91BD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i="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6420224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75D666D-9342-7844-8FF7-82CB5988B7DA}" type="slidenum">
              <a:rPr lang="en-US" smtClean="0"/>
              <a:t>19</a:t>
            </a:fld>
            <a:endParaRPr lang="en-US"/>
          </a:p>
        </p:txBody>
      </p:sp>
    </p:spTree>
    <p:extLst>
      <p:ext uri="{BB962C8B-B14F-4D97-AF65-F5344CB8AC3E}">
        <p14:creationId xmlns:p14="http://schemas.microsoft.com/office/powerpoint/2010/main" val="35209826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900" kern="1200" dirty="0">
                <a:solidFill>
                  <a:schemeClr val="tx1"/>
                </a:solidFill>
                <a:effectLst/>
                <a:latin typeface="+mn-lt"/>
                <a:ea typeface="+mn-ea"/>
                <a:cs typeface="+mn-cs"/>
              </a:rPr>
              <a:t>Source: https://</a:t>
            </a:r>
            <a:r>
              <a:rPr lang="en-GB" sz="900" kern="1200" dirty="0" err="1">
                <a:solidFill>
                  <a:schemeClr val="tx1"/>
                </a:solidFill>
                <a:effectLst/>
                <a:latin typeface="+mn-lt"/>
                <a:ea typeface="+mn-ea"/>
                <a:cs typeface="+mn-cs"/>
              </a:rPr>
              <a:t>www.stroke.org.uk</a:t>
            </a:r>
            <a:r>
              <a:rPr lang="en-GB" sz="900" kern="1200" dirty="0">
                <a:solidFill>
                  <a:schemeClr val="tx1"/>
                </a:solidFill>
                <a:effectLst/>
                <a:latin typeface="+mn-lt"/>
                <a:ea typeface="+mn-ea"/>
                <a:cs typeface="+mn-cs"/>
              </a:rPr>
              <a:t>/professionals/atrial-fibrillation-information-and-resources ; “</a:t>
            </a:r>
            <a:r>
              <a:rPr lang="en-GB" sz="1200" b="0" i="0" kern="1200" dirty="0">
                <a:solidFill>
                  <a:schemeClr val="tx1"/>
                </a:solidFill>
                <a:effectLst/>
                <a:latin typeface="+mn-lt"/>
                <a:ea typeface="+mn-ea"/>
                <a:cs typeface="+mn-cs"/>
              </a:rPr>
              <a:t>It's estimated that if AF was adequately treated, around 7,000 strokes would be prevented and over 2,000 lives saved every year in England alone.”</a:t>
            </a:r>
            <a:endParaRPr lang="en-GB" sz="9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A75D666D-9342-7844-8FF7-82CB5988B7D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10911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75D666D-9342-7844-8FF7-82CB5988B7D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83109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F7AD6-4FC0-A543-A4D6-93C7CFFD4D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200558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F7AD6-4FC0-A543-A4D6-93C7CFFD4D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86390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nSpc>
                <a:spcPct val="120000"/>
              </a:lnSpc>
              <a:buFont typeface="Arial" panose="020B0604020202020204" pitchFamily="34" charset="0"/>
              <a:buChar char="•"/>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NICE (2021) recommends offering anticoagulation “to people with atrial fibrillation and a CHA2DS2‑VASc score of 2 or above” (i.e. after detecting AF, all women ≥ 65 years, and all men ≥ 75 years).</a:t>
            </a:r>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F7AD6-4FC0-A543-A4D6-93C7CFFD4D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395101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F7AD6-4FC0-A543-A4D6-93C7CFFD4D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016802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75D666D-9342-7844-8FF7-82CB5988B7D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67202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75D666D-9342-7844-8FF7-82CB5988B7D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6216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35ed75ccf_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35ed75ccf_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endParaRPr dirty="0"/>
          </a:p>
        </p:txBody>
      </p:sp>
    </p:spTree>
    <p:extLst>
      <p:ext uri="{BB962C8B-B14F-4D97-AF65-F5344CB8AC3E}">
        <p14:creationId xmlns:p14="http://schemas.microsoft.com/office/powerpoint/2010/main" val="15671108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35ed75ccf_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35ed75ccf_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endParaRPr dirty="0"/>
          </a:p>
        </p:txBody>
      </p:sp>
    </p:spTree>
    <p:extLst>
      <p:ext uri="{BB962C8B-B14F-4D97-AF65-F5344CB8AC3E}">
        <p14:creationId xmlns:p14="http://schemas.microsoft.com/office/powerpoint/2010/main" val="5029440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35ed75ccf_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35ed75ccf_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sz="900" dirty="0"/>
              <a:t>If you have a fitness tracker or smart watch you may have seen sensors on its underside, perhaps emitting red or green light. These are PPG sensors. I’ll use a cross-section [click] of the wrist to illustrate how a PPG signal is generated and captured. In this example a [click] green LED is used to illuminate the wrist. Some of the light is attenuated in the tissues, and some is reflected back towards the sensor. The level of reflected light is recorded by a [click] light sensor (in yellow). Here is [click] an example of the resulting PPG signal.</a:t>
            </a:r>
          </a:p>
          <a:p>
            <a:r>
              <a:rPr lang="en-US" sz="900" dirty="0"/>
              <a:t>[click] The cross-section shows the pulsatile flow of arterial blood into the wrist with each heart beat. On the right, the signal increases and decreases with each heart beat, as the volume of arterial blood, which absorbs light, increases and decreases. This forms pulse waves – one for each heart beat.</a:t>
            </a:r>
          </a:p>
          <a:p>
            <a:endParaRPr lang="en-US" sz="900" dirty="0"/>
          </a:p>
        </p:txBody>
      </p:sp>
    </p:spTree>
    <p:extLst>
      <p:ext uri="{BB962C8B-B14F-4D97-AF65-F5344CB8AC3E}">
        <p14:creationId xmlns:p14="http://schemas.microsoft.com/office/powerpoint/2010/main" val="15254033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71450" indent="-171450">
              <a:buFontTx/>
              <a:buChar char="-"/>
            </a:pPr>
            <a:r>
              <a:rPr lang="en-US" dirty="0"/>
              <a:t>[click] Heart rate: 100 bpm</a:t>
            </a:r>
          </a:p>
          <a:p>
            <a:pPr marL="171450" indent="-171450">
              <a:buFontTx/>
              <a:buChar char="-"/>
            </a:pPr>
            <a:r>
              <a:rPr lang="en-US" dirty="0"/>
              <a:t>[click] Heart rate: 60 bpm</a:t>
            </a:r>
          </a:p>
          <a:p>
            <a:pPr marL="171450" indent="-171450">
              <a:buFontTx/>
              <a:buChar char="-"/>
            </a:pPr>
            <a:r>
              <a:rPr lang="en-US" dirty="0"/>
              <a:t>[click] irregular rhythm</a:t>
            </a:r>
          </a:p>
          <a:p>
            <a:pPr marL="171450" indent="-171450">
              <a:buFontTx/>
              <a:buChar char="-"/>
            </a:pPr>
            <a:r>
              <a:rPr lang="en-US" dirty="0"/>
              <a:t>[click] irregular intervals</a:t>
            </a:r>
          </a:p>
          <a:p>
            <a:pPr marL="171450" indent="-171450">
              <a:buFontTx/>
              <a:buChar char="-"/>
            </a:pPr>
            <a:r>
              <a:rPr lang="en-US" dirty="0"/>
              <a:t>[click] varying pulse amplitudes</a:t>
            </a:r>
          </a:p>
          <a:p>
            <a:endParaRPr lang="en-US" dirty="0"/>
          </a:p>
          <a:p>
            <a:r>
              <a:rPr lang="en-US" sz="1200" dirty="0"/>
              <a:t>If you have a fitness tracker or smart watch you may have seen sensors on its underside, perhaps emitting red or green light. These are PPG sensors. I’ll use a cross-section [click] of the wrist to illustrate how a PPG signal is generated and captured. In this example a [click] green LED is used to illuminate the wrist. Some of the light is attenuated in the tissues, and some is reflected back towards the sensor. The level of reflected light is recorded by a [click] light sensor (in yellow). Here is [click] an example of the resulting PPG signal.</a:t>
            </a:r>
          </a:p>
          <a:p>
            <a:r>
              <a:rPr lang="en-US" sz="1200" dirty="0"/>
              <a:t>[click] The cross-section shows the pulsatile flow of arterial blood into the wrist with each heart beat. On the right, the signal increases and decreases with each heart beat, as the volume of arterial blood, which absorbs light, increases and decreases. This forms pulse waves – one for each heart beat.</a:t>
            </a:r>
          </a:p>
          <a:p>
            <a:endParaRPr lang="en-US" dirty="0"/>
          </a:p>
          <a:p>
            <a:r>
              <a:rPr lang="en-US" dirty="0"/>
              <a:t>[click] This PPG signal shows a heart rate of approximately 100 beats per minute. [click] Here is an example of a slower heart rate, still in sinus rhythm. Besides the heart rate, the signal is also greatly influenced by the [click] heart rhythm, since an irregular rhythm such as atrial fibrillation results in both [click] irregular beat-to-beat intervals and [click] varying pulse amplitudes. [click] Focusing in on a [click] single pulse wave [click]...</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5B41D7D-DB3E-0740-93AB-0FECED082F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516575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F7AD6-4FC0-A543-A4D6-93C7CFFD4D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35588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399" y="3388937"/>
            <a:ext cx="5363400" cy="2249863"/>
          </a:xfrm>
        </p:spPr>
        <p:txBody>
          <a:bodyPr/>
          <a:lstStyle>
            <a:lvl1pPr algn="l">
              <a:defRPr b="1">
                <a:solidFill>
                  <a:schemeClr val="tx1"/>
                </a:solidFill>
              </a:defRPr>
            </a:lvl1pPr>
          </a:lstStyle>
          <a:p>
            <a:r>
              <a:rPr lang="en-US" dirty="0"/>
              <a:t>edit Master title style</a:t>
            </a:r>
            <a:endParaRPr lang="en-GB" dirty="0"/>
          </a:p>
        </p:txBody>
      </p:sp>
      <p:sp>
        <p:nvSpPr>
          <p:cNvPr id="3" name="Subtitle 2"/>
          <p:cNvSpPr>
            <a:spLocks noGrp="1"/>
          </p:cNvSpPr>
          <p:nvPr>
            <p:ph type="subTitle" idx="1" hasCustomPrompt="1"/>
          </p:nvPr>
        </p:nvSpPr>
        <p:spPr>
          <a:xfrm>
            <a:off x="6815543" y="3388937"/>
            <a:ext cx="4462058" cy="2249863"/>
          </a:xfrm>
        </p:spPr>
        <p:txBody>
          <a:bodyPr/>
          <a:lstStyle>
            <a:lvl1pPr marL="0" indent="0" algn="l">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Peter H. Charlton</a:t>
            </a:r>
          </a:p>
          <a:p>
            <a:endParaRPr lang="en-US" dirty="0"/>
          </a:p>
          <a:p>
            <a:r>
              <a:rPr lang="en-US" dirty="0"/>
              <a:t>University of Cambridge</a:t>
            </a:r>
          </a:p>
          <a:p>
            <a:r>
              <a:rPr lang="en-US" dirty="0"/>
              <a:t>City, University of London</a:t>
            </a:r>
            <a:endParaRPr lang="en-GB" dirty="0"/>
          </a:p>
        </p:txBody>
      </p:sp>
      <p:sp>
        <p:nvSpPr>
          <p:cNvPr id="4" name="Date Placeholder 3"/>
          <p:cNvSpPr>
            <a:spLocks noGrp="1"/>
          </p:cNvSpPr>
          <p:nvPr>
            <p:ph type="dt" sz="half" idx="10"/>
          </p:nvPr>
        </p:nvSpPr>
        <p:spPr/>
        <p:txBody>
          <a:bodyPr/>
          <a:lstStyle>
            <a:lvl1pPr>
              <a:defRPr/>
            </a:lvl1pPr>
          </a:lstStyle>
          <a:p>
            <a:pPr>
              <a:defRPr/>
            </a:pPr>
            <a:r>
              <a:rPr lang="en-GB" dirty="0"/>
              <a:t>Peter Charlton</a:t>
            </a:r>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76D2A604-C499-7246-B278-41D6A5D9F1B1}" type="slidenum">
              <a:rPr lang="en-GB" altLang="en-US"/>
              <a:pPr/>
              <a:t>‹#›</a:t>
            </a:fld>
            <a:endParaRPr lang="en-GB" altLang="en-US"/>
          </a:p>
        </p:txBody>
      </p:sp>
      <p:sp>
        <p:nvSpPr>
          <p:cNvPr id="7" name="Rectangle 6">
            <a:extLst>
              <a:ext uri="{FF2B5EF4-FFF2-40B4-BE49-F238E27FC236}">
                <a16:creationId xmlns:a16="http://schemas.microsoft.com/office/drawing/2014/main" id="{4822327C-2345-A947-B16F-7F16C25058AC}"/>
              </a:ext>
            </a:extLst>
          </p:cNvPr>
          <p:cNvSpPr/>
          <p:nvPr userDrawn="1"/>
        </p:nvSpPr>
        <p:spPr>
          <a:xfrm rot="5400000" flipV="1">
            <a:off x="5421739" y="4491009"/>
            <a:ext cx="2249863" cy="45719"/>
          </a:xfrm>
          <a:prstGeom prst="rect">
            <a:avLst/>
          </a:prstGeom>
          <a:solidFill>
            <a:srgbClr val="3260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800" dirty="0"/>
          </a:p>
        </p:txBody>
      </p:sp>
    </p:spTree>
    <p:extLst>
      <p:ext uri="{BB962C8B-B14F-4D97-AF65-F5344CB8AC3E}">
        <p14:creationId xmlns:p14="http://schemas.microsoft.com/office/powerpoint/2010/main" val="22819020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60FB40-4609-0E4D-BC5F-D92FBEF2A957}"/>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F9EC69E-A22C-3241-B565-CCC9BCD4BB5C}"/>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191E788-9462-7D42-B3C1-D170EF642785}"/>
              </a:ext>
            </a:extLst>
          </p:cNvPr>
          <p:cNvSpPr>
            <a:spLocks noGrp="1"/>
          </p:cNvSpPr>
          <p:nvPr>
            <p:ph type="dt" sz="half" idx="10"/>
          </p:nvPr>
        </p:nvSpPr>
        <p:spPr/>
        <p:txBody>
          <a:bodyPr/>
          <a:lstStyle/>
          <a:p>
            <a:fld id="{3DC62555-E728-274C-A8E3-0102EEED6C1C}" type="datetimeFigureOut">
              <a:rPr lang="en-US" smtClean="0"/>
              <a:t>9/5/24</a:t>
            </a:fld>
            <a:endParaRPr lang="en-US"/>
          </a:p>
        </p:txBody>
      </p:sp>
      <p:sp>
        <p:nvSpPr>
          <p:cNvPr id="5" name="Footer Placeholder 4">
            <a:extLst>
              <a:ext uri="{FF2B5EF4-FFF2-40B4-BE49-F238E27FC236}">
                <a16:creationId xmlns:a16="http://schemas.microsoft.com/office/drawing/2014/main" id="{8F764187-1FB5-2045-9E4D-8724720125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D56479-65F2-D44C-8802-0885EB5C309F}"/>
              </a:ext>
            </a:extLst>
          </p:cNvPr>
          <p:cNvSpPr>
            <a:spLocks noGrp="1"/>
          </p:cNvSpPr>
          <p:nvPr>
            <p:ph type="sldNum" sz="quarter" idx="12"/>
          </p:nvPr>
        </p:nvSpPr>
        <p:spPr/>
        <p:txBody>
          <a:bodyPr/>
          <a:lstStyle/>
          <a:p>
            <a:fld id="{6AF4B0C6-53D0-A14D-8E09-98776118C32E}" type="slidenum">
              <a:rPr lang="en-US" smtClean="0"/>
              <a:t>‹#›</a:t>
            </a:fld>
            <a:endParaRPr lang="en-US"/>
          </a:p>
        </p:txBody>
      </p:sp>
    </p:spTree>
    <p:extLst>
      <p:ext uri="{BB962C8B-B14F-4D97-AF65-F5344CB8AC3E}">
        <p14:creationId xmlns:p14="http://schemas.microsoft.com/office/powerpoint/2010/main" val="15694409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5BD2A1-F730-1F44-97F8-1BB445368F4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45BDC1AB-3B75-794B-81A6-F4E412F5E38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BC1CEF7A-338F-B543-BE49-7262C061FAE2}"/>
              </a:ext>
            </a:extLst>
          </p:cNvPr>
          <p:cNvSpPr>
            <a:spLocks noGrp="1"/>
          </p:cNvSpPr>
          <p:nvPr>
            <p:ph type="dt" sz="half" idx="10"/>
          </p:nvPr>
        </p:nvSpPr>
        <p:spPr/>
        <p:txBody>
          <a:bodyPr/>
          <a:lstStyle/>
          <a:p>
            <a:fld id="{3DC62555-E728-274C-A8E3-0102EEED6C1C}" type="datetimeFigureOut">
              <a:rPr lang="en-US" smtClean="0"/>
              <a:t>9/5/24</a:t>
            </a:fld>
            <a:endParaRPr lang="en-US"/>
          </a:p>
        </p:txBody>
      </p:sp>
      <p:sp>
        <p:nvSpPr>
          <p:cNvPr id="5" name="Footer Placeholder 4">
            <a:extLst>
              <a:ext uri="{FF2B5EF4-FFF2-40B4-BE49-F238E27FC236}">
                <a16:creationId xmlns:a16="http://schemas.microsoft.com/office/drawing/2014/main" id="{A5B351A2-C9CB-CF41-91A4-FEC87BB420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B6D8AD-1F5E-A649-8B7F-D5058A075570}"/>
              </a:ext>
            </a:extLst>
          </p:cNvPr>
          <p:cNvSpPr>
            <a:spLocks noGrp="1"/>
          </p:cNvSpPr>
          <p:nvPr>
            <p:ph type="sldNum" sz="quarter" idx="12"/>
          </p:nvPr>
        </p:nvSpPr>
        <p:spPr/>
        <p:txBody>
          <a:bodyPr/>
          <a:lstStyle/>
          <a:p>
            <a:fld id="{6AF4B0C6-53D0-A14D-8E09-98776118C32E}" type="slidenum">
              <a:rPr lang="en-US" smtClean="0"/>
              <a:t>‹#›</a:t>
            </a:fld>
            <a:endParaRPr lang="en-US"/>
          </a:p>
        </p:txBody>
      </p:sp>
    </p:spTree>
    <p:extLst>
      <p:ext uri="{BB962C8B-B14F-4D97-AF65-F5344CB8AC3E}">
        <p14:creationId xmlns:p14="http://schemas.microsoft.com/office/powerpoint/2010/main" val="29181158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A7CB7-69A2-B049-813E-27C89DBD91A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C99FB55-20E2-614F-A20D-6631EFB5F89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78BAE94B-00EF-374B-ACFC-5F46D298DF6A}"/>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8FECCD7-5368-8A42-AEF8-1018C02A4150}"/>
              </a:ext>
            </a:extLst>
          </p:cNvPr>
          <p:cNvSpPr>
            <a:spLocks noGrp="1"/>
          </p:cNvSpPr>
          <p:nvPr>
            <p:ph type="dt" sz="half" idx="10"/>
          </p:nvPr>
        </p:nvSpPr>
        <p:spPr/>
        <p:txBody>
          <a:bodyPr/>
          <a:lstStyle/>
          <a:p>
            <a:fld id="{3DC62555-E728-274C-A8E3-0102EEED6C1C}" type="datetimeFigureOut">
              <a:rPr lang="en-US" smtClean="0"/>
              <a:t>9/5/24</a:t>
            </a:fld>
            <a:endParaRPr lang="en-US"/>
          </a:p>
        </p:txBody>
      </p:sp>
      <p:sp>
        <p:nvSpPr>
          <p:cNvPr id="6" name="Footer Placeholder 5">
            <a:extLst>
              <a:ext uri="{FF2B5EF4-FFF2-40B4-BE49-F238E27FC236}">
                <a16:creationId xmlns:a16="http://schemas.microsoft.com/office/drawing/2014/main" id="{23AA7FF4-CDD4-CD40-A8FC-0EFC4B6FCC8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FDD5B2-335A-644A-9558-0F2BD1B2F042}"/>
              </a:ext>
            </a:extLst>
          </p:cNvPr>
          <p:cNvSpPr>
            <a:spLocks noGrp="1"/>
          </p:cNvSpPr>
          <p:nvPr>
            <p:ph type="sldNum" sz="quarter" idx="12"/>
          </p:nvPr>
        </p:nvSpPr>
        <p:spPr/>
        <p:txBody>
          <a:bodyPr/>
          <a:lstStyle/>
          <a:p>
            <a:fld id="{6AF4B0C6-53D0-A14D-8E09-98776118C32E}" type="slidenum">
              <a:rPr lang="en-US" smtClean="0"/>
              <a:t>‹#›</a:t>
            </a:fld>
            <a:endParaRPr lang="en-US"/>
          </a:p>
        </p:txBody>
      </p:sp>
    </p:spTree>
    <p:extLst>
      <p:ext uri="{BB962C8B-B14F-4D97-AF65-F5344CB8AC3E}">
        <p14:creationId xmlns:p14="http://schemas.microsoft.com/office/powerpoint/2010/main" val="35327565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40BE6-C098-004B-9883-D40014D0E9AA}"/>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7DE5363-F742-8A4B-AE6B-936A6E13A9B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9DDF0AE3-E0FB-0240-8039-61C7E39D72DE}"/>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F04C3F0D-FB40-2E42-B12C-7B597D8893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DCBCF280-C84D-D141-959D-D64157370DC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F8998260-FE7A-FB4C-9975-420764B063DC}"/>
              </a:ext>
            </a:extLst>
          </p:cNvPr>
          <p:cNvSpPr>
            <a:spLocks noGrp="1"/>
          </p:cNvSpPr>
          <p:nvPr>
            <p:ph type="dt" sz="half" idx="10"/>
          </p:nvPr>
        </p:nvSpPr>
        <p:spPr/>
        <p:txBody>
          <a:bodyPr/>
          <a:lstStyle/>
          <a:p>
            <a:fld id="{3DC62555-E728-274C-A8E3-0102EEED6C1C}" type="datetimeFigureOut">
              <a:rPr lang="en-US" smtClean="0"/>
              <a:t>9/5/24</a:t>
            </a:fld>
            <a:endParaRPr lang="en-US"/>
          </a:p>
        </p:txBody>
      </p:sp>
      <p:sp>
        <p:nvSpPr>
          <p:cNvPr id="8" name="Footer Placeholder 7">
            <a:extLst>
              <a:ext uri="{FF2B5EF4-FFF2-40B4-BE49-F238E27FC236}">
                <a16:creationId xmlns:a16="http://schemas.microsoft.com/office/drawing/2014/main" id="{DB175B91-AC33-2541-8FEA-7A6F8ACC43C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6B92EE0-AC28-1F42-82E5-1C8F9572D634}"/>
              </a:ext>
            </a:extLst>
          </p:cNvPr>
          <p:cNvSpPr>
            <a:spLocks noGrp="1"/>
          </p:cNvSpPr>
          <p:nvPr>
            <p:ph type="sldNum" sz="quarter" idx="12"/>
          </p:nvPr>
        </p:nvSpPr>
        <p:spPr/>
        <p:txBody>
          <a:bodyPr/>
          <a:lstStyle/>
          <a:p>
            <a:fld id="{6AF4B0C6-53D0-A14D-8E09-98776118C32E}" type="slidenum">
              <a:rPr lang="en-US" smtClean="0"/>
              <a:t>‹#›</a:t>
            </a:fld>
            <a:endParaRPr lang="en-US"/>
          </a:p>
        </p:txBody>
      </p:sp>
    </p:spTree>
    <p:extLst>
      <p:ext uri="{BB962C8B-B14F-4D97-AF65-F5344CB8AC3E}">
        <p14:creationId xmlns:p14="http://schemas.microsoft.com/office/powerpoint/2010/main" val="32836936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9ED64-BB1C-2A4D-BFB3-8844A9F3CA94}"/>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A0E1F74-5A83-AA4E-8FF9-8C770A67754D}"/>
              </a:ext>
            </a:extLst>
          </p:cNvPr>
          <p:cNvSpPr>
            <a:spLocks noGrp="1"/>
          </p:cNvSpPr>
          <p:nvPr>
            <p:ph type="dt" sz="half" idx="10"/>
          </p:nvPr>
        </p:nvSpPr>
        <p:spPr/>
        <p:txBody>
          <a:bodyPr/>
          <a:lstStyle/>
          <a:p>
            <a:fld id="{3DC62555-E728-274C-A8E3-0102EEED6C1C}" type="datetimeFigureOut">
              <a:rPr lang="en-US" smtClean="0"/>
              <a:t>9/5/24</a:t>
            </a:fld>
            <a:endParaRPr lang="en-US"/>
          </a:p>
        </p:txBody>
      </p:sp>
      <p:sp>
        <p:nvSpPr>
          <p:cNvPr id="4" name="Footer Placeholder 3">
            <a:extLst>
              <a:ext uri="{FF2B5EF4-FFF2-40B4-BE49-F238E27FC236}">
                <a16:creationId xmlns:a16="http://schemas.microsoft.com/office/drawing/2014/main" id="{6BA31A9A-BF4A-E241-9C88-8C9BFD153F2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7A6B247-B992-8C4C-BFBA-242950E40BDB}"/>
              </a:ext>
            </a:extLst>
          </p:cNvPr>
          <p:cNvSpPr>
            <a:spLocks noGrp="1"/>
          </p:cNvSpPr>
          <p:nvPr>
            <p:ph type="sldNum" sz="quarter" idx="12"/>
          </p:nvPr>
        </p:nvSpPr>
        <p:spPr/>
        <p:txBody>
          <a:bodyPr/>
          <a:lstStyle/>
          <a:p>
            <a:fld id="{6AF4B0C6-53D0-A14D-8E09-98776118C32E}" type="slidenum">
              <a:rPr lang="en-US" smtClean="0"/>
              <a:t>‹#›</a:t>
            </a:fld>
            <a:endParaRPr lang="en-US"/>
          </a:p>
        </p:txBody>
      </p:sp>
    </p:spTree>
    <p:extLst>
      <p:ext uri="{BB962C8B-B14F-4D97-AF65-F5344CB8AC3E}">
        <p14:creationId xmlns:p14="http://schemas.microsoft.com/office/powerpoint/2010/main" val="42756398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4B35F6B-E147-E04B-B320-28BDE26C7C03}"/>
              </a:ext>
            </a:extLst>
          </p:cNvPr>
          <p:cNvSpPr>
            <a:spLocks noGrp="1"/>
          </p:cNvSpPr>
          <p:nvPr>
            <p:ph type="dt" sz="half" idx="10"/>
          </p:nvPr>
        </p:nvSpPr>
        <p:spPr/>
        <p:txBody>
          <a:bodyPr/>
          <a:lstStyle/>
          <a:p>
            <a:fld id="{3DC62555-E728-274C-A8E3-0102EEED6C1C}" type="datetimeFigureOut">
              <a:rPr lang="en-US" smtClean="0"/>
              <a:t>9/5/24</a:t>
            </a:fld>
            <a:endParaRPr lang="en-US"/>
          </a:p>
        </p:txBody>
      </p:sp>
      <p:sp>
        <p:nvSpPr>
          <p:cNvPr id="3" name="Footer Placeholder 2">
            <a:extLst>
              <a:ext uri="{FF2B5EF4-FFF2-40B4-BE49-F238E27FC236}">
                <a16:creationId xmlns:a16="http://schemas.microsoft.com/office/drawing/2014/main" id="{A798D64D-C2ED-A64C-83DD-B16B4FFA67F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032F5AE-FE8B-E640-B7BC-210F3E70221A}"/>
              </a:ext>
            </a:extLst>
          </p:cNvPr>
          <p:cNvSpPr>
            <a:spLocks noGrp="1"/>
          </p:cNvSpPr>
          <p:nvPr>
            <p:ph type="sldNum" sz="quarter" idx="12"/>
          </p:nvPr>
        </p:nvSpPr>
        <p:spPr/>
        <p:txBody>
          <a:bodyPr/>
          <a:lstStyle/>
          <a:p>
            <a:fld id="{6AF4B0C6-53D0-A14D-8E09-98776118C32E}" type="slidenum">
              <a:rPr lang="en-US" smtClean="0"/>
              <a:t>‹#›</a:t>
            </a:fld>
            <a:endParaRPr lang="en-US"/>
          </a:p>
        </p:txBody>
      </p:sp>
    </p:spTree>
    <p:extLst>
      <p:ext uri="{BB962C8B-B14F-4D97-AF65-F5344CB8AC3E}">
        <p14:creationId xmlns:p14="http://schemas.microsoft.com/office/powerpoint/2010/main" val="14964560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68D9D-0590-2844-AD9E-079677BA6FC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6DB6CDE-4619-3E4B-82C4-111AE1C15AA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6ECE608B-6C72-794D-A12C-99577372C6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F1373B3-4AAA-A548-8D25-04A818E2E28D}"/>
              </a:ext>
            </a:extLst>
          </p:cNvPr>
          <p:cNvSpPr>
            <a:spLocks noGrp="1"/>
          </p:cNvSpPr>
          <p:nvPr>
            <p:ph type="dt" sz="half" idx="10"/>
          </p:nvPr>
        </p:nvSpPr>
        <p:spPr/>
        <p:txBody>
          <a:bodyPr/>
          <a:lstStyle/>
          <a:p>
            <a:fld id="{3DC62555-E728-274C-A8E3-0102EEED6C1C}" type="datetimeFigureOut">
              <a:rPr lang="en-US" smtClean="0"/>
              <a:t>9/5/24</a:t>
            </a:fld>
            <a:endParaRPr lang="en-US"/>
          </a:p>
        </p:txBody>
      </p:sp>
      <p:sp>
        <p:nvSpPr>
          <p:cNvPr id="6" name="Footer Placeholder 5">
            <a:extLst>
              <a:ext uri="{FF2B5EF4-FFF2-40B4-BE49-F238E27FC236}">
                <a16:creationId xmlns:a16="http://schemas.microsoft.com/office/drawing/2014/main" id="{BC3BF419-8ED2-8A4C-808B-F0DCF79845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495AEC-9F56-6147-9CBF-7990E842C799}"/>
              </a:ext>
            </a:extLst>
          </p:cNvPr>
          <p:cNvSpPr>
            <a:spLocks noGrp="1"/>
          </p:cNvSpPr>
          <p:nvPr>
            <p:ph type="sldNum" sz="quarter" idx="12"/>
          </p:nvPr>
        </p:nvSpPr>
        <p:spPr/>
        <p:txBody>
          <a:bodyPr/>
          <a:lstStyle/>
          <a:p>
            <a:fld id="{6AF4B0C6-53D0-A14D-8E09-98776118C32E}" type="slidenum">
              <a:rPr lang="en-US" smtClean="0"/>
              <a:t>‹#›</a:t>
            </a:fld>
            <a:endParaRPr lang="en-US"/>
          </a:p>
        </p:txBody>
      </p:sp>
    </p:spTree>
    <p:extLst>
      <p:ext uri="{BB962C8B-B14F-4D97-AF65-F5344CB8AC3E}">
        <p14:creationId xmlns:p14="http://schemas.microsoft.com/office/powerpoint/2010/main" val="4841562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EBA609-CF03-9E47-9CC3-E58640BDB24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793E148B-7256-5043-9A97-30602879BA3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2B7CA0F-A7F2-5744-8E1B-39B6A372775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D9FB41B-8B61-8442-87AD-0515E955EDA6}"/>
              </a:ext>
            </a:extLst>
          </p:cNvPr>
          <p:cNvSpPr>
            <a:spLocks noGrp="1"/>
          </p:cNvSpPr>
          <p:nvPr>
            <p:ph type="dt" sz="half" idx="10"/>
          </p:nvPr>
        </p:nvSpPr>
        <p:spPr/>
        <p:txBody>
          <a:bodyPr/>
          <a:lstStyle/>
          <a:p>
            <a:fld id="{3DC62555-E728-274C-A8E3-0102EEED6C1C}" type="datetimeFigureOut">
              <a:rPr lang="en-US" smtClean="0"/>
              <a:t>9/5/24</a:t>
            </a:fld>
            <a:endParaRPr lang="en-US"/>
          </a:p>
        </p:txBody>
      </p:sp>
      <p:sp>
        <p:nvSpPr>
          <p:cNvPr id="6" name="Footer Placeholder 5">
            <a:extLst>
              <a:ext uri="{FF2B5EF4-FFF2-40B4-BE49-F238E27FC236}">
                <a16:creationId xmlns:a16="http://schemas.microsoft.com/office/drawing/2014/main" id="{9152EED5-C3DC-8D49-8DF9-B8C7DCCAB7E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326760C-5505-2A4C-B1EA-BFA28A734242}"/>
              </a:ext>
            </a:extLst>
          </p:cNvPr>
          <p:cNvSpPr>
            <a:spLocks noGrp="1"/>
          </p:cNvSpPr>
          <p:nvPr>
            <p:ph type="sldNum" sz="quarter" idx="12"/>
          </p:nvPr>
        </p:nvSpPr>
        <p:spPr/>
        <p:txBody>
          <a:bodyPr/>
          <a:lstStyle/>
          <a:p>
            <a:fld id="{6AF4B0C6-53D0-A14D-8E09-98776118C32E}" type="slidenum">
              <a:rPr lang="en-US" smtClean="0"/>
              <a:t>‹#›</a:t>
            </a:fld>
            <a:endParaRPr lang="en-US"/>
          </a:p>
        </p:txBody>
      </p:sp>
    </p:spTree>
    <p:extLst>
      <p:ext uri="{BB962C8B-B14F-4D97-AF65-F5344CB8AC3E}">
        <p14:creationId xmlns:p14="http://schemas.microsoft.com/office/powerpoint/2010/main" val="19235383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A692A-465A-424B-BBF4-6A4DF58C57AD}"/>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B21FF6E4-9037-374F-96A1-E5912F93B3C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198BE39-F033-414D-B8F4-53F980542A08}"/>
              </a:ext>
            </a:extLst>
          </p:cNvPr>
          <p:cNvSpPr>
            <a:spLocks noGrp="1"/>
          </p:cNvSpPr>
          <p:nvPr>
            <p:ph type="dt" sz="half" idx="10"/>
          </p:nvPr>
        </p:nvSpPr>
        <p:spPr/>
        <p:txBody>
          <a:bodyPr/>
          <a:lstStyle/>
          <a:p>
            <a:fld id="{3DC62555-E728-274C-A8E3-0102EEED6C1C}" type="datetimeFigureOut">
              <a:rPr lang="en-US" smtClean="0"/>
              <a:t>9/5/24</a:t>
            </a:fld>
            <a:endParaRPr lang="en-US"/>
          </a:p>
        </p:txBody>
      </p:sp>
      <p:sp>
        <p:nvSpPr>
          <p:cNvPr id="5" name="Footer Placeholder 4">
            <a:extLst>
              <a:ext uri="{FF2B5EF4-FFF2-40B4-BE49-F238E27FC236}">
                <a16:creationId xmlns:a16="http://schemas.microsoft.com/office/drawing/2014/main" id="{5524CE35-CDAF-9940-8825-55E885A6E6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E9422D-206C-AB44-AF0C-D9D3B4B38FCE}"/>
              </a:ext>
            </a:extLst>
          </p:cNvPr>
          <p:cNvSpPr>
            <a:spLocks noGrp="1"/>
          </p:cNvSpPr>
          <p:nvPr>
            <p:ph type="sldNum" sz="quarter" idx="12"/>
          </p:nvPr>
        </p:nvSpPr>
        <p:spPr/>
        <p:txBody>
          <a:bodyPr/>
          <a:lstStyle/>
          <a:p>
            <a:fld id="{6AF4B0C6-53D0-A14D-8E09-98776118C32E}" type="slidenum">
              <a:rPr lang="en-US" smtClean="0"/>
              <a:t>‹#›</a:t>
            </a:fld>
            <a:endParaRPr lang="en-US"/>
          </a:p>
        </p:txBody>
      </p:sp>
    </p:spTree>
    <p:extLst>
      <p:ext uri="{BB962C8B-B14F-4D97-AF65-F5344CB8AC3E}">
        <p14:creationId xmlns:p14="http://schemas.microsoft.com/office/powerpoint/2010/main" val="903483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2A45E9A-99EB-3A47-BEA6-91ABDD8D8EB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D6617C7B-06B6-024C-9DB2-61AEB429E448}"/>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681C3FF-B09B-3E45-9FD8-BC73399F3A43}"/>
              </a:ext>
            </a:extLst>
          </p:cNvPr>
          <p:cNvSpPr>
            <a:spLocks noGrp="1"/>
          </p:cNvSpPr>
          <p:nvPr>
            <p:ph type="dt" sz="half" idx="10"/>
          </p:nvPr>
        </p:nvSpPr>
        <p:spPr/>
        <p:txBody>
          <a:bodyPr/>
          <a:lstStyle/>
          <a:p>
            <a:fld id="{3DC62555-E728-274C-A8E3-0102EEED6C1C}" type="datetimeFigureOut">
              <a:rPr lang="en-US" smtClean="0"/>
              <a:t>9/5/24</a:t>
            </a:fld>
            <a:endParaRPr lang="en-US"/>
          </a:p>
        </p:txBody>
      </p:sp>
      <p:sp>
        <p:nvSpPr>
          <p:cNvPr id="5" name="Footer Placeholder 4">
            <a:extLst>
              <a:ext uri="{FF2B5EF4-FFF2-40B4-BE49-F238E27FC236}">
                <a16:creationId xmlns:a16="http://schemas.microsoft.com/office/drawing/2014/main" id="{D29039B6-6930-DD47-83B1-7A4ABE878B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52912B-C723-4E42-9F20-47E07CA3588C}"/>
              </a:ext>
            </a:extLst>
          </p:cNvPr>
          <p:cNvSpPr>
            <a:spLocks noGrp="1"/>
          </p:cNvSpPr>
          <p:nvPr>
            <p:ph type="sldNum" sz="quarter" idx="12"/>
          </p:nvPr>
        </p:nvSpPr>
        <p:spPr/>
        <p:txBody>
          <a:bodyPr/>
          <a:lstStyle/>
          <a:p>
            <a:fld id="{6AF4B0C6-53D0-A14D-8E09-98776118C32E}" type="slidenum">
              <a:rPr lang="en-US" smtClean="0"/>
              <a:t>‹#›</a:t>
            </a:fld>
            <a:endParaRPr lang="en-US"/>
          </a:p>
        </p:txBody>
      </p:sp>
    </p:spTree>
    <p:extLst>
      <p:ext uri="{BB962C8B-B14F-4D97-AF65-F5344CB8AC3E}">
        <p14:creationId xmlns:p14="http://schemas.microsoft.com/office/powerpoint/2010/main" val="421179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F28884-6BC2-7549-906C-76DB43E45149}" type="datetimeFigureOut">
              <a:rPr lang="en-US" smtClean="0"/>
              <a:t>9/5/24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89EE1FF-0021-264C-A4EC-C169E98D2A37}" type="slidenum">
              <a:rPr lang="en-US" smtClean="0"/>
              <a:t>‹#›</a:t>
            </a:fld>
            <a:endParaRPr lang="en-US"/>
          </a:p>
        </p:txBody>
      </p:sp>
    </p:spTree>
    <p:extLst>
      <p:ext uri="{BB962C8B-B14F-4D97-AF65-F5344CB8AC3E}">
        <p14:creationId xmlns:p14="http://schemas.microsoft.com/office/powerpoint/2010/main" val="3128312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lvl1pPr>
              <a:defRPr b="1">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150096C5-6890-9F49-8F9C-749F3E36255D}" type="datetimeFigureOut">
              <a:rPr lang="en-GB"/>
              <a:pPr>
                <a:defRPr/>
              </a:pPr>
              <a:t>05/09/2024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76D2A604-C499-7246-B278-41D6A5D9F1B1}" type="slidenum">
              <a:rPr lang="en-GB" altLang="en-US"/>
              <a:pPr/>
              <a:t>‹#›</a:t>
            </a:fld>
            <a:endParaRPr lang="en-GB" altLang="en-US"/>
          </a:p>
        </p:txBody>
      </p:sp>
    </p:spTree>
    <p:extLst>
      <p:ext uri="{BB962C8B-B14F-4D97-AF65-F5344CB8AC3E}">
        <p14:creationId xmlns:p14="http://schemas.microsoft.com/office/powerpoint/2010/main" val="4087809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530504"/>
            <a:ext cx="10363200" cy="1470025"/>
          </a:xfrm>
        </p:spPr>
        <p:txBody>
          <a:bodyPr/>
          <a:lstStyle>
            <a:lvl1pPr>
              <a:defRPr b="1">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150096C5-6890-9F49-8F9C-749F3E36255D}" type="datetimeFigureOut">
              <a:rPr lang="en-GB"/>
              <a:pPr>
                <a:defRPr/>
              </a:pPr>
              <a:t>05/09/2024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76D2A604-C499-7246-B278-41D6A5D9F1B1}" type="slidenum">
              <a:rPr lang="en-GB" altLang="en-US"/>
              <a:pPr/>
              <a:t>‹#›</a:t>
            </a:fld>
            <a:endParaRPr lang="en-GB" altLang="en-US"/>
          </a:p>
        </p:txBody>
      </p:sp>
    </p:spTree>
    <p:extLst>
      <p:ext uri="{BB962C8B-B14F-4D97-AF65-F5344CB8AC3E}">
        <p14:creationId xmlns:p14="http://schemas.microsoft.com/office/powerpoint/2010/main" val="30211408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p:cNvSpPr>
            <a:spLocks noGrp="1"/>
          </p:cNvSpPr>
          <p:nvPr>
            <p:ph type="dt" sz="half" idx="10"/>
          </p:nvPr>
        </p:nvSpPr>
        <p:spPr/>
        <p:txBody>
          <a:bodyPr/>
          <a:lstStyle>
            <a:lvl1pPr>
              <a:defRPr/>
            </a:lvl1pPr>
          </a:lstStyle>
          <a:p>
            <a:pPr>
              <a:defRPr/>
            </a:pPr>
            <a:fld id="{249A82D6-7384-BD41-B16D-E66790CBA03A}" type="datetimeFigureOut">
              <a:rPr lang="en-GB"/>
              <a:pPr>
                <a:defRPr/>
              </a:pPr>
              <a:t>05/09/2024</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fld id="{34ABE212-8482-DE46-A52D-6F2B46178510}" type="slidenum">
              <a:rPr lang="en-GB" altLang="en-US"/>
              <a:pPr/>
              <a:t>‹#›</a:t>
            </a:fld>
            <a:endParaRPr lang="en-GB" altLang="en-US"/>
          </a:p>
        </p:txBody>
      </p:sp>
    </p:spTree>
    <p:extLst>
      <p:ext uri="{BB962C8B-B14F-4D97-AF65-F5344CB8AC3E}">
        <p14:creationId xmlns:p14="http://schemas.microsoft.com/office/powerpoint/2010/main" val="4729309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399" y="3388937"/>
            <a:ext cx="5363400" cy="2249863"/>
          </a:xfrm>
        </p:spPr>
        <p:txBody>
          <a:bodyPr/>
          <a:lstStyle>
            <a:lvl1pPr algn="l">
              <a:defRPr b="1">
                <a:solidFill>
                  <a:schemeClr val="tx1"/>
                </a:solidFill>
              </a:defRPr>
            </a:lvl1pPr>
          </a:lstStyle>
          <a:p>
            <a:r>
              <a:rPr lang="en-US" dirty="0"/>
              <a:t>edit Master title style</a:t>
            </a:r>
            <a:endParaRPr lang="en-GB" dirty="0"/>
          </a:p>
        </p:txBody>
      </p:sp>
      <p:sp>
        <p:nvSpPr>
          <p:cNvPr id="3" name="Subtitle 2"/>
          <p:cNvSpPr>
            <a:spLocks noGrp="1"/>
          </p:cNvSpPr>
          <p:nvPr>
            <p:ph type="subTitle" idx="1" hasCustomPrompt="1"/>
          </p:nvPr>
        </p:nvSpPr>
        <p:spPr>
          <a:xfrm>
            <a:off x="6815543" y="3388937"/>
            <a:ext cx="4462058" cy="2249863"/>
          </a:xfrm>
        </p:spPr>
        <p:txBody>
          <a:bodyPr/>
          <a:lstStyle>
            <a:lvl1pPr marL="0" indent="0" algn="l">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Peter H. Charlton</a:t>
            </a:r>
          </a:p>
          <a:p>
            <a:endParaRPr lang="en-US" dirty="0"/>
          </a:p>
          <a:p>
            <a:r>
              <a:rPr lang="en-US" dirty="0"/>
              <a:t>University of Cambridge</a:t>
            </a:r>
          </a:p>
          <a:p>
            <a:r>
              <a:rPr lang="en-US" dirty="0"/>
              <a:t>City, University of London</a:t>
            </a:r>
            <a:endParaRPr lang="en-GB" dirty="0"/>
          </a:p>
        </p:txBody>
      </p:sp>
      <p:sp>
        <p:nvSpPr>
          <p:cNvPr id="4" name="Date Placeholder 3"/>
          <p:cNvSpPr>
            <a:spLocks noGrp="1"/>
          </p:cNvSpPr>
          <p:nvPr>
            <p:ph type="dt" sz="half" idx="10"/>
          </p:nvPr>
        </p:nvSpPr>
        <p:spPr/>
        <p:txBody>
          <a:bodyPr/>
          <a:lstStyle>
            <a:lvl1pPr>
              <a:defRPr/>
            </a:lvl1pPr>
          </a:lstStyle>
          <a:p>
            <a:pPr>
              <a:defRPr/>
            </a:pPr>
            <a:r>
              <a:rPr lang="en-GB" dirty="0"/>
              <a:t>Peter Charlton</a:t>
            </a:r>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76D2A604-C499-7246-B278-41D6A5D9F1B1}" type="slidenum">
              <a:rPr lang="en-GB" altLang="en-US"/>
              <a:pPr/>
              <a:t>‹#›</a:t>
            </a:fld>
            <a:endParaRPr lang="en-GB" altLang="en-US"/>
          </a:p>
        </p:txBody>
      </p:sp>
      <p:sp>
        <p:nvSpPr>
          <p:cNvPr id="7" name="Rectangle 6">
            <a:extLst>
              <a:ext uri="{FF2B5EF4-FFF2-40B4-BE49-F238E27FC236}">
                <a16:creationId xmlns:a16="http://schemas.microsoft.com/office/drawing/2014/main" id="{4822327C-2345-A947-B16F-7F16C25058AC}"/>
              </a:ext>
            </a:extLst>
          </p:cNvPr>
          <p:cNvSpPr/>
          <p:nvPr userDrawn="1"/>
        </p:nvSpPr>
        <p:spPr>
          <a:xfrm rot="5400000" flipV="1">
            <a:off x="5421739" y="4491009"/>
            <a:ext cx="2249863" cy="45719"/>
          </a:xfrm>
          <a:prstGeom prst="rect">
            <a:avLst/>
          </a:prstGeom>
          <a:solidFill>
            <a:srgbClr val="3260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800" dirty="0"/>
          </a:p>
        </p:txBody>
      </p:sp>
    </p:spTree>
    <p:extLst>
      <p:ext uri="{BB962C8B-B14F-4D97-AF65-F5344CB8AC3E}">
        <p14:creationId xmlns:p14="http://schemas.microsoft.com/office/powerpoint/2010/main" val="31336416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F28884-6BC2-7549-906C-76DB43E45149}" type="datetimeFigureOut">
              <a:rPr lang="en-US" smtClean="0"/>
              <a:t>9/5/24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89EE1FF-0021-264C-A4EC-C169E98D2A37}" type="slidenum">
              <a:rPr lang="en-US" smtClean="0"/>
              <a:t>‹#›</a:t>
            </a:fld>
            <a:endParaRPr lang="en-US"/>
          </a:p>
        </p:txBody>
      </p:sp>
    </p:spTree>
    <p:extLst>
      <p:ext uri="{BB962C8B-B14F-4D97-AF65-F5344CB8AC3E}">
        <p14:creationId xmlns:p14="http://schemas.microsoft.com/office/powerpoint/2010/main" val="19326075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399" y="3388937"/>
            <a:ext cx="5363400" cy="2249863"/>
          </a:xfrm>
        </p:spPr>
        <p:txBody>
          <a:bodyPr/>
          <a:lstStyle>
            <a:lvl1pPr algn="l">
              <a:defRPr b="1">
                <a:solidFill>
                  <a:schemeClr val="tx1"/>
                </a:solidFill>
              </a:defRPr>
            </a:lvl1pPr>
          </a:lstStyle>
          <a:p>
            <a:r>
              <a:rPr lang="en-US" dirty="0"/>
              <a:t>edit Master title style</a:t>
            </a:r>
            <a:endParaRPr lang="en-GB" dirty="0"/>
          </a:p>
        </p:txBody>
      </p:sp>
      <p:sp>
        <p:nvSpPr>
          <p:cNvPr id="3" name="Subtitle 2"/>
          <p:cNvSpPr>
            <a:spLocks noGrp="1"/>
          </p:cNvSpPr>
          <p:nvPr>
            <p:ph type="subTitle" idx="1" hasCustomPrompt="1"/>
          </p:nvPr>
        </p:nvSpPr>
        <p:spPr>
          <a:xfrm>
            <a:off x="6815543" y="3388937"/>
            <a:ext cx="4462058" cy="2249863"/>
          </a:xfrm>
        </p:spPr>
        <p:txBody>
          <a:bodyPr/>
          <a:lstStyle>
            <a:lvl1pPr marL="0" indent="0" algn="l">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Peter H. Charlton</a:t>
            </a:r>
          </a:p>
          <a:p>
            <a:endParaRPr lang="en-US" dirty="0"/>
          </a:p>
          <a:p>
            <a:r>
              <a:rPr lang="en-US" dirty="0"/>
              <a:t>University of Cambridge</a:t>
            </a:r>
          </a:p>
          <a:p>
            <a:r>
              <a:rPr lang="en-US" dirty="0"/>
              <a:t>City, University of London</a:t>
            </a:r>
            <a:endParaRPr lang="en-GB" dirty="0"/>
          </a:p>
        </p:txBody>
      </p:sp>
      <p:sp>
        <p:nvSpPr>
          <p:cNvPr id="4" name="Date Placeholder 3"/>
          <p:cNvSpPr>
            <a:spLocks noGrp="1"/>
          </p:cNvSpPr>
          <p:nvPr>
            <p:ph type="dt" sz="half" idx="10"/>
          </p:nvPr>
        </p:nvSpPr>
        <p:spPr/>
        <p:txBody>
          <a:bodyPr/>
          <a:lstStyle>
            <a:lvl1pPr>
              <a:defRPr/>
            </a:lvl1pPr>
          </a:lstStyle>
          <a:p>
            <a:pPr>
              <a:defRPr/>
            </a:pPr>
            <a:r>
              <a:rPr lang="en-GB" dirty="0"/>
              <a:t>Peter Charlton</a:t>
            </a:r>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76D2A604-C499-7246-B278-41D6A5D9F1B1}" type="slidenum">
              <a:rPr lang="en-GB" altLang="en-US"/>
              <a:pPr/>
              <a:t>‹#›</a:t>
            </a:fld>
            <a:endParaRPr lang="en-GB" altLang="en-US"/>
          </a:p>
        </p:txBody>
      </p:sp>
      <p:sp>
        <p:nvSpPr>
          <p:cNvPr id="7" name="Rectangle 6">
            <a:extLst>
              <a:ext uri="{FF2B5EF4-FFF2-40B4-BE49-F238E27FC236}">
                <a16:creationId xmlns:a16="http://schemas.microsoft.com/office/drawing/2014/main" id="{4822327C-2345-A947-B16F-7F16C25058AC}"/>
              </a:ext>
            </a:extLst>
          </p:cNvPr>
          <p:cNvSpPr/>
          <p:nvPr userDrawn="1"/>
        </p:nvSpPr>
        <p:spPr>
          <a:xfrm rot="5400000" flipV="1">
            <a:off x="5421739" y="4491009"/>
            <a:ext cx="2249863" cy="45719"/>
          </a:xfrm>
          <a:prstGeom prst="rect">
            <a:avLst/>
          </a:prstGeom>
          <a:solidFill>
            <a:srgbClr val="3260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800" dirty="0"/>
          </a:p>
        </p:txBody>
      </p:sp>
    </p:spTree>
    <p:extLst>
      <p:ext uri="{BB962C8B-B14F-4D97-AF65-F5344CB8AC3E}">
        <p14:creationId xmlns:p14="http://schemas.microsoft.com/office/powerpoint/2010/main" val="223783321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CF28884-6BC2-7549-906C-76DB43E45149}" type="datetimeFigureOut">
              <a:rPr lang="en-US" smtClean="0"/>
              <a:t>9/5/24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89EE1FF-0021-264C-A4EC-C169E98D2A37}" type="slidenum">
              <a:rPr lang="en-US" smtClean="0"/>
              <a:t>‹#›</a:t>
            </a:fld>
            <a:endParaRPr lang="en-US"/>
          </a:p>
        </p:txBody>
      </p:sp>
    </p:spTree>
    <p:extLst>
      <p:ext uri="{BB962C8B-B14F-4D97-AF65-F5344CB8AC3E}">
        <p14:creationId xmlns:p14="http://schemas.microsoft.com/office/powerpoint/2010/main" val="41974732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399" y="3388937"/>
            <a:ext cx="5363400" cy="2249863"/>
          </a:xfrm>
        </p:spPr>
        <p:txBody>
          <a:bodyPr/>
          <a:lstStyle>
            <a:lvl1pPr algn="l">
              <a:defRPr b="1">
                <a:solidFill>
                  <a:schemeClr val="tx1"/>
                </a:solidFill>
              </a:defRPr>
            </a:lvl1pPr>
          </a:lstStyle>
          <a:p>
            <a:r>
              <a:rPr lang="en-US" dirty="0"/>
              <a:t>edit Master title style</a:t>
            </a:r>
            <a:endParaRPr lang="en-GB" dirty="0"/>
          </a:p>
        </p:txBody>
      </p:sp>
      <p:sp>
        <p:nvSpPr>
          <p:cNvPr id="3" name="Subtitle 2"/>
          <p:cNvSpPr>
            <a:spLocks noGrp="1"/>
          </p:cNvSpPr>
          <p:nvPr>
            <p:ph type="subTitle" idx="1" hasCustomPrompt="1"/>
          </p:nvPr>
        </p:nvSpPr>
        <p:spPr>
          <a:xfrm>
            <a:off x="6815543" y="3388937"/>
            <a:ext cx="4462058" cy="2249863"/>
          </a:xfrm>
        </p:spPr>
        <p:txBody>
          <a:bodyPr/>
          <a:lstStyle>
            <a:lvl1pPr marL="0" indent="0" algn="l">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Peter H. Charlton</a:t>
            </a:r>
          </a:p>
          <a:p>
            <a:endParaRPr lang="en-US" dirty="0"/>
          </a:p>
          <a:p>
            <a:r>
              <a:rPr lang="en-US" dirty="0"/>
              <a:t>University of Cambridge</a:t>
            </a:r>
          </a:p>
          <a:p>
            <a:r>
              <a:rPr lang="en-US" dirty="0"/>
              <a:t>City, University of London</a:t>
            </a:r>
            <a:endParaRPr lang="en-GB" dirty="0"/>
          </a:p>
        </p:txBody>
      </p:sp>
      <p:sp>
        <p:nvSpPr>
          <p:cNvPr id="4" name="Date Placeholder 3"/>
          <p:cNvSpPr>
            <a:spLocks noGrp="1"/>
          </p:cNvSpPr>
          <p:nvPr>
            <p:ph type="dt" sz="half" idx="10"/>
          </p:nvPr>
        </p:nvSpPr>
        <p:spPr/>
        <p:txBody>
          <a:bodyPr/>
          <a:lstStyle>
            <a:lvl1pPr>
              <a:defRPr/>
            </a:lvl1pPr>
          </a:lstStyle>
          <a:p>
            <a:pPr>
              <a:defRPr/>
            </a:pPr>
            <a:r>
              <a:rPr lang="en-GB" dirty="0"/>
              <a:t>Peter Charlton</a:t>
            </a:r>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76D2A604-C499-7246-B278-41D6A5D9F1B1}" type="slidenum">
              <a:rPr lang="en-GB" altLang="en-US"/>
              <a:pPr/>
              <a:t>‹#›</a:t>
            </a:fld>
            <a:endParaRPr lang="en-GB" altLang="en-US"/>
          </a:p>
        </p:txBody>
      </p:sp>
      <p:sp>
        <p:nvSpPr>
          <p:cNvPr id="7" name="Rectangle 6">
            <a:extLst>
              <a:ext uri="{FF2B5EF4-FFF2-40B4-BE49-F238E27FC236}">
                <a16:creationId xmlns:a16="http://schemas.microsoft.com/office/drawing/2014/main" id="{4822327C-2345-A947-B16F-7F16C25058AC}"/>
              </a:ext>
            </a:extLst>
          </p:cNvPr>
          <p:cNvSpPr/>
          <p:nvPr userDrawn="1"/>
        </p:nvSpPr>
        <p:spPr>
          <a:xfrm rot="5400000" flipV="1">
            <a:off x="5421739" y="4491009"/>
            <a:ext cx="2249863" cy="45719"/>
          </a:xfrm>
          <a:prstGeom prst="rect">
            <a:avLst/>
          </a:prstGeom>
          <a:solidFill>
            <a:srgbClr val="3260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800" dirty="0"/>
          </a:p>
        </p:txBody>
      </p:sp>
    </p:spTree>
    <p:extLst>
      <p:ext uri="{BB962C8B-B14F-4D97-AF65-F5344CB8AC3E}">
        <p14:creationId xmlns:p14="http://schemas.microsoft.com/office/powerpoint/2010/main" val="57689842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F28884-6BC2-7549-906C-76DB43E45149}" type="datetimeFigureOut">
              <a:rPr lang="en-US" smtClean="0"/>
              <a:t>9/5/24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89EE1FF-0021-264C-A4EC-C169E98D2A37}" type="slidenum">
              <a:rPr lang="en-US" smtClean="0"/>
              <a:t>‹#›</a:t>
            </a:fld>
            <a:endParaRPr lang="en-US"/>
          </a:p>
        </p:txBody>
      </p:sp>
    </p:spTree>
    <p:extLst>
      <p:ext uri="{BB962C8B-B14F-4D97-AF65-F5344CB8AC3E}">
        <p14:creationId xmlns:p14="http://schemas.microsoft.com/office/powerpoint/2010/main" val="2851629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F28884-6BC2-7549-906C-76DB43E45149}" type="datetimeFigureOut">
              <a:rPr lang="en-US" smtClean="0"/>
              <a:t>9/5/24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9EE1FF-0021-264C-A4EC-C169E98D2A37}" type="slidenum">
              <a:rPr lang="en-US" smtClean="0"/>
              <a:t>‹#›</a:t>
            </a:fld>
            <a:endParaRPr lang="en-US"/>
          </a:p>
        </p:txBody>
      </p:sp>
    </p:spTree>
    <p:extLst>
      <p:ext uri="{BB962C8B-B14F-4D97-AF65-F5344CB8AC3E}">
        <p14:creationId xmlns:p14="http://schemas.microsoft.com/office/powerpoint/2010/main" val="24099329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CF28884-6BC2-7549-906C-76DB43E45149}" type="datetimeFigureOut">
              <a:rPr lang="en-US" smtClean="0"/>
              <a:t>9/5/24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89EE1FF-0021-264C-A4EC-C169E98D2A37}" type="slidenum">
              <a:rPr lang="en-US" smtClean="0"/>
              <a:t>‹#›</a:t>
            </a:fld>
            <a:endParaRPr lang="en-US"/>
          </a:p>
        </p:txBody>
      </p:sp>
    </p:spTree>
    <p:extLst>
      <p:ext uri="{BB962C8B-B14F-4D97-AF65-F5344CB8AC3E}">
        <p14:creationId xmlns:p14="http://schemas.microsoft.com/office/powerpoint/2010/main" val="130920443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CF28884-6BC2-7549-906C-76DB43E45149}" type="datetimeFigureOut">
              <a:rPr lang="en-US" smtClean="0"/>
              <a:t>9/5/24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89EE1FF-0021-264C-A4EC-C169E98D2A37}" type="slidenum">
              <a:rPr lang="en-US" smtClean="0"/>
              <a:t>‹#›</a:t>
            </a:fld>
            <a:endParaRPr lang="en-US"/>
          </a:p>
        </p:txBody>
      </p:sp>
    </p:spTree>
    <p:extLst>
      <p:ext uri="{BB962C8B-B14F-4D97-AF65-F5344CB8AC3E}">
        <p14:creationId xmlns:p14="http://schemas.microsoft.com/office/powerpoint/2010/main" val="32591746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40BE6-C098-004B-9883-D40014D0E9AA}"/>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7DE5363-F742-8A4B-AE6B-936A6E13A9B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9DDF0AE3-E0FB-0240-8039-61C7E39D72DE}"/>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F04C3F0D-FB40-2E42-B12C-7B597D8893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DCBCF280-C84D-D141-959D-D64157370DC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F8998260-FE7A-FB4C-9975-420764B063DC}"/>
              </a:ext>
            </a:extLst>
          </p:cNvPr>
          <p:cNvSpPr>
            <a:spLocks noGrp="1"/>
          </p:cNvSpPr>
          <p:nvPr>
            <p:ph type="dt" sz="half" idx="10"/>
          </p:nvPr>
        </p:nvSpPr>
        <p:spPr/>
        <p:txBody>
          <a:bodyPr/>
          <a:lstStyle/>
          <a:p>
            <a:fld id="{3DC62555-E728-274C-A8E3-0102EEED6C1C}" type="datetimeFigureOut">
              <a:rPr lang="en-US" smtClean="0"/>
              <a:t>9/5/24</a:t>
            </a:fld>
            <a:endParaRPr lang="en-US"/>
          </a:p>
        </p:txBody>
      </p:sp>
      <p:sp>
        <p:nvSpPr>
          <p:cNvPr id="8" name="Footer Placeholder 7">
            <a:extLst>
              <a:ext uri="{FF2B5EF4-FFF2-40B4-BE49-F238E27FC236}">
                <a16:creationId xmlns:a16="http://schemas.microsoft.com/office/drawing/2014/main" id="{DB175B91-AC33-2541-8FEA-7A6F8ACC43C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6B92EE0-AC28-1F42-82E5-1C8F9572D634}"/>
              </a:ext>
            </a:extLst>
          </p:cNvPr>
          <p:cNvSpPr>
            <a:spLocks noGrp="1"/>
          </p:cNvSpPr>
          <p:nvPr>
            <p:ph type="sldNum" sz="quarter" idx="12"/>
          </p:nvPr>
        </p:nvSpPr>
        <p:spPr/>
        <p:txBody>
          <a:bodyPr/>
          <a:lstStyle/>
          <a:p>
            <a:fld id="{6AF4B0C6-53D0-A14D-8E09-98776118C32E}" type="slidenum">
              <a:rPr lang="en-US" smtClean="0"/>
              <a:t>‹#›</a:t>
            </a:fld>
            <a:endParaRPr lang="en-US"/>
          </a:p>
        </p:txBody>
      </p:sp>
    </p:spTree>
    <p:extLst>
      <p:ext uri="{BB962C8B-B14F-4D97-AF65-F5344CB8AC3E}">
        <p14:creationId xmlns:p14="http://schemas.microsoft.com/office/powerpoint/2010/main" val="2693920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399" y="3388937"/>
            <a:ext cx="5363400" cy="2249863"/>
          </a:xfrm>
        </p:spPr>
        <p:txBody>
          <a:bodyPr/>
          <a:lstStyle>
            <a:lvl1pPr algn="l">
              <a:defRPr b="1">
                <a:solidFill>
                  <a:schemeClr val="tx1"/>
                </a:solidFill>
              </a:defRPr>
            </a:lvl1pPr>
          </a:lstStyle>
          <a:p>
            <a:r>
              <a:rPr lang="en-US" dirty="0"/>
              <a:t>edit Master title style</a:t>
            </a:r>
            <a:endParaRPr lang="en-GB" dirty="0"/>
          </a:p>
        </p:txBody>
      </p:sp>
      <p:sp>
        <p:nvSpPr>
          <p:cNvPr id="3" name="Subtitle 2"/>
          <p:cNvSpPr>
            <a:spLocks noGrp="1"/>
          </p:cNvSpPr>
          <p:nvPr>
            <p:ph type="subTitle" idx="1" hasCustomPrompt="1"/>
          </p:nvPr>
        </p:nvSpPr>
        <p:spPr>
          <a:xfrm>
            <a:off x="6815543" y="3388937"/>
            <a:ext cx="4462058" cy="2249863"/>
          </a:xfrm>
        </p:spPr>
        <p:txBody>
          <a:bodyPr/>
          <a:lstStyle>
            <a:lvl1pPr marL="0" indent="0" algn="l">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Peter H. Charlton</a:t>
            </a:r>
          </a:p>
          <a:p>
            <a:endParaRPr lang="en-US" dirty="0"/>
          </a:p>
          <a:p>
            <a:r>
              <a:rPr lang="en-US" dirty="0"/>
              <a:t>University of Cambridge</a:t>
            </a:r>
          </a:p>
          <a:p>
            <a:r>
              <a:rPr lang="en-US" dirty="0"/>
              <a:t>City, University of London</a:t>
            </a:r>
            <a:endParaRPr lang="en-GB" dirty="0"/>
          </a:p>
        </p:txBody>
      </p:sp>
      <p:sp>
        <p:nvSpPr>
          <p:cNvPr id="4" name="Date Placeholder 3"/>
          <p:cNvSpPr>
            <a:spLocks noGrp="1"/>
          </p:cNvSpPr>
          <p:nvPr>
            <p:ph type="dt" sz="half" idx="10"/>
          </p:nvPr>
        </p:nvSpPr>
        <p:spPr/>
        <p:txBody>
          <a:bodyPr/>
          <a:lstStyle>
            <a:lvl1pPr>
              <a:defRPr/>
            </a:lvl1pPr>
          </a:lstStyle>
          <a:p>
            <a:pPr>
              <a:defRPr/>
            </a:pPr>
            <a:r>
              <a:rPr lang="en-GB" dirty="0"/>
              <a:t>Peter Charlton</a:t>
            </a:r>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76D2A604-C499-7246-B278-41D6A5D9F1B1}" type="slidenum">
              <a:rPr lang="en-GB" altLang="en-US"/>
              <a:pPr/>
              <a:t>‹#›</a:t>
            </a:fld>
            <a:endParaRPr lang="en-GB" altLang="en-US"/>
          </a:p>
        </p:txBody>
      </p:sp>
      <p:sp>
        <p:nvSpPr>
          <p:cNvPr id="7" name="Rectangle 6">
            <a:extLst>
              <a:ext uri="{FF2B5EF4-FFF2-40B4-BE49-F238E27FC236}">
                <a16:creationId xmlns:a16="http://schemas.microsoft.com/office/drawing/2014/main" id="{4822327C-2345-A947-B16F-7F16C25058AC}"/>
              </a:ext>
            </a:extLst>
          </p:cNvPr>
          <p:cNvSpPr/>
          <p:nvPr userDrawn="1"/>
        </p:nvSpPr>
        <p:spPr>
          <a:xfrm rot="5400000" flipV="1">
            <a:off x="5421739" y="4491009"/>
            <a:ext cx="2249863" cy="45719"/>
          </a:xfrm>
          <a:prstGeom prst="rect">
            <a:avLst/>
          </a:prstGeom>
          <a:solidFill>
            <a:srgbClr val="3260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800" dirty="0"/>
          </a:p>
        </p:txBody>
      </p:sp>
    </p:spTree>
    <p:extLst>
      <p:ext uri="{BB962C8B-B14F-4D97-AF65-F5344CB8AC3E}">
        <p14:creationId xmlns:p14="http://schemas.microsoft.com/office/powerpoint/2010/main" val="37404340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465BF6-5A67-2243-969E-7C0BEA332C77}"/>
              </a:ext>
            </a:extLst>
          </p:cNvPr>
          <p:cNvSpPr>
            <a:spLocks noGrp="1"/>
          </p:cNvSpPr>
          <p:nvPr>
            <p:ph type="title"/>
          </p:nvPr>
        </p:nvSpPr>
        <p:spPr>
          <a:xfrm>
            <a:off x="609600" y="0"/>
            <a:ext cx="10972800" cy="1143000"/>
          </a:xfrm>
        </p:spPr>
        <p:txBody>
          <a:bodyPr/>
          <a:lstStyle>
            <a:lvl1pPr algn="l">
              <a:defRPr/>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13F1DE71-4F5B-BA4D-ACEC-CE007F7EDB38}"/>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F388A5D-65ED-CF4F-BC22-AAD6A3D94A7D}"/>
              </a:ext>
            </a:extLst>
          </p:cNvPr>
          <p:cNvSpPr>
            <a:spLocks noGrp="1"/>
          </p:cNvSpPr>
          <p:nvPr>
            <p:ph type="dt" sz="half" idx="10"/>
          </p:nvPr>
        </p:nvSpPr>
        <p:spPr/>
        <p:txBody>
          <a:bodyPr/>
          <a:lstStyle/>
          <a:p>
            <a:pPr>
              <a:defRPr/>
            </a:pPr>
            <a:r>
              <a:rPr lang="en-GB" dirty="0"/>
              <a:t>Peter Charlton</a:t>
            </a:r>
          </a:p>
        </p:txBody>
      </p:sp>
      <p:sp>
        <p:nvSpPr>
          <p:cNvPr id="5" name="Footer Placeholder 4">
            <a:extLst>
              <a:ext uri="{FF2B5EF4-FFF2-40B4-BE49-F238E27FC236}">
                <a16:creationId xmlns:a16="http://schemas.microsoft.com/office/drawing/2014/main" id="{3C75C29D-BFAF-594C-9CF7-3E9D099259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33BBCB-D2FA-8945-B079-B34E5A41F3E1}"/>
              </a:ext>
            </a:extLst>
          </p:cNvPr>
          <p:cNvSpPr>
            <a:spLocks noGrp="1"/>
          </p:cNvSpPr>
          <p:nvPr>
            <p:ph type="sldNum" sz="quarter" idx="12"/>
          </p:nvPr>
        </p:nvSpPr>
        <p:spPr/>
        <p:txBody>
          <a:bodyPr/>
          <a:lstStyle>
            <a:lvl1pPr>
              <a:defRPr b="1"/>
            </a:lvl1pPr>
          </a:lstStyle>
          <a:p>
            <a:fld id="{1543C46E-5073-DD47-BBEA-5ADA7465C9CB}" type="slidenum">
              <a:rPr lang="en-US" smtClean="0"/>
              <a:pPr/>
              <a:t>‹#›</a:t>
            </a:fld>
            <a:endParaRPr lang="en-US" b="1" dirty="0"/>
          </a:p>
        </p:txBody>
      </p:sp>
    </p:spTree>
    <p:extLst>
      <p:ext uri="{BB962C8B-B14F-4D97-AF65-F5344CB8AC3E}">
        <p14:creationId xmlns:p14="http://schemas.microsoft.com/office/powerpoint/2010/main" val="38802587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F388A5D-65ED-CF4F-BC22-AAD6A3D94A7D}"/>
              </a:ext>
            </a:extLst>
          </p:cNvPr>
          <p:cNvSpPr>
            <a:spLocks noGrp="1"/>
          </p:cNvSpPr>
          <p:nvPr>
            <p:ph type="dt" sz="half" idx="10"/>
          </p:nvPr>
        </p:nvSpPr>
        <p:spPr/>
        <p:txBody>
          <a:bodyPr/>
          <a:lstStyle/>
          <a:p>
            <a:pPr>
              <a:defRPr/>
            </a:pPr>
            <a:r>
              <a:rPr lang="en-GB" dirty="0"/>
              <a:t>Peter Charlton</a:t>
            </a:r>
          </a:p>
        </p:txBody>
      </p:sp>
      <p:sp>
        <p:nvSpPr>
          <p:cNvPr id="5" name="Footer Placeholder 4">
            <a:extLst>
              <a:ext uri="{FF2B5EF4-FFF2-40B4-BE49-F238E27FC236}">
                <a16:creationId xmlns:a16="http://schemas.microsoft.com/office/drawing/2014/main" id="{3C75C29D-BFAF-594C-9CF7-3E9D099259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33BBCB-D2FA-8945-B079-B34E5A41F3E1}"/>
              </a:ext>
            </a:extLst>
          </p:cNvPr>
          <p:cNvSpPr>
            <a:spLocks noGrp="1"/>
          </p:cNvSpPr>
          <p:nvPr>
            <p:ph type="sldNum" sz="quarter" idx="12"/>
          </p:nvPr>
        </p:nvSpPr>
        <p:spPr/>
        <p:txBody>
          <a:bodyPr/>
          <a:lstStyle>
            <a:lvl1pPr>
              <a:defRPr b="1"/>
            </a:lvl1pPr>
          </a:lstStyle>
          <a:p>
            <a:fld id="{1543C46E-5073-DD47-BBEA-5ADA7465C9CB}" type="slidenum">
              <a:rPr lang="en-US" smtClean="0"/>
              <a:pPr/>
              <a:t>‹#›</a:t>
            </a:fld>
            <a:endParaRPr lang="en-US" b="1" dirty="0"/>
          </a:p>
        </p:txBody>
      </p:sp>
    </p:spTree>
    <p:extLst>
      <p:ext uri="{BB962C8B-B14F-4D97-AF65-F5344CB8AC3E}">
        <p14:creationId xmlns:p14="http://schemas.microsoft.com/office/powerpoint/2010/main" val="1448037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F28884-6BC2-7549-906C-76DB43E45149}" type="datetimeFigureOut">
              <a:rPr lang="en-US" smtClean="0"/>
              <a:t>9/5/24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89EE1FF-0021-264C-A4EC-C169E98D2A37}" type="slidenum">
              <a:rPr lang="en-US" smtClean="0"/>
              <a:t>‹#›</a:t>
            </a:fld>
            <a:endParaRPr lang="en-US"/>
          </a:p>
        </p:txBody>
      </p:sp>
    </p:spTree>
    <p:extLst>
      <p:ext uri="{BB962C8B-B14F-4D97-AF65-F5344CB8AC3E}">
        <p14:creationId xmlns:p14="http://schemas.microsoft.com/office/powerpoint/2010/main" val="30460363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CF28884-6BC2-7549-906C-76DB43E45149}" type="datetimeFigureOut">
              <a:rPr lang="en-US" smtClean="0"/>
              <a:t>9/5/24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89EE1FF-0021-264C-A4EC-C169E98D2A37}" type="slidenum">
              <a:rPr lang="en-US" smtClean="0"/>
              <a:t>‹#›</a:t>
            </a:fld>
            <a:endParaRPr lang="en-US"/>
          </a:p>
        </p:txBody>
      </p:sp>
    </p:spTree>
    <p:extLst>
      <p:ext uri="{BB962C8B-B14F-4D97-AF65-F5344CB8AC3E}">
        <p14:creationId xmlns:p14="http://schemas.microsoft.com/office/powerpoint/2010/main" val="14452851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667A9-CC9D-3642-ABE8-2BF86A28E75D}"/>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FFE0955B-B7BB-7E44-90C7-3B96D6F608C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C5AA784C-04D8-7C4B-8E67-1058B87257BC}"/>
              </a:ext>
            </a:extLst>
          </p:cNvPr>
          <p:cNvSpPr>
            <a:spLocks noGrp="1"/>
          </p:cNvSpPr>
          <p:nvPr>
            <p:ph type="dt" sz="half" idx="10"/>
          </p:nvPr>
        </p:nvSpPr>
        <p:spPr/>
        <p:txBody>
          <a:bodyPr/>
          <a:lstStyle/>
          <a:p>
            <a:fld id="{3DC62555-E728-274C-A8E3-0102EEED6C1C}" type="datetimeFigureOut">
              <a:rPr lang="en-US" smtClean="0"/>
              <a:t>9/5/24</a:t>
            </a:fld>
            <a:endParaRPr lang="en-US"/>
          </a:p>
        </p:txBody>
      </p:sp>
      <p:sp>
        <p:nvSpPr>
          <p:cNvPr id="5" name="Footer Placeholder 4">
            <a:extLst>
              <a:ext uri="{FF2B5EF4-FFF2-40B4-BE49-F238E27FC236}">
                <a16:creationId xmlns:a16="http://schemas.microsoft.com/office/drawing/2014/main" id="{C920E5DA-63D2-9B4E-8961-431A06B219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8F0C1B-876D-0647-B29D-5806C96DBC02}"/>
              </a:ext>
            </a:extLst>
          </p:cNvPr>
          <p:cNvSpPr>
            <a:spLocks noGrp="1"/>
          </p:cNvSpPr>
          <p:nvPr>
            <p:ph type="sldNum" sz="quarter" idx="12"/>
          </p:nvPr>
        </p:nvSpPr>
        <p:spPr/>
        <p:txBody>
          <a:bodyPr/>
          <a:lstStyle/>
          <a:p>
            <a:fld id="{6AF4B0C6-53D0-A14D-8E09-98776118C32E}" type="slidenum">
              <a:rPr lang="en-US" smtClean="0"/>
              <a:t>‹#›</a:t>
            </a:fld>
            <a:endParaRPr lang="en-US"/>
          </a:p>
        </p:txBody>
      </p:sp>
    </p:spTree>
    <p:extLst>
      <p:ext uri="{BB962C8B-B14F-4D97-AF65-F5344CB8AC3E}">
        <p14:creationId xmlns:p14="http://schemas.microsoft.com/office/powerpoint/2010/main" val="380698175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theme" Target="../theme/theme2.xml"/><Relationship Id="rId5" Type="http://schemas.openxmlformats.org/officeDocument/2006/relationships/slideLayout" Target="../slideLayouts/slideLayout8.xml"/><Relationship Id="rId4"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3.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20.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24.xml"/><Relationship Id="rId1" Type="http://schemas.openxmlformats.org/officeDocument/2006/relationships/slideLayout" Target="../slideLayouts/slideLayout23.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26.xml"/><Relationship Id="rId1" Type="http://schemas.openxmlformats.org/officeDocument/2006/relationships/slideLayout" Target="../slideLayouts/slideLayout25.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theme" Target="../theme/theme8.xml"/><Relationship Id="rId5" Type="http://schemas.openxmlformats.org/officeDocument/2006/relationships/slideLayout" Target="../slideLayouts/slideLayout31.xml"/><Relationship Id="rId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Rectangle 7"/>
          <p:cNvSpPr/>
          <p:nvPr userDrawn="1"/>
        </p:nvSpPr>
        <p:spPr>
          <a:xfrm>
            <a:off x="0" y="6308726"/>
            <a:ext cx="12251268" cy="549274"/>
          </a:xfrm>
          <a:prstGeom prst="rect">
            <a:avLst/>
          </a:prstGeom>
          <a:gradFill flip="none" rotWithShape="1">
            <a:gsLst>
              <a:gs pos="0">
                <a:srgbClr val="326092"/>
              </a:gs>
              <a:gs pos="100000">
                <a:srgbClr val="3B814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800" dirty="0"/>
          </a:p>
        </p:txBody>
      </p:sp>
      <p:sp>
        <p:nvSpPr>
          <p:cNvPr id="2051" name="Title Placeholder 1"/>
          <p:cNvSpPr>
            <a:spLocks noGrp="1"/>
          </p:cNvSpPr>
          <p:nvPr>
            <p:ph type="title"/>
          </p:nvPr>
        </p:nvSpPr>
        <p:spPr bwMode="auto">
          <a:xfrm>
            <a:off x="609600" y="274639"/>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2"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p:cNvSpPr>
            <a:spLocks noGrp="1"/>
          </p:cNvSpPr>
          <p:nvPr>
            <p:ph type="dt" sz="half" idx="2"/>
          </p:nvPr>
        </p:nvSpPr>
        <p:spPr>
          <a:xfrm>
            <a:off x="609600" y="6405339"/>
            <a:ext cx="2844800" cy="365125"/>
          </a:xfrm>
          <a:prstGeom prst="rect">
            <a:avLst/>
          </a:prstGeom>
        </p:spPr>
        <p:txBody>
          <a:bodyPr vert="horz" lIns="91440" tIns="45720" rIns="91440" bIns="45720" rtlCol="0" anchor="ctr"/>
          <a:lstStyle>
            <a:lvl1pPr algn="l" fontAlgn="auto">
              <a:spcBef>
                <a:spcPts val="0"/>
              </a:spcBef>
              <a:spcAft>
                <a:spcPts val="0"/>
              </a:spcAft>
              <a:defRPr sz="1200" b="1">
                <a:solidFill>
                  <a:schemeClr val="bg1"/>
                </a:solidFill>
                <a:latin typeface="+mn-lt"/>
                <a:ea typeface="+mn-ea"/>
                <a:cs typeface="+mn-cs"/>
              </a:defRPr>
            </a:lvl1pPr>
          </a:lstStyle>
          <a:p>
            <a:pPr>
              <a:defRPr/>
            </a:pPr>
            <a:r>
              <a:rPr lang="en-GB" dirty="0"/>
              <a:t>Peter Charlton</a:t>
            </a:r>
          </a:p>
        </p:txBody>
      </p:sp>
      <p:sp>
        <p:nvSpPr>
          <p:cNvPr id="5" name="Footer Placeholder 4"/>
          <p:cNvSpPr>
            <a:spLocks noGrp="1"/>
          </p:cNvSpPr>
          <p:nvPr>
            <p:ph type="ftr" sz="quarter" idx="3"/>
          </p:nvPr>
        </p:nvSpPr>
        <p:spPr>
          <a:xfrm>
            <a:off x="4165600" y="6405339"/>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bg1"/>
                </a:solidFill>
                <a:latin typeface="+mn-lt"/>
                <a:ea typeface="+mn-ea"/>
                <a:cs typeface="+mn-cs"/>
              </a:defRPr>
            </a:lvl1pPr>
          </a:lstStyle>
          <a:p>
            <a:pPr>
              <a:defRPr/>
            </a:pPr>
            <a:endParaRPr lang="en-GB" dirty="0">
              <a:solidFill>
                <a:schemeClr val="bg1"/>
              </a:solidFill>
            </a:endParaRPr>
          </a:p>
        </p:txBody>
      </p:sp>
      <p:sp>
        <p:nvSpPr>
          <p:cNvPr id="6" name="Slide Number Placeholder 5"/>
          <p:cNvSpPr>
            <a:spLocks noGrp="1"/>
          </p:cNvSpPr>
          <p:nvPr>
            <p:ph type="sldNum" sz="quarter" idx="4"/>
          </p:nvPr>
        </p:nvSpPr>
        <p:spPr>
          <a:xfrm>
            <a:off x="8737600" y="6405339"/>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chemeClr val="bg1"/>
                </a:solidFill>
              </a:defRPr>
            </a:lvl1pPr>
          </a:lstStyle>
          <a:p>
            <a:fld id="{06C6F103-5FD3-EE40-AC38-3A282FC1E4F3}" type="slidenum">
              <a:rPr lang="en-GB" altLang="en-US" smtClean="0"/>
              <a:pPr/>
              <a:t>‹#›</a:t>
            </a:fld>
            <a:endParaRPr lang="en-GB" altLang="en-US"/>
          </a:p>
        </p:txBody>
      </p:sp>
    </p:spTree>
    <p:extLst>
      <p:ext uri="{BB962C8B-B14F-4D97-AF65-F5344CB8AC3E}">
        <p14:creationId xmlns:p14="http://schemas.microsoft.com/office/powerpoint/2010/main" val="70109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Lst>
  <p:hf hdr="0" ft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189" algn="ctr" rtl="0" fontAlgn="base">
        <a:spcBef>
          <a:spcPct val="0"/>
        </a:spcBef>
        <a:spcAft>
          <a:spcPct val="0"/>
        </a:spcAft>
        <a:defRPr sz="4400">
          <a:solidFill>
            <a:schemeClr val="tx1"/>
          </a:solidFill>
          <a:latin typeface="Calibri" pitchFamily="34" charset="0"/>
        </a:defRPr>
      </a:lvl6pPr>
      <a:lvl7pPr marL="914377" algn="ctr" rtl="0" fontAlgn="base">
        <a:spcBef>
          <a:spcPct val="0"/>
        </a:spcBef>
        <a:spcAft>
          <a:spcPct val="0"/>
        </a:spcAft>
        <a:defRPr sz="4400">
          <a:solidFill>
            <a:schemeClr val="tx1"/>
          </a:solidFill>
          <a:latin typeface="Calibri" pitchFamily="34" charset="0"/>
        </a:defRPr>
      </a:lvl7pPr>
      <a:lvl8pPr marL="1371566" algn="ctr" rtl="0" fontAlgn="base">
        <a:spcBef>
          <a:spcPct val="0"/>
        </a:spcBef>
        <a:spcAft>
          <a:spcPct val="0"/>
        </a:spcAft>
        <a:defRPr sz="4400">
          <a:solidFill>
            <a:schemeClr val="tx1"/>
          </a:solidFill>
          <a:latin typeface="Calibri" pitchFamily="34" charset="0"/>
        </a:defRPr>
      </a:lvl8pPr>
      <a:lvl9pPr marL="1828754" algn="ctr" rtl="0" fontAlgn="base">
        <a:spcBef>
          <a:spcPct val="0"/>
        </a:spcBef>
        <a:spcAft>
          <a:spcPct val="0"/>
        </a:spcAft>
        <a:defRPr sz="4400">
          <a:solidFill>
            <a:schemeClr val="tx1"/>
          </a:solidFill>
          <a:latin typeface="Calibri" pitchFamily="34" charset="0"/>
        </a:defRPr>
      </a:lvl9pPr>
    </p:titleStyle>
    <p:bodyStyle>
      <a:lvl1pPr marL="342891" indent="-342891"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2" indent="-285744"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1" indent="-228594"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0" indent="-228594"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49" indent="-228594"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Rectangle 7"/>
          <p:cNvSpPr/>
          <p:nvPr userDrawn="1"/>
        </p:nvSpPr>
        <p:spPr>
          <a:xfrm>
            <a:off x="0" y="6492874"/>
            <a:ext cx="12251268" cy="365125"/>
          </a:xfrm>
          <a:prstGeom prst="rect">
            <a:avLst/>
          </a:prstGeom>
          <a:gradFill flip="none" rotWithShape="1">
            <a:gsLst>
              <a:gs pos="0">
                <a:srgbClr val="326092"/>
              </a:gs>
              <a:gs pos="100000">
                <a:srgbClr val="3B814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800" dirty="0"/>
          </a:p>
        </p:txBody>
      </p:sp>
      <p:sp>
        <p:nvSpPr>
          <p:cNvPr id="2051" name="Title Placeholder 1"/>
          <p:cNvSpPr>
            <a:spLocks noGrp="1"/>
          </p:cNvSpPr>
          <p:nvPr>
            <p:ph type="title"/>
          </p:nvPr>
        </p:nvSpPr>
        <p:spPr bwMode="auto">
          <a:xfrm>
            <a:off x="609600" y="274639"/>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2"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p:cNvSpPr>
            <a:spLocks noGrp="1"/>
          </p:cNvSpPr>
          <p:nvPr>
            <p:ph type="dt" sz="half" idx="2"/>
          </p:nvPr>
        </p:nvSpPr>
        <p:spPr>
          <a:xfrm>
            <a:off x="609600" y="6492875"/>
            <a:ext cx="2844800" cy="365125"/>
          </a:xfrm>
          <a:prstGeom prst="rect">
            <a:avLst/>
          </a:prstGeom>
        </p:spPr>
        <p:txBody>
          <a:bodyPr vert="horz" lIns="91440" tIns="45720" rIns="91440" bIns="45720" rtlCol="0" anchor="ctr"/>
          <a:lstStyle>
            <a:lvl1pPr algn="l" fontAlgn="auto">
              <a:spcBef>
                <a:spcPts val="0"/>
              </a:spcBef>
              <a:spcAft>
                <a:spcPts val="0"/>
              </a:spcAft>
              <a:defRPr sz="1200" b="1">
                <a:solidFill>
                  <a:schemeClr val="bg1"/>
                </a:solidFill>
                <a:latin typeface="+mn-lt"/>
                <a:ea typeface="+mn-ea"/>
                <a:cs typeface="+mn-cs"/>
              </a:defRPr>
            </a:lvl1pPr>
          </a:lstStyle>
          <a:p>
            <a:pPr>
              <a:defRPr/>
            </a:pPr>
            <a:r>
              <a:rPr lang="en-GB" dirty="0"/>
              <a:t>Peter Charlton</a:t>
            </a:r>
          </a:p>
        </p:txBody>
      </p:sp>
      <p:sp>
        <p:nvSpPr>
          <p:cNvPr id="5" name="Footer Placeholder 4"/>
          <p:cNvSpPr>
            <a:spLocks noGrp="1"/>
          </p:cNvSpPr>
          <p:nvPr>
            <p:ph type="ftr" sz="quarter" idx="3"/>
          </p:nvPr>
        </p:nvSpPr>
        <p:spPr>
          <a:xfrm>
            <a:off x="4165600" y="6492875"/>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bg1"/>
                </a:solidFill>
                <a:latin typeface="+mn-lt"/>
                <a:ea typeface="+mn-ea"/>
                <a:cs typeface="+mn-cs"/>
              </a:defRPr>
            </a:lvl1pPr>
          </a:lstStyle>
          <a:p>
            <a:pPr>
              <a:defRPr/>
            </a:pPr>
            <a:endParaRPr lang="en-GB" dirty="0">
              <a:solidFill>
                <a:schemeClr val="bg1"/>
              </a:solidFill>
            </a:endParaRPr>
          </a:p>
        </p:txBody>
      </p:sp>
      <p:sp>
        <p:nvSpPr>
          <p:cNvPr id="6" name="Slide Number Placeholder 5"/>
          <p:cNvSpPr>
            <a:spLocks noGrp="1"/>
          </p:cNvSpPr>
          <p:nvPr>
            <p:ph type="sldNum" sz="quarter" idx="4"/>
          </p:nvPr>
        </p:nvSpPr>
        <p:spPr>
          <a:xfrm>
            <a:off x="8737600" y="6492875"/>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chemeClr val="bg1"/>
                </a:solidFill>
              </a:defRPr>
            </a:lvl1pPr>
          </a:lstStyle>
          <a:p>
            <a:fld id="{06C6F103-5FD3-EE40-AC38-3A282FC1E4F3}" type="slidenum">
              <a:rPr lang="en-GB" altLang="en-US" smtClean="0"/>
              <a:pPr/>
              <a:t>‹#›</a:t>
            </a:fld>
            <a:endParaRPr lang="en-GB" altLang="en-US"/>
          </a:p>
        </p:txBody>
      </p:sp>
    </p:spTree>
    <p:extLst>
      <p:ext uri="{BB962C8B-B14F-4D97-AF65-F5344CB8AC3E}">
        <p14:creationId xmlns:p14="http://schemas.microsoft.com/office/powerpoint/2010/main" val="135892400"/>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838" r:id="rId5"/>
  </p:sldLayoutIdLst>
  <p:hf hdr="0" ft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189" algn="ctr" rtl="0" fontAlgn="base">
        <a:spcBef>
          <a:spcPct val="0"/>
        </a:spcBef>
        <a:spcAft>
          <a:spcPct val="0"/>
        </a:spcAft>
        <a:defRPr sz="4400">
          <a:solidFill>
            <a:schemeClr val="tx1"/>
          </a:solidFill>
          <a:latin typeface="Calibri" pitchFamily="34" charset="0"/>
        </a:defRPr>
      </a:lvl6pPr>
      <a:lvl7pPr marL="914377" algn="ctr" rtl="0" fontAlgn="base">
        <a:spcBef>
          <a:spcPct val="0"/>
        </a:spcBef>
        <a:spcAft>
          <a:spcPct val="0"/>
        </a:spcAft>
        <a:defRPr sz="4400">
          <a:solidFill>
            <a:schemeClr val="tx1"/>
          </a:solidFill>
          <a:latin typeface="Calibri" pitchFamily="34" charset="0"/>
        </a:defRPr>
      </a:lvl7pPr>
      <a:lvl8pPr marL="1371566" algn="ctr" rtl="0" fontAlgn="base">
        <a:spcBef>
          <a:spcPct val="0"/>
        </a:spcBef>
        <a:spcAft>
          <a:spcPct val="0"/>
        </a:spcAft>
        <a:defRPr sz="4400">
          <a:solidFill>
            <a:schemeClr val="tx1"/>
          </a:solidFill>
          <a:latin typeface="Calibri" pitchFamily="34" charset="0"/>
        </a:defRPr>
      </a:lvl8pPr>
      <a:lvl9pPr marL="1828754" algn="ctr" rtl="0" fontAlgn="base">
        <a:spcBef>
          <a:spcPct val="0"/>
        </a:spcBef>
        <a:spcAft>
          <a:spcPct val="0"/>
        </a:spcAft>
        <a:defRPr sz="4400">
          <a:solidFill>
            <a:schemeClr val="tx1"/>
          </a:solidFill>
          <a:latin typeface="Calibri" pitchFamily="34" charset="0"/>
        </a:defRPr>
      </a:lvl9pPr>
    </p:titleStyle>
    <p:bodyStyle>
      <a:lvl1pPr marL="342891" indent="-342891"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2" indent="-285744"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1" indent="-228594"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0" indent="-228594"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49" indent="-228594"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56E8E70-B595-4549-A6C0-B9E2039CEE9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CF99BD2-1676-824F-AB4D-88278EF3B9F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8137EAC-9B18-BA41-8183-7930B4E529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C62555-E728-274C-A8E3-0102EEED6C1C}" type="datetimeFigureOut">
              <a:rPr lang="en-US" smtClean="0"/>
              <a:t>9/5/24</a:t>
            </a:fld>
            <a:endParaRPr lang="en-US"/>
          </a:p>
        </p:txBody>
      </p:sp>
      <p:sp>
        <p:nvSpPr>
          <p:cNvPr id="5" name="Footer Placeholder 4">
            <a:extLst>
              <a:ext uri="{FF2B5EF4-FFF2-40B4-BE49-F238E27FC236}">
                <a16:creationId xmlns:a16="http://schemas.microsoft.com/office/drawing/2014/main" id="{D3135BC7-5749-2A4C-9719-1BF652B6E19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AA2D159-F53D-D54E-85B5-24DA6BCE674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F4B0C6-53D0-A14D-8E09-98776118C32E}" type="slidenum">
              <a:rPr lang="en-US" smtClean="0"/>
              <a:t>‹#›</a:t>
            </a:fld>
            <a:endParaRPr lang="en-US"/>
          </a:p>
        </p:txBody>
      </p:sp>
    </p:spTree>
    <p:extLst>
      <p:ext uri="{BB962C8B-B14F-4D97-AF65-F5344CB8AC3E}">
        <p14:creationId xmlns:p14="http://schemas.microsoft.com/office/powerpoint/2010/main" val="1415073844"/>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Rectangle 7"/>
          <p:cNvSpPr/>
          <p:nvPr userDrawn="1"/>
        </p:nvSpPr>
        <p:spPr>
          <a:xfrm>
            <a:off x="-10582" y="1916114"/>
            <a:ext cx="12251268" cy="1917700"/>
          </a:xfrm>
          <a:prstGeom prst="rect">
            <a:avLst/>
          </a:prstGeom>
          <a:gradFill flip="none" rotWithShape="1">
            <a:gsLst>
              <a:gs pos="0">
                <a:srgbClr val="326092"/>
              </a:gs>
              <a:gs pos="100000">
                <a:srgbClr val="3B814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800"/>
          </a:p>
        </p:txBody>
      </p:sp>
      <p:sp>
        <p:nvSpPr>
          <p:cNvPr id="2051" name="Title Placeholder 1"/>
          <p:cNvSpPr>
            <a:spLocks noGrp="1"/>
          </p:cNvSpPr>
          <p:nvPr>
            <p:ph type="title"/>
          </p:nvPr>
        </p:nvSpPr>
        <p:spPr bwMode="auto">
          <a:xfrm>
            <a:off x="609600" y="274639"/>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2"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4467BF18-6BAE-4D4E-AF6B-51493C90F897}" type="datetimeFigureOut">
              <a:rPr lang="en-GB"/>
              <a:pPr>
                <a:defRPr/>
              </a:pPr>
              <a:t>05/09/2024</a:t>
            </a:fld>
            <a:endParaRPr lang="en-GB"/>
          </a:p>
        </p:txBody>
      </p:sp>
      <p:sp>
        <p:nvSpPr>
          <p:cNvPr id="5" name="Footer Placeholder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GB"/>
          </a:p>
        </p:txBody>
      </p:sp>
      <p:sp>
        <p:nvSpPr>
          <p:cNvPr id="6" name="Slide Number Placeholder 5"/>
          <p:cNvSpPr>
            <a:spLocks noGrp="1"/>
          </p:cNvSpPr>
          <p:nvPr>
            <p:ph type="sldNum" sz="quarter" idx="4"/>
          </p:nvPr>
        </p:nvSpPr>
        <p:spPr>
          <a:xfrm>
            <a:off x="8737600" y="6356352"/>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06C6F103-5FD3-EE40-AC38-3A282FC1E4F3}" type="slidenum">
              <a:rPr lang="en-GB" altLang="en-US"/>
              <a:pPr/>
              <a:t>‹#›</a:t>
            </a:fld>
            <a:endParaRPr lang="en-GB" altLang="en-US"/>
          </a:p>
        </p:txBody>
      </p:sp>
    </p:spTree>
    <p:extLst>
      <p:ext uri="{BB962C8B-B14F-4D97-AF65-F5344CB8AC3E}">
        <p14:creationId xmlns:p14="http://schemas.microsoft.com/office/powerpoint/2010/main" val="1167747827"/>
      </p:ext>
    </p:extLst>
  </p:cSld>
  <p:clrMap bg1="lt1" tx1="dk1" bg2="lt2" tx2="dk2" accent1="accent1" accent2="accent2" accent3="accent3" accent4="accent4" accent5="accent5" accent6="accent6" hlink="hlink" folHlink="folHlink"/>
  <p:sldLayoutIdLst>
    <p:sldLayoutId id="2147483710" r:id="rId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189" algn="ctr" rtl="0" fontAlgn="base">
        <a:spcBef>
          <a:spcPct val="0"/>
        </a:spcBef>
        <a:spcAft>
          <a:spcPct val="0"/>
        </a:spcAft>
        <a:defRPr sz="4400">
          <a:solidFill>
            <a:schemeClr val="tx1"/>
          </a:solidFill>
          <a:latin typeface="Calibri" pitchFamily="34" charset="0"/>
        </a:defRPr>
      </a:lvl6pPr>
      <a:lvl7pPr marL="914377" algn="ctr" rtl="0" fontAlgn="base">
        <a:spcBef>
          <a:spcPct val="0"/>
        </a:spcBef>
        <a:spcAft>
          <a:spcPct val="0"/>
        </a:spcAft>
        <a:defRPr sz="4400">
          <a:solidFill>
            <a:schemeClr val="tx1"/>
          </a:solidFill>
          <a:latin typeface="Calibri" pitchFamily="34" charset="0"/>
        </a:defRPr>
      </a:lvl7pPr>
      <a:lvl8pPr marL="1371566" algn="ctr" rtl="0" fontAlgn="base">
        <a:spcBef>
          <a:spcPct val="0"/>
        </a:spcBef>
        <a:spcAft>
          <a:spcPct val="0"/>
        </a:spcAft>
        <a:defRPr sz="4400">
          <a:solidFill>
            <a:schemeClr val="tx1"/>
          </a:solidFill>
          <a:latin typeface="Calibri" pitchFamily="34" charset="0"/>
        </a:defRPr>
      </a:lvl8pPr>
      <a:lvl9pPr marL="1828754" algn="ctr" rtl="0" fontAlgn="base">
        <a:spcBef>
          <a:spcPct val="0"/>
        </a:spcBef>
        <a:spcAft>
          <a:spcPct val="0"/>
        </a:spcAft>
        <a:defRPr sz="4400">
          <a:solidFill>
            <a:schemeClr val="tx1"/>
          </a:solidFill>
          <a:latin typeface="Calibri" pitchFamily="34" charset="0"/>
        </a:defRPr>
      </a:lvl9pPr>
    </p:titleStyle>
    <p:bodyStyle>
      <a:lvl1pPr marL="342891" indent="-342891"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2" indent="-285744"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1" indent="-228594"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0" indent="-228594"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49" indent="-228594"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Rectangle 7"/>
          <p:cNvSpPr/>
          <p:nvPr userDrawn="1"/>
        </p:nvSpPr>
        <p:spPr>
          <a:xfrm>
            <a:off x="-10582" y="3"/>
            <a:ext cx="12251268" cy="1600200"/>
          </a:xfrm>
          <a:prstGeom prst="rect">
            <a:avLst/>
          </a:prstGeom>
          <a:gradFill flip="none" rotWithShape="1">
            <a:gsLst>
              <a:gs pos="0">
                <a:srgbClr val="326092"/>
              </a:gs>
              <a:gs pos="100000">
                <a:srgbClr val="3B814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800"/>
          </a:p>
        </p:txBody>
      </p:sp>
      <p:sp>
        <p:nvSpPr>
          <p:cNvPr id="2051" name="Title Placeholder 1"/>
          <p:cNvSpPr>
            <a:spLocks noGrp="1"/>
          </p:cNvSpPr>
          <p:nvPr>
            <p:ph type="title"/>
          </p:nvPr>
        </p:nvSpPr>
        <p:spPr bwMode="auto">
          <a:xfrm>
            <a:off x="609600" y="274639"/>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2"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4467BF18-6BAE-4D4E-AF6B-51493C90F897}" type="datetimeFigureOut">
              <a:rPr lang="en-GB"/>
              <a:pPr>
                <a:defRPr/>
              </a:pPr>
              <a:t>05/09/2024</a:t>
            </a:fld>
            <a:endParaRPr lang="en-GB"/>
          </a:p>
        </p:txBody>
      </p:sp>
      <p:sp>
        <p:nvSpPr>
          <p:cNvPr id="5" name="Footer Placeholder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GB"/>
          </a:p>
        </p:txBody>
      </p:sp>
      <p:sp>
        <p:nvSpPr>
          <p:cNvPr id="6" name="Slide Number Placeholder 5"/>
          <p:cNvSpPr>
            <a:spLocks noGrp="1"/>
          </p:cNvSpPr>
          <p:nvPr>
            <p:ph type="sldNum" sz="quarter" idx="4"/>
          </p:nvPr>
        </p:nvSpPr>
        <p:spPr>
          <a:xfrm>
            <a:off x="8737600" y="6356352"/>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06C6F103-5FD3-EE40-AC38-3A282FC1E4F3}" type="slidenum">
              <a:rPr lang="en-GB" altLang="en-US"/>
              <a:pPr/>
              <a:t>‹#›</a:t>
            </a:fld>
            <a:endParaRPr lang="en-GB" altLang="en-US"/>
          </a:p>
        </p:txBody>
      </p:sp>
    </p:spTree>
    <p:extLst>
      <p:ext uri="{BB962C8B-B14F-4D97-AF65-F5344CB8AC3E}">
        <p14:creationId xmlns:p14="http://schemas.microsoft.com/office/powerpoint/2010/main" val="324670270"/>
      </p:ext>
    </p:extLst>
  </p:cSld>
  <p:clrMap bg1="lt1" tx1="dk1" bg2="lt2" tx2="dk2" accent1="accent1" accent2="accent2" accent3="accent3" accent4="accent4" accent5="accent5" accent6="accent6" hlink="hlink" folHlink="folHlink"/>
  <p:sldLayoutIdLst>
    <p:sldLayoutId id="2147483761" r:id="rId1"/>
    <p:sldLayoutId id="2147483762" r:id="rId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189" algn="ctr" rtl="0" fontAlgn="base">
        <a:spcBef>
          <a:spcPct val="0"/>
        </a:spcBef>
        <a:spcAft>
          <a:spcPct val="0"/>
        </a:spcAft>
        <a:defRPr sz="4400">
          <a:solidFill>
            <a:schemeClr val="tx1"/>
          </a:solidFill>
          <a:latin typeface="Calibri" pitchFamily="34" charset="0"/>
        </a:defRPr>
      </a:lvl6pPr>
      <a:lvl7pPr marL="914377" algn="ctr" rtl="0" fontAlgn="base">
        <a:spcBef>
          <a:spcPct val="0"/>
        </a:spcBef>
        <a:spcAft>
          <a:spcPct val="0"/>
        </a:spcAft>
        <a:defRPr sz="4400">
          <a:solidFill>
            <a:schemeClr val="tx1"/>
          </a:solidFill>
          <a:latin typeface="Calibri" pitchFamily="34" charset="0"/>
        </a:defRPr>
      </a:lvl7pPr>
      <a:lvl8pPr marL="1371566" algn="ctr" rtl="0" fontAlgn="base">
        <a:spcBef>
          <a:spcPct val="0"/>
        </a:spcBef>
        <a:spcAft>
          <a:spcPct val="0"/>
        </a:spcAft>
        <a:defRPr sz="4400">
          <a:solidFill>
            <a:schemeClr val="tx1"/>
          </a:solidFill>
          <a:latin typeface="Calibri" pitchFamily="34" charset="0"/>
        </a:defRPr>
      </a:lvl8pPr>
      <a:lvl9pPr marL="1828754" algn="ctr" rtl="0" fontAlgn="base">
        <a:spcBef>
          <a:spcPct val="0"/>
        </a:spcBef>
        <a:spcAft>
          <a:spcPct val="0"/>
        </a:spcAft>
        <a:defRPr sz="4400">
          <a:solidFill>
            <a:schemeClr val="tx1"/>
          </a:solidFill>
          <a:latin typeface="Calibri" pitchFamily="34" charset="0"/>
        </a:defRPr>
      </a:lvl9pPr>
    </p:titleStyle>
    <p:bodyStyle>
      <a:lvl1pPr marL="342891" indent="-342891"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2" indent="-285744"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1" indent="-228594"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0" indent="-228594"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49" indent="-228594"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Rectangle 7"/>
          <p:cNvSpPr/>
          <p:nvPr userDrawn="1"/>
        </p:nvSpPr>
        <p:spPr>
          <a:xfrm>
            <a:off x="0" y="6308726"/>
            <a:ext cx="12251268" cy="549274"/>
          </a:xfrm>
          <a:prstGeom prst="rect">
            <a:avLst/>
          </a:prstGeom>
          <a:gradFill flip="none" rotWithShape="1">
            <a:gsLst>
              <a:gs pos="0">
                <a:srgbClr val="326092"/>
              </a:gs>
              <a:gs pos="100000">
                <a:srgbClr val="3B814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800" dirty="0"/>
          </a:p>
        </p:txBody>
      </p:sp>
      <p:sp>
        <p:nvSpPr>
          <p:cNvPr id="2051" name="Title Placeholder 1"/>
          <p:cNvSpPr>
            <a:spLocks noGrp="1"/>
          </p:cNvSpPr>
          <p:nvPr>
            <p:ph type="title"/>
          </p:nvPr>
        </p:nvSpPr>
        <p:spPr bwMode="auto">
          <a:xfrm>
            <a:off x="609600" y="274639"/>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2"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p:cNvSpPr>
            <a:spLocks noGrp="1"/>
          </p:cNvSpPr>
          <p:nvPr>
            <p:ph type="dt" sz="half" idx="2"/>
          </p:nvPr>
        </p:nvSpPr>
        <p:spPr>
          <a:xfrm>
            <a:off x="609600" y="6405339"/>
            <a:ext cx="2844800" cy="365125"/>
          </a:xfrm>
          <a:prstGeom prst="rect">
            <a:avLst/>
          </a:prstGeom>
        </p:spPr>
        <p:txBody>
          <a:bodyPr vert="horz" lIns="91440" tIns="45720" rIns="91440" bIns="45720" rtlCol="0" anchor="ctr"/>
          <a:lstStyle>
            <a:lvl1pPr algn="l" fontAlgn="auto">
              <a:spcBef>
                <a:spcPts val="0"/>
              </a:spcBef>
              <a:spcAft>
                <a:spcPts val="0"/>
              </a:spcAft>
              <a:defRPr sz="1200" b="1">
                <a:solidFill>
                  <a:schemeClr val="bg1"/>
                </a:solidFill>
                <a:latin typeface="+mn-lt"/>
                <a:ea typeface="+mn-ea"/>
                <a:cs typeface="+mn-cs"/>
              </a:defRPr>
            </a:lvl1pPr>
          </a:lstStyle>
          <a:p>
            <a:pPr>
              <a:defRPr/>
            </a:pPr>
            <a:r>
              <a:rPr lang="en-GB" dirty="0"/>
              <a:t>Peter Charlton</a:t>
            </a:r>
          </a:p>
        </p:txBody>
      </p:sp>
      <p:sp>
        <p:nvSpPr>
          <p:cNvPr id="5" name="Footer Placeholder 4"/>
          <p:cNvSpPr>
            <a:spLocks noGrp="1"/>
          </p:cNvSpPr>
          <p:nvPr>
            <p:ph type="ftr" sz="quarter" idx="3"/>
          </p:nvPr>
        </p:nvSpPr>
        <p:spPr>
          <a:xfrm>
            <a:off x="4165600" y="6405339"/>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bg1"/>
                </a:solidFill>
                <a:latin typeface="+mn-lt"/>
                <a:ea typeface="+mn-ea"/>
                <a:cs typeface="+mn-cs"/>
              </a:defRPr>
            </a:lvl1pPr>
          </a:lstStyle>
          <a:p>
            <a:pPr>
              <a:defRPr/>
            </a:pPr>
            <a:endParaRPr lang="en-GB" dirty="0">
              <a:solidFill>
                <a:schemeClr val="bg1"/>
              </a:solidFill>
            </a:endParaRPr>
          </a:p>
        </p:txBody>
      </p:sp>
      <p:sp>
        <p:nvSpPr>
          <p:cNvPr id="6" name="Slide Number Placeholder 5"/>
          <p:cNvSpPr>
            <a:spLocks noGrp="1"/>
          </p:cNvSpPr>
          <p:nvPr>
            <p:ph type="sldNum" sz="quarter" idx="4"/>
          </p:nvPr>
        </p:nvSpPr>
        <p:spPr>
          <a:xfrm>
            <a:off x="8737600" y="6405339"/>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chemeClr val="bg1"/>
                </a:solidFill>
              </a:defRPr>
            </a:lvl1pPr>
          </a:lstStyle>
          <a:p>
            <a:fld id="{06C6F103-5FD3-EE40-AC38-3A282FC1E4F3}" type="slidenum">
              <a:rPr lang="en-GB" altLang="en-US" smtClean="0"/>
              <a:pPr/>
              <a:t>‹#›</a:t>
            </a:fld>
            <a:endParaRPr lang="en-GB" altLang="en-US"/>
          </a:p>
        </p:txBody>
      </p:sp>
    </p:spTree>
    <p:extLst>
      <p:ext uri="{BB962C8B-B14F-4D97-AF65-F5344CB8AC3E}">
        <p14:creationId xmlns:p14="http://schemas.microsoft.com/office/powerpoint/2010/main" val="1444380196"/>
      </p:ext>
    </p:extLst>
  </p:cSld>
  <p:clrMap bg1="lt1" tx1="dk1" bg2="lt2" tx2="dk2" accent1="accent1" accent2="accent2" accent3="accent3" accent4="accent4" accent5="accent5" accent6="accent6" hlink="hlink" folHlink="folHlink"/>
  <p:sldLayoutIdLst>
    <p:sldLayoutId id="2147483801" r:id="rId1"/>
    <p:sldLayoutId id="2147483837" r:id="rId2"/>
  </p:sldLayoutIdLst>
  <p:hf hdr="0" ft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189" algn="ctr" rtl="0" fontAlgn="base">
        <a:spcBef>
          <a:spcPct val="0"/>
        </a:spcBef>
        <a:spcAft>
          <a:spcPct val="0"/>
        </a:spcAft>
        <a:defRPr sz="4400">
          <a:solidFill>
            <a:schemeClr val="tx1"/>
          </a:solidFill>
          <a:latin typeface="Calibri" pitchFamily="34" charset="0"/>
        </a:defRPr>
      </a:lvl6pPr>
      <a:lvl7pPr marL="914377" algn="ctr" rtl="0" fontAlgn="base">
        <a:spcBef>
          <a:spcPct val="0"/>
        </a:spcBef>
        <a:spcAft>
          <a:spcPct val="0"/>
        </a:spcAft>
        <a:defRPr sz="4400">
          <a:solidFill>
            <a:schemeClr val="tx1"/>
          </a:solidFill>
          <a:latin typeface="Calibri" pitchFamily="34" charset="0"/>
        </a:defRPr>
      </a:lvl7pPr>
      <a:lvl8pPr marL="1371566" algn="ctr" rtl="0" fontAlgn="base">
        <a:spcBef>
          <a:spcPct val="0"/>
        </a:spcBef>
        <a:spcAft>
          <a:spcPct val="0"/>
        </a:spcAft>
        <a:defRPr sz="4400">
          <a:solidFill>
            <a:schemeClr val="tx1"/>
          </a:solidFill>
          <a:latin typeface="Calibri" pitchFamily="34" charset="0"/>
        </a:defRPr>
      </a:lvl8pPr>
      <a:lvl9pPr marL="1828754" algn="ctr" rtl="0" fontAlgn="base">
        <a:spcBef>
          <a:spcPct val="0"/>
        </a:spcBef>
        <a:spcAft>
          <a:spcPct val="0"/>
        </a:spcAft>
        <a:defRPr sz="4400">
          <a:solidFill>
            <a:schemeClr val="tx1"/>
          </a:solidFill>
          <a:latin typeface="Calibri" pitchFamily="34" charset="0"/>
        </a:defRPr>
      </a:lvl9pPr>
    </p:titleStyle>
    <p:bodyStyle>
      <a:lvl1pPr marL="342891" indent="-342891"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2" indent="-285744"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1" indent="-228594"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0" indent="-228594"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49" indent="-228594"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Rectangle 7"/>
          <p:cNvSpPr/>
          <p:nvPr userDrawn="1"/>
        </p:nvSpPr>
        <p:spPr>
          <a:xfrm>
            <a:off x="0" y="6308726"/>
            <a:ext cx="12251268" cy="549274"/>
          </a:xfrm>
          <a:prstGeom prst="rect">
            <a:avLst/>
          </a:prstGeom>
          <a:gradFill flip="none" rotWithShape="1">
            <a:gsLst>
              <a:gs pos="0">
                <a:srgbClr val="326092"/>
              </a:gs>
              <a:gs pos="100000">
                <a:srgbClr val="3B814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800" dirty="0"/>
          </a:p>
        </p:txBody>
      </p:sp>
      <p:sp>
        <p:nvSpPr>
          <p:cNvPr id="2051" name="Title Placeholder 1"/>
          <p:cNvSpPr>
            <a:spLocks noGrp="1"/>
          </p:cNvSpPr>
          <p:nvPr>
            <p:ph type="title"/>
          </p:nvPr>
        </p:nvSpPr>
        <p:spPr bwMode="auto">
          <a:xfrm>
            <a:off x="609600" y="274639"/>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2"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p:cNvSpPr>
            <a:spLocks noGrp="1"/>
          </p:cNvSpPr>
          <p:nvPr>
            <p:ph type="dt" sz="half" idx="2"/>
          </p:nvPr>
        </p:nvSpPr>
        <p:spPr>
          <a:xfrm>
            <a:off x="609600" y="6405339"/>
            <a:ext cx="2844800" cy="365125"/>
          </a:xfrm>
          <a:prstGeom prst="rect">
            <a:avLst/>
          </a:prstGeom>
        </p:spPr>
        <p:txBody>
          <a:bodyPr vert="horz" lIns="91440" tIns="45720" rIns="91440" bIns="45720" rtlCol="0" anchor="ctr"/>
          <a:lstStyle>
            <a:lvl1pPr algn="l" fontAlgn="auto">
              <a:spcBef>
                <a:spcPts val="0"/>
              </a:spcBef>
              <a:spcAft>
                <a:spcPts val="0"/>
              </a:spcAft>
              <a:defRPr sz="1200" b="1">
                <a:solidFill>
                  <a:schemeClr val="bg1"/>
                </a:solidFill>
                <a:latin typeface="+mn-lt"/>
                <a:ea typeface="+mn-ea"/>
                <a:cs typeface="+mn-cs"/>
              </a:defRPr>
            </a:lvl1pPr>
          </a:lstStyle>
          <a:p>
            <a:pPr>
              <a:defRPr/>
            </a:pPr>
            <a:r>
              <a:rPr lang="en-GB" dirty="0"/>
              <a:t>Peter Charlton</a:t>
            </a:r>
          </a:p>
        </p:txBody>
      </p:sp>
      <p:sp>
        <p:nvSpPr>
          <p:cNvPr id="5" name="Footer Placeholder 4"/>
          <p:cNvSpPr>
            <a:spLocks noGrp="1"/>
          </p:cNvSpPr>
          <p:nvPr>
            <p:ph type="ftr" sz="quarter" idx="3"/>
          </p:nvPr>
        </p:nvSpPr>
        <p:spPr>
          <a:xfrm>
            <a:off x="4165600" y="6405339"/>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bg1"/>
                </a:solidFill>
                <a:latin typeface="+mn-lt"/>
                <a:ea typeface="+mn-ea"/>
                <a:cs typeface="+mn-cs"/>
              </a:defRPr>
            </a:lvl1pPr>
          </a:lstStyle>
          <a:p>
            <a:pPr>
              <a:defRPr/>
            </a:pPr>
            <a:endParaRPr lang="en-GB" dirty="0">
              <a:solidFill>
                <a:schemeClr val="bg1"/>
              </a:solidFill>
            </a:endParaRPr>
          </a:p>
        </p:txBody>
      </p:sp>
      <p:sp>
        <p:nvSpPr>
          <p:cNvPr id="6" name="Slide Number Placeholder 5"/>
          <p:cNvSpPr>
            <a:spLocks noGrp="1"/>
          </p:cNvSpPr>
          <p:nvPr>
            <p:ph type="sldNum" sz="quarter" idx="4"/>
          </p:nvPr>
        </p:nvSpPr>
        <p:spPr>
          <a:xfrm>
            <a:off x="8737600" y="6405339"/>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chemeClr val="bg1"/>
                </a:solidFill>
              </a:defRPr>
            </a:lvl1pPr>
          </a:lstStyle>
          <a:p>
            <a:fld id="{06C6F103-5FD3-EE40-AC38-3A282FC1E4F3}" type="slidenum">
              <a:rPr lang="en-GB" altLang="en-US" smtClean="0"/>
              <a:pPr/>
              <a:t>‹#›</a:t>
            </a:fld>
            <a:endParaRPr lang="en-GB" altLang="en-US"/>
          </a:p>
        </p:txBody>
      </p:sp>
    </p:spTree>
    <p:extLst>
      <p:ext uri="{BB962C8B-B14F-4D97-AF65-F5344CB8AC3E}">
        <p14:creationId xmlns:p14="http://schemas.microsoft.com/office/powerpoint/2010/main" val="3319413468"/>
      </p:ext>
    </p:extLst>
  </p:cSld>
  <p:clrMap bg1="lt1" tx1="dk1" bg2="lt2" tx2="dk2" accent1="accent1" accent2="accent2" accent3="accent3" accent4="accent4" accent5="accent5" accent6="accent6" hlink="hlink" folHlink="folHlink"/>
  <p:sldLayoutIdLst>
    <p:sldLayoutId id="2147483805" r:id="rId1"/>
    <p:sldLayoutId id="2147483807" r:id="rId2"/>
  </p:sldLayoutIdLst>
  <p:hf hdr="0" ft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189" algn="ctr" rtl="0" fontAlgn="base">
        <a:spcBef>
          <a:spcPct val="0"/>
        </a:spcBef>
        <a:spcAft>
          <a:spcPct val="0"/>
        </a:spcAft>
        <a:defRPr sz="4400">
          <a:solidFill>
            <a:schemeClr val="tx1"/>
          </a:solidFill>
          <a:latin typeface="Calibri" pitchFamily="34" charset="0"/>
        </a:defRPr>
      </a:lvl6pPr>
      <a:lvl7pPr marL="914377" algn="ctr" rtl="0" fontAlgn="base">
        <a:spcBef>
          <a:spcPct val="0"/>
        </a:spcBef>
        <a:spcAft>
          <a:spcPct val="0"/>
        </a:spcAft>
        <a:defRPr sz="4400">
          <a:solidFill>
            <a:schemeClr val="tx1"/>
          </a:solidFill>
          <a:latin typeface="Calibri" pitchFamily="34" charset="0"/>
        </a:defRPr>
      </a:lvl7pPr>
      <a:lvl8pPr marL="1371566" algn="ctr" rtl="0" fontAlgn="base">
        <a:spcBef>
          <a:spcPct val="0"/>
        </a:spcBef>
        <a:spcAft>
          <a:spcPct val="0"/>
        </a:spcAft>
        <a:defRPr sz="4400">
          <a:solidFill>
            <a:schemeClr val="tx1"/>
          </a:solidFill>
          <a:latin typeface="Calibri" pitchFamily="34" charset="0"/>
        </a:defRPr>
      </a:lvl8pPr>
      <a:lvl9pPr marL="1828754" algn="ctr" rtl="0" fontAlgn="base">
        <a:spcBef>
          <a:spcPct val="0"/>
        </a:spcBef>
        <a:spcAft>
          <a:spcPct val="0"/>
        </a:spcAft>
        <a:defRPr sz="4400">
          <a:solidFill>
            <a:schemeClr val="tx1"/>
          </a:solidFill>
          <a:latin typeface="Calibri" pitchFamily="34" charset="0"/>
        </a:defRPr>
      </a:lvl9pPr>
    </p:titleStyle>
    <p:bodyStyle>
      <a:lvl1pPr marL="342891" indent="-342891"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2" indent="-285744"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1" indent="-228594"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0" indent="-228594"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49" indent="-228594"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Rectangle 7"/>
          <p:cNvSpPr/>
          <p:nvPr userDrawn="1"/>
        </p:nvSpPr>
        <p:spPr>
          <a:xfrm>
            <a:off x="0" y="6308726"/>
            <a:ext cx="12251268" cy="549274"/>
          </a:xfrm>
          <a:prstGeom prst="rect">
            <a:avLst/>
          </a:prstGeom>
          <a:gradFill flip="none" rotWithShape="1">
            <a:gsLst>
              <a:gs pos="0">
                <a:srgbClr val="326092"/>
              </a:gs>
              <a:gs pos="100000">
                <a:srgbClr val="3B814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800" dirty="0"/>
          </a:p>
        </p:txBody>
      </p:sp>
      <p:sp>
        <p:nvSpPr>
          <p:cNvPr id="2051" name="Title Placeholder 1"/>
          <p:cNvSpPr>
            <a:spLocks noGrp="1"/>
          </p:cNvSpPr>
          <p:nvPr>
            <p:ph type="title"/>
          </p:nvPr>
        </p:nvSpPr>
        <p:spPr bwMode="auto">
          <a:xfrm>
            <a:off x="609600" y="274639"/>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2"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p:cNvSpPr>
            <a:spLocks noGrp="1"/>
          </p:cNvSpPr>
          <p:nvPr>
            <p:ph type="dt" sz="half" idx="2"/>
          </p:nvPr>
        </p:nvSpPr>
        <p:spPr>
          <a:xfrm>
            <a:off x="609600" y="6405339"/>
            <a:ext cx="2844800" cy="365125"/>
          </a:xfrm>
          <a:prstGeom prst="rect">
            <a:avLst/>
          </a:prstGeom>
        </p:spPr>
        <p:txBody>
          <a:bodyPr vert="horz" lIns="91440" tIns="45720" rIns="91440" bIns="45720" rtlCol="0" anchor="ctr"/>
          <a:lstStyle>
            <a:lvl1pPr algn="l" fontAlgn="auto">
              <a:spcBef>
                <a:spcPts val="0"/>
              </a:spcBef>
              <a:spcAft>
                <a:spcPts val="0"/>
              </a:spcAft>
              <a:defRPr sz="1200" b="1">
                <a:solidFill>
                  <a:schemeClr val="bg1"/>
                </a:solidFill>
                <a:latin typeface="+mn-lt"/>
                <a:ea typeface="+mn-ea"/>
                <a:cs typeface="+mn-cs"/>
              </a:defRPr>
            </a:lvl1pPr>
          </a:lstStyle>
          <a:p>
            <a:pPr>
              <a:defRPr/>
            </a:pPr>
            <a:r>
              <a:rPr lang="en-GB" dirty="0"/>
              <a:t>Peter Charlton</a:t>
            </a:r>
          </a:p>
        </p:txBody>
      </p:sp>
      <p:sp>
        <p:nvSpPr>
          <p:cNvPr id="5" name="Footer Placeholder 4"/>
          <p:cNvSpPr>
            <a:spLocks noGrp="1"/>
          </p:cNvSpPr>
          <p:nvPr>
            <p:ph type="ftr" sz="quarter" idx="3"/>
          </p:nvPr>
        </p:nvSpPr>
        <p:spPr>
          <a:xfrm>
            <a:off x="4165600" y="6405339"/>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bg1"/>
                </a:solidFill>
                <a:latin typeface="+mn-lt"/>
                <a:ea typeface="+mn-ea"/>
                <a:cs typeface="+mn-cs"/>
              </a:defRPr>
            </a:lvl1pPr>
          </a:lstStyle>
          <a:p>
            <a:pPr>
              <a:defRPr/>
            </a:pPr>
            <a:endParaRPr lang="en-GB" dirty="0">
              <a:solidFill>
                <a:schemeClr val="bg1"/>
              </a:solidFill>
            </a:endParaRPr>
          </a:p>
        </p:txBody>
      </p:sp>
      <p:sp>
        <p:nvSpPr>
          <p:cNvPr id="6" name="Slide Number Placeholder 5"/>
          <p:cNvSpPr>
            <a:spLocks noGrp="1"/>
          </p:cNvSpPr>
          <p:nvPr>
            <p:ph type="sldNum" sz="quarter" idx="4"/>
          </p:nvPr>
        </p:nvSpPr>
        <p:spPr>
          <a:xfrm>
            <a:off x="8737600" y="6405339"/>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chemeClr val="bg1"/>
                </a:solidFill>
              </a:defRPr>
            </a:lvl1pPr>
          </a:lstStyle>
          <a:p>
            <a:fld id="{06C6F103-5FD3-EE40-AC38-3A282FC1E4F3}" type="slidenum">
              <a:rPr lang="en-GB" altLang="en-US" smtClean="0"/>
              <a:pPr/>
              <a:t>‹#›</a:t>
            </a:fld>
            <a:endParaRPr lang="en-GB" altLang="en-US"/>
          </a:p>
        </p:txBody>
      </p:sp>
    </p:spTree>
    <p:extLst>
      <p:ext uri="{BB962C8B-B14F-4D97-AF65-F5344CB8AC3E}">
        <p14:creationId xmlns:p14="http://schemas.microsoft.com/office/powerpoint/2010/main" val="4252467089"/>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Lst>
  <p:hf hdr="0" ft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189" algn="ctr" rtl="0" fontAlgn="base">
        <a:spcBef>
          <a:spcPct val="0"/>
        </a:spcBef>
        <a:spcAft>
          <a:spcPct val="0"/>
        </a:spcAft>
        <a:defRPr sz="4400">
          <a:solidFill>
            <a:schemeClr val="tx1"/>
          </a:solidFill>
          <a:latin typeface="Calibri" pitchFamily="34" charset="0"/>
        </a:defRPr>
      </a:lvl6pPr>
      <a:lvl7pPr marL="914377" algn="ctr" rtl="0" fontAlgn="base">
        <a:spcBef>
          <a:spcPct val="0"/>
        </a:spcBef>
        <a:spcAft>
          <a:spcPct val="0"/>
        </a:spcAft>
        <a:defRPr sz="4400">
          <a:solidFill>
            <a:schemeClr val="tx1"/>
          </a:solidFill>
          <a:latin typeface="Calibri" pitchFamily="34" charset="0"/>
        </a:defRPr>
      </a:lvl7pPr>
      <a:lvl8pPr marL="1371566" algn="ctr" rtl="0" fontAlgn="base">
        <a:spcBef>
          <a:spcPct val="0"/>
        </a:spcBef>
        <a:spcAft>
          <a:spcPct val="0"/>
        </a:spcAft>
        <a:defRPr sz="4400">
          <a:solidFill>
            <a:schemeClr val="tx1"/>
          </a:solidFill>
          <a:latin typeface="Calibri" pitchFamily="34" charset="0"/>
        </a:defRPr>
      </a:lvl8pPr>
      <a:lvl9pPr marL="1828754" algn="ctr" rtl="0" fontAlgn="base">
        <a:spcBef>
          <a:spcPct val="0"/>
        </a:spcBef>
        <a:spcAft>
          <a:spcPct val="0"/>
        </a:spcAft>
        <a:defRPr sz="4400">
          <a:solidFill>
            <a:schemeClr val="tx1"/>
          </a:solidFill>
          <a:latin typeface="Calibri" pitchFamily="34" charset="0"/>
        </a:defRPr>
      </a:lvl9pPr>
    </p:titleStyle>
    <p:bodyStyle>
      <a:lvl1pPr marL="342891" indent="-342891"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2" indent="-285744"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1" indent="-228594"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0" indent="-228594"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49" indent="-228594"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unsplash.com/@lukechesser?utm_source=unsplash&amp;utm_medium=referral&amp;utm_content=creditCopyText" TargetMode="External"/><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1.jpg"/><Relationship Id="rId4" Type="http://schemas.openxmlformats.org/officeDocument/2006/relationships/hyperlink" Target="https://unsplash.com/photos/rCOWMC8qf8A?utm_source=unsplash&amp;utm_medium=referral&amp;utm_content=creditCopyText" TargetMode="Externa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4.xml"/><Relationship Id="rId6" Type="http://schemas.openxmlformats.org/officeDocument/2006/relationships/image" Target="../media/image1.jpg"/><Relationship Id="rId5" Type="http://schemas.openxmlformats.org/officeDocument/2006/relationships/hyperlink" Target="https://unsplash.com/photos/rCOWMC8qf8A?utm_source=unsplash&amp;utm_medium=referral&amp;utm_content=creditCopyText" TargetMode="External"/><Relationship Id="rId4" Type="http://schemas.openxmlformats.org/officeDocument/2006/relationships/hyperlink" Target="https://unsplash.com/@lukechesser?utm_source=unsplash&amp;utm_medium=referral&amp;utm_content=creditCopyText" TargetMode="External"/></Relationships>
</file>

<file path=ppt/slides/_rels/slide11.xml.rels><?xml version="1.0" encoding="UTF-8" standalone="yes"?>
<Relationships xmlns="http://schemas.openxmlformats.org/package/2006/relationships"><Relationship Id="rId8" Type="http://schemas.openxmlformats.org/officeDocument/2006/relationships/hyperlink" Target="https://unsplash.com/@darvalife?utm_content=creditCopyText&amp;utm_medium=referral&amp;utm_source=unsplash" TargetMode="External"/><Relationship Id="rId3" Type="http://schemas.openxmlformats.org/officeDocument/2006/relationships/notesSlide" Target="../notesSlides/notesSlide11.xml"/><Relationship Id="rId7" Type="http://schemas.openxmlformats.org/officeDocument/2006/relationships/image" Target="../media/image6.png"/><Relationship Id="rId2" Type="http://schemas.openxmlformats.org/officeDocument/2006/relationships/slideLayout" Target="../slideLayouts/slideLayout8.xml"/><Relationship Id="rId1" Type="http://schemas.openxmlformats.org/officeDocument/2006/relationships/tags" Target="../tags/tag5.xml"/><Relationship Id="rId6" Type="http://schemas.openxmlformats.org/officeDocument/2006/relationships/hyperlink" Target="https://unsplash.com/photos/person-clicking-apple-watch-smartwatch-rCOWMC8qf8A?utm_content=creditCopyText&amp;utm_medium=referral&amp;utm_source=unsplash" TargetMode="External"/><Relationship Id="rId5" Type="http://schemas.openxmlformats.org/officeDocument/2006/relationships/hyperlink" Target="https://unsplash.com/@lukechesser?utm_content=creditCopyText&amp;utm_medium=referral&amp;utm_source=unsplash" TargetMode="External"/><Relationship Id="rId10" Type="http://schemas.openxmlformats.org/officeDocument/2006/relationships/image" Target="../media/image7.emf"/><Relationship Id="rId4" Type="http://schemas.openxmlformats.org/officeDocument/2006/relationships/image" Target="../media/image1.jpg"/><Relationship Id="rId9" Type="http://schemas.openxmlformats.org/officeDocument/2006/relationships/hyperlink" Target="https://unsplash.com/photos/black-pants-PAGBeJrLiDA?utm_content=creditCopyText&amp;utm_medium=referral&amp;utm_source=unsplash"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7.JP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hyperlink" Target="https://clinicaltrials.gov/ct2/show/NCT04715555"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clinicaltrials.gov/ct2/show/NCT04715555" TargetMode="External"/><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14.xml.rels><?xml version="1.0" encoding="UTF-8" standalone="yes"?>
<Relationships xmlns="http://schemas.openxmlformats.org/package/2006/relationships"><Relationship Id="rId3" Type="http://schemas.openxmlformats.org/officeDocument/2006/relationships/hyperlink" Target="https://clinicaltrials.gov/ct2/show/NCT04715555" TargetMode="External"/><Relationship Id="rId7" Type="http://schemas.openxmlformats.org/officeDocument/2006/relationships/image" Target="../media/image18.emf"/><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15.xml.rels><?xml version="1.0" encoding="UTF-8" standalone="yes"?>
<Relationships xmlns="http://schemas.openxmlformats.org/package/2006/relationships"><Relationship Id="rId3" Type="http://schemas.openxmlformats.org/officeDocument/2006/relationships/hyperlink" Target="https://clinicaltrials.gov/ct2/show/NCT04715555" TargetMode="External"/><Relationship Id="rId7" Type="http://schemas.openxmlformats.org/officeDocument/2006/relationships/image" Target="../media/image19.emf"/><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16.xml.rels><?xml version="1.0" encoding="UTF-8" standalone="yes"?>
<Relationships xmlns="http://schemas.openxmlformats.org/package/2006/relationships"><Relationship Id="rId3" Type="http://schemas.openxmlformats.org/officeDocument/2006/relationships/hyperlink" Target="https://clinicaltrials.gov/ct2/show/NCT04715555" TargetMode="External"/><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17.xml.rels><?xml version="1.0" encoding="UTF-8" standalone="yes"?>
<Relationships xmlns="http://schemas.openxmlformats.org/package/2006/relationships"><Relationship Id="rId8" Type="http://schemas.openxmlformats.org/officeDocument/2006/relationships/hyperlink" Target="https://unsplash.com/@darvalife?utm_content=creditCopyText&amp;utm_medium=referral&amp;utm_source=unsplash" TargetMode="External"/><Relationship Id="rId3" Type="http://schemas.openxmlformats.org/officeDocument/2006/relationships/notesSlide" Target="../notesSlides/notesSlide17.xml"/><Relationship Id="rId7" Type="http://schemas.openxmlformats.org/officeDocument/2006/relationships/image" Target="../media/image6.png"/><Relationship Id="rId2" Type="http://schemas.openxmlformats.org/officeDocument/2006/relationships/slideLayout" Target="../slideLayouts/slideLayout8.xml"/><Relationship Id="rId1" Type="http://schemas.openxmlformats.org/officeDocument/2006/relationships/tags" Target="../tags/tag6.xml"/><Relationship Id="rId6" Type="http://schemas.openxmlformats.org/officeDocument/2006/relationships/hyperlink" Target="https://unsplash.com/photos/person-clicking-apple-watch-smartwatch-rCOWMC8qf8A?utm_content=creditCopyText&amp;utm_medium=referral&amp;utm_source=unsplash" TargetMode="External"/><Relationship Id="rId5" Type="http://schemas.openxmlformats.org/officeDocument/2006/relationships/hyperlink" Target="https://unsplash.com/@lukechesser?utm_content=creditCopyText&amp;utm_medium=referral&amp;utm_source=unsplash" TargetMode="External"/><Relationship Id="rId10" Type="http://schemas.openxmlformats.org/officeDocument/2006/relationships/image" Target="../media/image7.emf"/><Relationship Id="rId4" Type="http://schemas.openxmlformats.org/officeDocument/2006/relationships/image" Target="../media/image1.jpg"/><Relationship Id="rId9" Type="http://schemas.openxmlformats.org/officeDocument/2006/relationships/hyperlink" Target="https://unsplash.com/photos/black-pants-PAGBeJrLiDA?utm_content=creditCopyText&amp;utm_medium=referral&amp;utm_source=unsplash" TargetMode="External"/></Relationships>
</file>

<file path=ppt/slides/_rels/slide18.xml.rels><?xml version="1.0" encoding="UTF-8" standalone="yes"?>
<Relationships xmlns="http://schemas.openxmlformats.org/package/2006/relationships"><Relationship Id="rId8" Type="http://schemas.openxmlformats.org/officeDocument/2006/relationships/hyperlink" Target="https://doi.org/10.1093/europace/euae181" TargetMode="External"/><Relationship Id="rId3" Type="http://schemas.openxmlformats.org/officeDocument/2006/relationships/image" Target="../media/image14.png"/><Relationship Id="rId7" Type="http://schemas.openxmlformats.org/officeDocument/2006/relationships/image" Target="../media/image17.JPG"/><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hyperlink" Target="https://clinicaltrials.gov/ct2/show/NCT04715555"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hyperlink" Target="https://pixabay.com/service/license/"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hyperlink" Target="https://pixabay.com/photos/man-heartache-chest-pain-hurt-pain-1846050/" TargetMode="External"/><Relationship Id="rId5" Type="http://schemas.openxmlformats.org/officeDocument/2006/relationships/hyperlink" Target="https://assets.publishing.service.gov.uk/government/uploads/system/uploads/attachment_data/file/644869/atrial_fibrillation_AF_briefing.pdf" TargetMode="External"/><Relationship Id="rId4" Type="http://schemas.openxmlformats.org/officeDocument/2006/relationships/hyperlink" Target="https://www.stroke.org.uk/professionals/atrial-fibrillation-information-and-resources"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hyperlink" Target="https://creativecommons.org/publicdomain/zero/1.0/deed.en" TargetMode="External"/><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hyperlink" Target="https://commons.wikimedia.org/wiki/File:Kamar_Zard_Buzhan_-_Nishapur_1.jpg" TargetMode="External"/><Relationship Id="rId5" Type="http://schemas.microsoft.com/office/2007/relationships/hdphoto" Target="../media/hdphoto1.wdp"/><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8" Type="http://schemas.openxmlformats.org/officeDocument/2006/relationships/hyperlink" Target="https://doi.org/10.5281/zenodo.13692217" TargetMode="External"/><Relationship Id="rId3" Type="http://schemas.openxmlformats.org/officeDocument/2006/relationships/hyperlink" Target="https://unsplash.com/@lukechesser?utm_source=unsplash&amp;utm_medium=referral&amp;utm_content=creditCopyText" TargetMode="External"/><Relationship Id="rId7" Type="http://schemas.openxmlformats.org/officeDocument/2006/relationships/hyperlink" Target="mailto:pc657@cam.ac.uk" TargetMode="External"/><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hyperlink" Target="https://peterhcharlton.github.io/" TargetMode="External"/><Relationship Id="rId5" Type="http://schemas.openxmlformats.org/officeDocument/2006/relationships/image" Target="../media/image1.jpg"/><Relationship Id="rId10" Type="http://schemas.openxmlformats.org/officeDocument/2006/relationships/hyperlink" Target="https://creativecommons.org/licenses/by/4.0" TargetMode="External"/><Relationship Id="rId4" Type="http://schemas.openxmlformats.org/officeDocument/2006/relationships/hyperlink" Target="https://unsplash.com/photos/rCOWMC8qf8A?utm_source=unsplash&amp;utm_medium=referral&amp;utm_content=creditCopyText" TargetMode="External"/><Relationship Id="rId9" Type="http://schemas.openxmlformats.org/officeDocument/2006/relationships/hyperlink" Target="https://creativecommons.org/licenses/by/4.0/"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doi.org/10.1109/JPROC.2022.3149785" TargetMode="External"/><Relationship Id="rId2" Type="http://schemas.openxmlformats.org/officeDocument/2006/relationships/image" Target="../media/image21.emf"/><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hyperlink" Target="https://creativecommons.org/licenses/by/4.0/"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2.tiff"/><Relationship Id="rId5" Type="http://schemas.openxmlformats.org/officeDocument/2006/relationships/hyperlink" Target="https://creativecommons.org/licenses/by/4.0/" TargetMode="External"/><Relationship Id="rId4" Type="http://schemas.openxmlformats.org/officeDocument/2006/relationships/hyperlink" Target="https://commons.wikimedia.org/wiki/File:12_lead_ECG.jpg"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29.xml"/><Relationship Id="rId5" Type="http://schemas.openxmlformats.org/officeDocument/2006/relationships/hyperlink" Target="https://creativecommons.org/licenses/by/4.0/deed.en" TargetMode="External"/><Relationship Id="rId4" Type="http://schemas.openxmlformats.org/officeDocument/2006/relationships/hyperlink" Target="https://doi.org/10.1016/j.lanepe.2022.100395"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doi.org/10.1038/s41746-024-01030-x"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hyperlink" Target="https://creativecommons.org/licenses/by/4.0/deed.en"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1.xml"/><Relationship Id="rId6" Type="http://schemas.openxmlformats.org/officeDocument/2006/relationships/image" Target="../media/image1.jpg"/><Relationship Id="rId5" Type="http://schemas.openxmlformats.org/officeDocument/2006/relationships/hyperlink" Target="https://unsplash.com/photos/rCOWMC8qf8A?utm_source=unsplash&amp;utm_medium=referral&amp;utm_content=creditCopyText" TargetMode="External"/><Relationship Id="rId4" Type="http://schemas.openxmlformats.org/officeDocument/2006/relationships/hyperlink" Target="https://unsplash.com/@lukechesser?utm_source=unsplash&amp;utm_medium=referral&amp;utm_content=creditCopyText"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hyperlink" Target="https://creativecommons.org/licenses/by/4.0/" TargetMode="External"/><Relationship Id="rId2" Type="http://schemas.openxmlformats.org/officeDocument/2006/relationships/notesSlide" Target="../notesSlides/notesSlide4.xml"/><Relationship Id="rId1" Type="http://schemas.openxmlformats.org/officeDocument/2006/relationships/slideLayout" Target="../slideLayouts/slideLayout15.xml"/><Relationship Id="rId6" Type="http://schemas.openxmlformats.org/officeDocument/2006/relationships/hyperlink" Target="https://doi.org/10.1371/journal.pdig.0000538" TargetMode="External"/><Relationship Id="rId5" Type="http://schemas.openxmlformats.org/officeDocument/2006/relationships/image" Target="../media/image5.JP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hyperlink" Target="https://unsplash.com/@darvalife?utm_content=creditCopyText&amp;utm_medium=referral&amp;utm_source=unsplash" TargetMode="External"/><Relationship Id="rId3" Type="http://schemas.openxmlformats.org/officeDocument/2006/relationships/notesSlide" Target="../notesSlides/notesSlide5.xml"/><Relationship Id="rId7" Type="http://schemas.openxmlformats.org/officeDocument/2006/relationships/image" Target="../media/image6.png"/><Relationship Id="rId2" Type="http://schemas.openxmlformats.org/officeDocument/2006/relationships/slideLayout" Target="../slideLayouts/slideLayout8.xml"/><Relationship Id="rId1" Type="http://schemas.openxmlformats.org/officeDocument/2006/relationships/tags" Target="../tags/tag2.xml"/><Relationship Id="rId6" Type="http://schemas.openxmlformats.org/officeDocument/2006/relationships/hyperlink" Target="https://unsplash.com/photos/person-clicking-apple-watch-smartwatch-rCOWMC8qf8A?utm_content=creditCopyText&amp;utm_medium=referral&amp;utm_source=unsplash" TargetMode="External"/><Relationship Id="rId5" Type="http://schemas.openxmlformats.org/officeDocument/2006/relationships/hyperlink" Target="https://unsplash.com/@lukechesser?utm_content=creditCopyText&amp;utm_medium=referral&amp;utm_source=unsplash" TargetMode="External"/><Relationship Id="rId10" Type="http://schemas.openxmlformats.org/officeDocument/2006/relationships/image" Target="../media/image7.emf"/><Relationship Id="rId4" Type="http://schemas.openxmlformats.org/officeDocument/2006/relationships/image" Target="../media/image1.jpg"/><Relationship Id="rId9" Type="http://schemas.openxmlformats.org/officeDocument/2006/relationships/hyperlink" Target="https://unsplash.com/photos/black-pants-PAGBeJrLiDA?utm_content=creditCopyText&amp;utm_medium=referral&amp;utm_source=unsplash" TargetMode="External"/></Relationships>
</file>

<file path=ppt/slides/_rels/slide6.xml.rels><?xml version="1.0" encoding="UTF-8" standalone="yes"?>
<Relationships xmlns="http://schemas.openxmlformats.org/package/2006/relationships"><Relationship Id="rId8" Type="http://schemas.openxmlformats.org/officeDocument/2006/relationships/hyperlink" Target="https://unsplash.com/@darvalife?utm_content=creditCopyText&amp;utm_medium=referral&amp;utm_source=unsplash" TargetMode="External"/><Relationship Id="rId3" Type="http://schemas.openxmlformats.org/officeDocument/2006/relationships/notesSlide" Target="../notesSlides/notesSlide6.xml"/><Relationship Id="rId7" Type="http://schemas.openxmlformats.org/officeDocument/2006/relationships/image" Target="../media/image6.png"/><Relationship Id="rId2" Type="http://schemas.openxmlformats.org/officeDocument/2006/relationships/slideLayout" Target="../slideLayouts/slideLayout8.xml"/><Relationship Id="rId1" Type="http://schemas.openxmlformats.org/officeDocument/2006/relationships/tags" Target="../tags/tag3.xml"/><Relationship Id="rId6" Type="http://schemas.openxmlformats.org/officeDocument/2006/relationships/hyperlink" Target="https://unsplash.com/photos/person-clicking-apple-watch-smartwatch-rCOWMC8qf8A?utm_content=creditCopyText&amp;utm_medium=referral&amp;utm_source=unsplash" TargetMode="External"/><Relationship Id="rId5" Type="http://schemas.openxmlformats.org/officeDocument/2006/relationships/hyperlink" Target="https://unsplash.com/@lukechesser?utm_content=creditCopyText&amp;utm_medium=referral&amp;utm_source=unsplash" TargetMode="External"/><Relationship Id="rId10" Type="http://schemas.openxmlformats.org/officeDocument/2006/relationships/image" Target="../media/image7.emf"/><Relationship Id="rId4" Type="http://schemas.openxmlformats.org/officeDocument/2006/relationships/image" Target="../media/image1.jpg"/><Relationship Id="rId9" Type="http://schemas.openxmlformats.org/officeDocument/2006/relationships/hyperlink" Target="https://unsplash.com/photos/black-pants-PAGBeJrLiDA?utm_content=creditCopyText&amp;utm_medium=referral&amp;utm_source=unsplash"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8.xml"/><Relationship Id="rId1" Type="http://schemas.openxmlformats.org/officeDocument/2006/relationships/slideLayout" Target="../slideLayouts/slideLayout15.xml"/><Relationship Id="rId6" Type="http://schemas.openxmlformats.org/officeDocument/2006/relationships/image" Target="../media/image8.jpeg"/><Relationship Id="rId5" Type="http://schemas.openxmlformats.org/officeDocument/2006/relationships/image" Target="../media/image11.emf"/><Relationship Id="rId4" Type="http://schemas.openxmlformats.org/officeDocument/2006/relationships/image" Target="../media/image10.emf"/></Relationships>
</file>

<file path=ppt/slides/_rels/slide9.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47A7AC-87A2-9A42-A628-AA78C42A0B41}"/>
              </a:ext>
            </a:extLst>
          </p:cNvPr>
          <p:cNvSpPr>
            <a:spLocks noGrp="1"/>
          </p:cNvSpPr>
          <p:nvPr>
            <p:ph type="ctrTitle"/>
          </p:nvPr>
        </p:nvSpPr>
        <p:spPr>
          <a:xfrm>
            <a:off x="914399" y="3388937"/>
            <a:ext cx="5363400" cy="2952486"/>
          </a:xfrm>
        </p:spPr>
        <p:txBody>
          <a:bodyPr/>
          <a:lstStyle/>
          <a:p>
            <a:r>
              <a:rPr lang="en-GB" sz="4000" dirty="0"/>
              <a:t>The acceptability of wearables for atrial fibrillation screening: Interim analysis of the SAFER Wearables Study</a:t>
            </a:r>
            <a:endParaRPr lang="en-US" sz="4000" dirty="0"/>
          </a:p>
        </p:txBody>
      </p:sp>
      <p:sp>
        <p:nvSpPr>
          <p:cNvPr id="3" name="Subtitle 2">
            <a:extLst>
              <a:ext uri="{FF2B5EF4-FFF2-40B4-BE49-F238E27FC236}">
                <a16:creationId xmlns:a16="http://schemas.microsoft.com/office/drawing/2014/main" id="{BE6E19F5-2156-2A4B-9A12-49EB5D2E4AA8}"/>
              </a:ext>
            </a:extLst>
          </p:cNvPr>
          <p:cNvSpPr>
            <a:spLocks noGrp="1"/>
          </p:cNvSpPr>
          <p:nvPr>
            <p:ph type="subTitle" idx="1"/>
          </p:nvPr>
        </p:nvSpPr>
        <p:spPr>
          <a:xfrm>
            <a:off x="6815543" y="3528419"/>
            <a:ext cx="4462058" cy="2249863"/>
          </a:xfrm>
        </p:spPr>
        <p:txBody>
          <a:bodyPr/>
          <a:lstStyle/>
          <a:p>
            <a:r>
              <a:rPr lang="en-US" dirty="0"/>
              <a:t>Dr Peter H. Charlton</a:t>
            </a:r>
          </a:p>
          <a:p>
            <a:endParaRPr lang="en-US" sz="2000" dirty="0"/>
          </a:p>
          <a:p>
            <a:r>
              <a:rPr lang="en-US" sz="2800" dirty="0"/>
              <a:t>University of Cambridge</a:t>
            </a:r>
          </a:p>
          <a:p>
            <a:r>
              <a:rPr lang="en-US" sz="2800" dirty="0"/>
              <a:t>City, University of London</a:t>
            </a:r>
          </a:p>
          <a:p>
            <a:endParaRPr lang="en-US" sz="1000" dirty="0"/>
          </a:p>
          <a:p>
            <a:pPr lvl="0"/>
            <a:endParaRPr lang="en-US" sz="1000" dirty="0">
              <a:solidFill>
                <a:srgbClr val="000000">
                  <a:tint val="75000"/>
                </a:srgbClr>
              </a:solidFill>
            </a:endParaRPr>
          </a:p>
        </p:txBody>
      </p:sp>
      <p:sp>
        <p:nvSpPr>
          <p:cNvPr id="4" name="TextBox 3">
            <a:extLst>
              <a:ext uri="{FF2B5EF4-FFF2-40B4-BE49-F238E27FC236}">
                <a16:creationId xmlns:a16="http://schemas.microsoft.com/office/drawing/2014/main" id="{88F16FA3-1825-74AA-EC67-CFD37B21F31A}"/>
              </a:ext>
            </a:extLst>
          </p:cNvPr>
          <p:cNvSpPr txBox="1"/>
          <p:nvPr/>
        </p:nvSpPr>
        <p:spPr>
          <a:xfrm>
            <a:off x="5024221" y="6515020"/>
            <a:ext cx="7167780" cy="307777"/>
          </a:xfrm>
          <a:prstGeom prst="rect">
            <a:avLst/>
          </a:prstGeom>
          <a:noFill/>
          <a:effectLst>
            <a:softEdge rad="50800"/>
          </a:effectLst>
        </p:spPr>
        <p:txBody>
          <a:bodyPr wrap="square" rtlCol="0">
            <a:spAutoFit/>
          </a:bodyPr>
          <a:lstStyle/>
          <a:p>
            <a:pPr lvl="0" algn="r">
              <a:defRPr/>
            </a:pPr>
            <a:r>
              <a:rPr lang="en-GB" sz="1400" dirty="0">
                <a:solidFill>
                  <a:schemeClr val="bg1"/>
                </a:solidFill>
              </a:rPr>
              <a:t>Photo by </a:t>
            </a:r>
            <a:r>
              <a:rPr lang="en-GB" sz="1400" dirty="0">
                <a:solidFill>
                  <a:schemeClr val="bg1"/>
                </a:solidFill>
                <a:hlinkClick r:id="rId3">
                  <a:extLst>
                    <a:ext uri="{A12FA001-AC4F-418D-AE19-62706E023703}">
                      <ahyp:hlinkClr xmlns:ahyp="http://schemas.microsoft.com/office/drawing/2018/hyperlinkcolor" val="tx"/>
                    </a:ext>
                  </a:extLst>
                </a:hlinkClick>
              </a:rPr>
              <a:t>Luke Chesser</a:t>
            </a:r>
            <a:r>
              <a:rPr lang="en-GB" sz="1400" dirty="0">
                <a:solidFill>
                  <a:schemeClr val="bg1"/>
                </a:solidFill>
              </a:rPr>
              <a:t> on </a:t>
            </a:r>
            <a:r>
              <a:rPr lang="en-GB" sz="1400" dirty="0">
                <a:solidFill>
                  <a:schemeClr val="bg1"/>
                </a:solidFill>
                <a:hlinkClick r:id="rId4">
                  <a:extLst>
                    <a:ext uri="{A12FA001-AC4F-418D-AE19-62706E023703}">
                      <ahyp:hlinkClr xmlns:ahyp="http://schemas.microsoft.com/office/drawing/2018/hyperlinkcolor" val="tx"/>
                    </a:ext>
                  </a:extLst>
                </a:hlinkClick>
              </a:rPr>
              <a:t>Unsplash</a:t>
            </a:r>
            <a:r>
              <a:rPr lang="en-GB" sz="1400" dirty="0">
                <a:solidFill>
                  <a:schemeClr val="bg1"/>
                </a:solidFill>
              </a:rPr>
              <a:t> </a:t>
            </a:r>
            <a:endParaRPr kumimoji="0" lang="en-US" sz="1333" b="0" i="0" u="none" strike="noStrike" kern="1200" cap="none" spc="0" normalizeH="0" baseline="0" noProof="0" dirty="0">
              <a:ln>
                <a:noFill/>
              </a:ln>
              <a:solidFill>
                <a:schemeClr val="bg1"/>
              </a:solidFill>
              <a:effectLst/>
              <a:uLnTx/>
              <a:uFillTx/>
              <a:latin typeface="Calibri"/>
            </a:endParaRPr>
          </a:p>
        </p:txBody>
      </p:sp>
      <p:pic>
        <p:nvPicPr>
          <p:cNvPr id="6" name="Picture 5">
            <a:extLst>
              <a:ext uri="{FF2B5EF4-FFF2-40B4-BE49-F238E27FC236}">
                <a16:creationId xmlns:a16="http://schemas.microsoft.com/office/drawing/2014/main" id="{3B1DF44F-E189-8265-1F7A-D448DF5D7915}"/>
              </a:ext>
            </a:extLst>
          </p:cNvPr>
          <p:cNvPicPr>
            <a:picLocks noChangeAspect="1"/>
          </p:cNvPicPr>
          <p:nvPr/>
        </p:nvPicPr>
        <p:blipFill rotWithShape="1">
          <a:blip r:embed="rId5"/>
          <a:srcRect l="27966" t="6384" b="26879"/>
          <a:stretch/>
        </p:blipFill>
        <p:spPr>
          <a:xfrm>
            <a:off x="4008503" y="200706"/>
            <a:ext cx="5006343" cy="3092153"/>
          </a:xfrm>
          <a:prstGeom prst="rect">
            <a:avLst/>
          </a:prstGeom>
          <a:effectLst>
            <a:softEdge rad="222179"/>
          </a:effectLst>
        </p:spPr>
      </p:pic>
      <p:sp>
        <p:nvSpPr>
          <p:cNvPr id="5" name="Rounded Rectangle 4">
            <a:extLst>
              <a:ext uri="{FF2B5EF4-FFF2-40B4-BE49-F238E27FC236}">
                <a16:creationId xmlns:a16="http://schemas.microsoft.com/office/drawing/2014/main" id="{AEAB3038-D554-DA2C-79B6-C600951358FC}"/>
              </a:ext>
            </a:extLst>
          </p:cNvPr>
          <p:cNvSpPr/>
          <p:nvPr/>
        </p:nvSpPr>
        <p:spPr>
          <a:xfrm>
            <a:off x="8419002" y="5454444"/>
            <a:ext cx="3396343" cy="973777"/>
          </a:xfrm>
          <a:prstGeom prst="roundRect">
            <a:avLst/>
          </a:prstGeom>
          <a:solidFill>
            <a:schemeClr val="bg2">
              <a:lumMod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Recorded in preparation for the</a:t>
            </a:r>
          </a:p>
          <a:p>
            <a:pPr algn="ctr"/>
            <a:r>
              <a:rPr lang="en-US" dirty="0">
                <a:solidFill>
                  <a:schemeClr val="tx1"/>
                </a:solidFill>
              </a:rPr>
              <a:t>2024 Computing in Cardiology Conference.</a:t>
            </a:r>
          </a:p>
        </p:txBody>
      </p:sp>
    </p:spTree>
    <p:extLst>
      <p:ext uri="{BB962C8B-B14F-4D97-AF65-F5344CB8AC3E}">
        <p14:creationId xmlns:p14="http://schemas.microsoft.com/office/powerpoint/2010/main" val="1150250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636465"/>
        </a:solidFill>
        <a:effectLst/>
      </p:bgPr>
    </p:bg>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BE9C11A2-EC16-DC47-AA52-189AFDAD5335}"/>
              </a:ext>
            </a:extLst>
          </p:cNvPr>
          <p:cNvSpPr txBox="1"/>
          <p:nvPr/>
        </p:nvSpPr>
        <p:spPr>
          <a:xfrm>
            <a:off x="5024221" y="6515020"/>
            <a:ext cx="7167780" cy="307777"/>
          </a:xfrm>
          <a:prstGeom prst="rect">
            <a:avLst/>
          </a:prstGeom>
          <a:noFill/>
          <a:effectLst>
            <a:softEdge rad="50800"/>
          </a:effectLst>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Calibri"/>
                <a:ea typeface="+mn-ea"/>
                <a:cs typeface="+mn-cs"/>
              </a:rPr>
              <a:t>Photo by </a:t>
            </a:r>
            <a:r>
              <a:rPr kumimoji="0" lang="en-GB" sz="1400" b="0" i="0" u="none" strike="noStrike" kern="1200" cap="none" spc="0" normalizeH="0" baseline="0" noProof="0" dirty="0">
                <a:ln>
                  <a:noFill/>
                </a:ln>
                <a:solidFill>
                  <a:prstClr val="white"/>
                </a:solidFill>
                <a:effectLst/>
                <a:uLnTx/>
                <a:uFillTx/>
                <a:latin typeface="Calibri"/>
                <a:ea typeface="+mn-ea"/>
                <a:cs typeface="+mn-cs"/>
                <a:hlinkClick r:id="rId4">
                  <a:extLst>
                    <a:ext uri="{A12FA001-AC4F-418D-AE19-62706E023703}">
                      <ahyp:hlinkClr xmlns:ahyp="http://schemas.microsoft.com/office/drawing/2018/hyperlinkcolor" val="tx"/>
                    </a:ext>
                  </a:extLst>
                </a:hlinkClick>
              </a:rPr>
              <a:t>Luke Chesser</a:t>
            </a:r>
            <a:r>
              <a:rPr kumimoji="0" lang="en-GB" sz="1400" b="0" i="0" u="none" strike="noStrike" kern="1200" cap="none" spc="0" normalizeH="0" baseline="0" noProof="0" dirty="0">
                <a:ln>
                  <a:noFill/>
                </a:ln>
                <a:solidFill>
                  <a:prstClr val="white"/>
                </a:solidFill>
                <a:effectLst/>
                <a:uLnTx/>
                <a:uFillTx/>
                <a:latin typeface="Calibri"/>
                <a:ea typeface="+mn-ea"/>
                <a:cs typeface="+mn-cs"/>
              </a:rPr>
              <a:t> on </a:t>
            </a:r>
            <a:r>
              <a:rPr kumimoji="0" lang="en-GB" sz="1400" b="0" i="0" u="none" strike="noStrike" kern="1200" cap="none" spc="0" normalizeH="0" baseline="0" noProof="0" dirty="0">
                <a:ln>
                  <a:noFill/>
                </a:ln>
                <a:solidFill>
                  <a:prstClr val="white"/>
                </a:solidFill>
                <a:effectLst/>
                <a:uLnTx/>
                <a:uFillTx/>
                <a:latin typeface="Calibri"/>
                <a:ea typeface="+mn-ea"/>
                <a:cs typeface="+mn-cs"/>
                <a:hlinkClick r:id="rId5">
                  <a:extLst>
                    <a:ext uri="{A12FA001-AC4F-418D-AE19-62706E023703}">
                      <ahyp:hlinkClr xmlns:ahyp="http://schemas.microsoft.com/office/drawing/2018/hyperlinkcolor" val="tx"/>
                    </a:ext>
                  </a:extLst>
                </a:hlinkClick>
              </a:rPr>
              <a:t>Unsplash</a:t>
            </a:r>
            <a:r>
              <a:rPr kumimoji="0" lang="en-GB" sz="1400" b="0" i="0" u="none" strike="noStrike" kern="1200" cap="none" spc="0" normalizeH="0" baseline="0" noProof="0" dirty="0">
                <a:ln>
                  <a:noFill/>
                </a:ln>
                <a:solidFill>
                  <a:prstClr val="white"/>
                </a:solidFill>
                <a:effectLst/>
                <a:uLnTx/>
                <a:uFillTx/>
                <a:latin typeface="Calibri"/>
                <a:ea typeface="+mn-ea"/>
                <a:cs typeface="+mn-cs"/>
              </a:rPr>
              <a:t> </a:t>
            </a:r>
            <a:endParaRPr kumimoji="0" lang="en-US" sz="1333" b="0" i="0" u="none" strike="noStrike" kern="1200" cap="none" spc="0" normalizeH="0" baseline="0" noProof="0" dirty="0">
              <a:ln>
                <a:noFill/>
              </a:ln>
              <a:solidFill>
                <a:prstClr val="white"/>
              </a:solidFill>
              <a:effectLst/>
              <a:uLnTx/>
              <a:uFillTx/>
              <a:latin typeface="Calibri"/>
              <a:ea typeface="+mn-ea"/>
              <a:cs typeface="+mn-cs"/>
            </a:endParaRPr>
          </a:p>
        </p:txBody>
      </p:sp>
      <p:pic>
        <p:nvPicPr>
          <p:cNvPr id="4" name="Picture 3">
            <a:extLst>
              <a:ext uri="{FF2B5EF4-FFF2-40B4-BE49-F238E27FC236}">
                <a16:creationId xmlns:a16="http://schemas.microsoft.com/office/drawing/2014/main" id="{F0C97850-FCC3-9269-3988-CE531EA38AD2}"/>
              </a:ext>
            </a:extLst>
          </p:cNvPr>
          <p:cNvPicPr>
            <a:picLocks noChangeAspect="1"/>
          </p:cNvPicPr>
          <p:nvPr/>
        </p:nvPicPr>
        <p:blipFill rotWithShape="1">
          <a:blip r:embed="rId6"/>
          <a:srcRect t="1999" b="18119"/>
          <a:stretch/>
        </p:blipFill>
        <p:spPr>
          <a:xfrm>
            <a:off x="0" y="0"/>
            <a:ext cx="12192000" cy="6492875"/>
          </a:xfrm>
          <a:prstGeom prst="rect">
            <a:avLst/>
          </a:prstGeom>
        </p:spPr>
      </p:pic>
      <p:sp>
        <p:nvSpPr>
          <p:cNvPr id="2" name="Title 1">
            <a:extLst>
              <a:ext uri="{FF2B5EF4-FFF2-40B4-BE49-F238E27FC236}">
                <a16:creationId xmlns:a16="http://schemas.microsoft.com/office/drawing/2014/main" id="{99D766F4-CE6C-B58F-CDE2-0985259544FD}"/>
              </a:ext>
            </a:extLst>
          </p:cNvPr>
          <p:cNvSpPr txBox="1">
            <a:spLocks/>
          </p:cNvSpPr>
          <p:nvPr/>
        </p:nvSpPr>
        <p:spPr>
          <a:xfrm>
            <a:off x="334109" y="365125"/>
            <a:ext cx="6242537" cy="1382400"/>
          </a:xfrm>
          <a:prstGeom prst="rect">
            <a:avLst/>
          </a:prstGeom>
          <a:solidFill>
            <a:schemeClr val="bg1"/>
          </a:solidFill>
          <a:effectLst>
            <a:glow rad="127000">
              <a:schemeClr val="bg1"/>
            </a:glow>
          </a:effectLst>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189" algn="ctr" rtl="0" fontAlgn="base">
              <a:spcBef>
                <a:spcPct val="0"/>
              </a:spcBef>
              <a:spcAft>
                <a:spcPct val="0"/>
              </a:spcAft>
              <a:defRPr sz="4400">
                <a:solidFill>
                  <a:schemeClr val="tx1"/>
                </a:solidFill>
                <a:latin typeface="Calibri" pitchFamily="34" charset="0"/>
              </a:defRPr>
            </a:lvl6pPr>
            <a:lvl7pPr marL="914377" algn="ctr" rtl="0" fontAlgn="base">
              <a:spcBef>
                <a:spcPct val="0"/>
              </a:spcBef>
              <a:spcAft>
                <a:spcPct val="0"/>
              </a:spcAft>
              <a:defRPr sz="4400">
                <a:solidFill>
                  <a:schemeClr val="tx1"/>
                </a:solidFill>
                <a:latin typeface="Calibri" pitchFamily="34" charset="0"/>
              </a:defRPr>
            </a:lvl7pPr>
            <a:lvl8pPr marL="1371566" algn="ctr" rtl="0" fontAlgn="base">
              <a:spcBef>
                <a:spcPct val="0"/>
              </a:spcBef>
              <a:spcAft>
                <a:spcPct val="0"/>
              </a:spcAft>
              <a:defRPr sz="4400">
                <a:solidFill>
                  <a:schemeClr val="tx1"/>
                </a:solidFill>
                <a:latin typeface="Calibri" pitchFamily="34" charset="0"/>
              </a:defRPr>
            </a:lvl8pPr>
            <a:lvl9pPr marL="1828754" algn="ctr" rtl="0" fontAlgn="base">
              <a:spcBef>
                <a:spcPct val="0"/>
              </a:spcBef>
              <a:spcAft>
                <a:spcPct val="0"/>
              </a:spcAft>
              <a:defRPr sz="4400">
                <a:solidFill>
                  <a:schemeClr val="tx1"/>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a:ea typeface="+mj-ea"/>
                <a:cs typeface="+mj-cs"/>
              </a:rPr>
              <a:t>Using photoplethysmography to prompt single-lead ECG</a:t>
            </a:r>
          </a:p>
        </p:txBody>
      </p:sp>
    </p:spTree>
    <p:custDataLst>
      <p:tags r:id="rId1"/>
    </p:custDataLst>
    <p:extLst>
      <p:ext uri="{BB962C8B-B14F-4D97-AF65-F5344CB8AC3E}">
        <p14:creationId xmlns:p14="http://schemas.microsoft.com/office/powerpoint/2010/main" val="35883640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281"/>
        <p:cNvGrpSpPr/>
        <p:nvPr/>
      </p:nvGrpSpPr>
      <p:grpSpPr>
        <a:xfrm>
          <a:off x="0" y="0"/>
          <a:ext cx="0" cy="0"/>
          <a:chOff x="0" y="0"/>
          <a:chExt cx="0" cy="0"/>
        </a:xfrm>
      </p:grpSpPr>
      <p:sp>
        <p:nvSpPr>
          <p:cNvPr id="5" name="TextBox 4">
            <a:extLst>
              <a:ext uri="{FF2B5EF4-FFF2-40B4-BE49-F238E27FC236}">
                <a16:creationId xmlns:a16="http://schemas.microsoft.com/office/drawing/2014/main" id="{63579A7B-222E-50E6-5639-0823684BB314}"/>
              </a:ext>
            </a:extLst>
          </p:cNvPr>
          <p:cNvSpPr txBox="1"/>
          <p:nvPr/>
        </p:nvSpPr>
        <p:spPr>
          <a:xfrm>
            <a:off x="9570041" y="1710644"/>
            <a:ext cx="1433855" cy="369332"/>
          </a:xfrm>
          <a:prstGeom prst="rect">
            <a:avLst/>
          </a:prstGeom>
          <a:noFill/>
        </p:spPr>
        <p:txBody>
          <a:bodyPr wrap="none" rtlCol="0">
            <a:spAutoFit/>
          </a:bodyPr>
          <a:lstStyle/>
          <a:p>
            <a:pPr algn="ctr"/>
            <a:r>
              <a:rPr lang="en-US" b="1" dirty="0">
                <a:solidFill>
                  <a:schemeClr val="bg1"/>
                </a:solidFill>
              </a:rPr>
              <a:t>3. Next Steps</a:t>
            </a:r>
          </a:p>
        </p:txBody>
      </p:sp>
      <p:sp>
        <p:nvSpPr>
          <p:cNvPr id="10" name="TextBox 9">
            <a:extLst>
              <a:ext uri="{FF2B5EF4-FFF2-40B4-BE49-F238E27FC236}">
                <a16:creationId xmlns:a16="http://schemas.microsoft.com/office/drawing/2014/main" id="{699D215F-8121-88B1-285A-FA3C7D25A6C9}"/>
              </a:ext>
            </a:extLst>
          </p:cNvPr>
          <p:cNvSpPr txBox="1"/>
          <p:nvPr/>
        </p:nvSpPr>
        <p:spPr>
          <a:xfrm>
            <a:off x="1233463" y="1710644"/>
            <a:ext cx="1547604"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a:ea typeface="+mn-ea"/>
                <a:cs typeface="+mn-cs"/>
              </a:rPr>
              <a:t>1. Background</a:t>
            </a:r>
          </a:p>
        </p:txBody>
      </p:sp>
      <p:pic>
        <p:nvPicPr>
          <p:cNvPr id="12" name="Picture 11">
            <a:extLst>
              <a:ext uri="{FF2B5EF4-FFF2-40B4-BE49-F238E27FC236}">
                <a16:creationId xmlns:a16="http://schemas.microsoft.com/office/drawing/2014/main" id="{D2BE617C-3507-10DD-E928-F12845A65BD7}"/>
              </a:ext>
            </a:extLst>
          </p:cNvPr>
          <p:cNvPicPr>
            <a:picLocks noChangeAspect="1"/>
          </p:cNvPicPr>
          <p:nvPr/>
        </p:nvPicPr>
        <p:blipFill rotWithShape="1">
          <a:blip r:embed="rId4"/>
          <a:srcRect l="27966" t="6384" b="26879"/>
          <a:stretch/>
        </p:blipFill>
        <p:spPr>
          <a:xfrm>
            <a:off x="-55095" y="2079976"/>
            <a:ext cx="4662857" cy="2880000"/>
          </a:xfrm>
          <a:prstGeom prst="rect">
            <a:avLst/>
          </a:prstGeom>
          <a:effectLst>
            <a:softEdge rad="222179"/>
          </a:effectLst>
        </p:spPr>
      </p:pic>
      <p:sp>
        <p:nvSpPr>
          <p:cNvPr id="13" name="TextBox 12">
            <a:extLst>
              <a:ext uri="{FF2B5EF4-FFF2-40B4-BE49-F238E27FC236}">
                <a16:creationId xmlns:a16="http://schemas.microsoft.com/office/drawing/2014/main" id="{0DEDEF7B-FDDA-6ADA-C7EB-C2EF42EA281E}"/>
              </a:ext>
            </a:extLst>
          </p:cNvPr>
          <p:cNvSpPr txBox="1"/>
          <p:nvPr/>
        </p:nvSpPr>
        <p:spPr>
          <a:xfrm>
            <a:off x="5296291" y="1710644"/>
            <a:ext cx="308456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a:ea typeface="+mn-ea"/>
                <a:cs typeface="+mn-cs"/>
              </a:rPr>
              <a:t>2. Acceptability in older adults</a:t>
            </a:r>
          </a:p>
        </p:txBody>
      </p:sp>
      <p:sp>
        <p:nvSpPr>
          <p:cNvPr id="15" name="TextBox 14">
            <a:extLst>
              <a:ext uri="{FF2B5EF4-FFF2-40B4-BE49-F238E27FC236}">
                <a16:creationId xmlns:a16="http://schemas.microsoft.com/office/drawing/2014/main" id="{46C66213-8A29-B619-C20A-EA4A5B56E9DA}"/>
              </a:ext>
            </a:extLst>
          </p:cNvPr>
          <p:cNvSpPr txBox="1"/>
          <p:nvPr/>
        </p:nvSpPr>
        <p:spPr>
          <a:xfrm>
            <a:off x="13509" y="6488668"/>
            <a:ext cx="3548521"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Calibri"/>
                <a:ea typeface="+mn-ea"/>
                <a:cs typeface="+mn-cs"/>
              </a:rPr>
              <a:t>Photo by </a:t>
            </a:r>
            <a:r>
              <a:rPr kumimoji="0" lang="en-GB" sz="1400" b="0" i="0" u="none" strike="noStrike" kern="1200" cap="none" spc="0" normalizeH="0" baseline="0" noProof="0" dirty="0">
                <a:ln>
                  <a:noFill/>
                </a:ln>
                <a:solidFill>
                  <a:prstClr val="white"/>
                </a:solidFill>
                <a:effectLst/>
                <a:uLnTx/>
                <a:uFillTx/>
                <a:latin typeface="Calibri"/>
                <a:ea typeface="+mn-ea"/>
                <a:cs typeface="+mn-cs"/>
                <a:hlinkClick r:id="rId5">
                  <a:extLst>
                    <a:ext uri="{A12FA001-AC4F-418D-AE19-62706E023703}">
                      <ahyp:hlinkClr xmlns:ahyp="http://schemas.microsoft.com/office/drawing/2018/hyperlinkcolor" val="tx"/>
                    </a:ext>
                  </a:extLst>
                </a:hlinkClick>
              </a:rPr>
              <a:t>Luke Chesser</a:t>
            </a:r>
            <a:r>
              <a:rPr kumimoji="0" lang="en-GB" sz="1400" b="0" i="0" u="none" strike="noStrike" kern="1200" cap="none" spc="0" normalizeH="0" baseline="0" noProof="0" dirty="0">
                <a:ln>
                  <a:noFill/>
                </a:ln>
                <a:solidFill>
                  <a:prstClr val="white"/>
                </a:solidFill>
                <a:effectLst/>
                <a:uLnTx/>
                <a:uFillTx/>
                <a:latin typeface="Calibri"/>
                <a:ea typeface="+mn-ea"/>
                <a:cs typeface="+mn-cs"/>
              </a:rPr>
              <a:t> on </a:t>
            </a:r>
            <a:r>
              <a:rPr kumimoji="0" lang="en-GB" sz="1400" b="0" i="0" u="none" strike="noStrike" kern="1200" cap="none" spc="0" normalizeH="0" baseline="0" noProof="0" dirty="0">
                <a:ln>
                  <a:noFill/>
                </a:ln>
                <a:solidFill>
                  <a:prstClr val="white"/>
                </a:solidFill>
                <a:effectLst/>
                <a:uLnTx/>
                <a:uFillTx/>
                <a:latin typeface="Calibri"/>
                <a:ea typeface="+mn-ea"/>
                <a:cs typeface="+mn-cs"/>
                <a:hlinkClick r:id="rId6">
                  <a:extLst>
                    <a:ext uri="{A12FA001-AC4F-418D-AE19-62706E023703}">
                      <ahyp:hlinkClr xmlns:ahyp="http://schemas.microsoft.com/office/drawing/2018/hyperlinkcolor" val="tx"/>
                    </a:ext>
                  </a:extLst>
                </a:hlinkClick>
              </a:rPr>
              <a:t>Unsplash</a:t>
            </a:r>
            <a:r>
              <a:rPr kumimoji="0" lang="en-GB" sz="1400" b="0" i="0" u="none" strike="noStrike" kern="1200" cap="none" spc="0" normalizeH="0" baseline="0" noProof="0" dirty="0">
                <a:ln>
                  <a:noFill/>
                </a:ln>
                <a:solidFill>
                  <a:prstClr val="white"/>
                </a:solidFill>
                <a:effectLst/>
                <a:uLnTx/>
                <a:uFillTx/>
                <a:latin typeface="Calibri"/>
                <a:ea typeface="+mn-ea"/>
                <a:cs typeface="+mn-cs"/>
              </a:rPr>
              <a:t> </a:t>
            </a: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17" name="Picture 16">
            <a:extLst>
              <a:ext uri="{FF2B5EF4-FFF2-40B4-BE49-F238E27FC236}">
                <a16:creationId xmlns:a16="http://schemas.microsoft.com/office/drawing/2014/main" id="{DF47CD7F-931A-76C2-CDBF-8AA10599A2C4}"/>
              </a:ext>
            </a:extLst>
          </p:cNvPr>
          <p:cNvPicPr>
            <a:picLocks noChangeAspect="1"/>
          </p:cNvPicPr>
          <p:nvPr/>
        </p:nvPicPr>
        <p:blipFill>
          <a:blip r:embed="rId7"/>
          <a:stretch>
            <a:fillRect/>
          </a:stretch>
        </p:blipFill>
        <p:spPr>
          <a:xfrm>
            <a:off x="5064311" y="2097561"/>
            <a:ext cx="3548521" cy="2880000"/>
          </a:xfrm>
          <a:prstGeom prst="rect">
            <a:avLst/>
          </a:prstGeom>
          <a:effectLst>
            <a:softEdge rad="215900"/>
          </a:effectLst>
        </p:spPr>
      </p:pic>
      <p:sp>
        <p:nvSpPr>
          <p:cNvPr id="18" name="TextBox 17">
            <a:extLst>
              <a:ext uri="{FF2B5EF4-FFF2-40B4-BE49-F238E27FC236}">
                <a16:creationId xmlns:a16="http://schemas.microsoft.com/office/drawing/2014/main" id="{763E5062-CB75-7B7F-8C06-2F3BFADC89A9}"/>
              </a:ext>
            </a:extLst>
          </p:cNvPr>
          <p:cNvSpPr txBox="1"/>
          <p:nvPr/>
        </p:nvSpPr>
        <p:spPr>
          <a:xfrm>
            <a:off x="4853291" y="6488668"/>
            <a:ext cx="3077381" cy="307777"/>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Calibri"/>
                <a:ea typeface="+mn-ea"/>
                <a:cs typeface="+mn-cs"/>
              </a:rPr>
              <a:t>Photo by </a:t>
            </a:r>
            <a:r>
              <a:rPr kumimoji="0" lang="en-GB" sz="1400" b="0" i="0" u="none" strike="noStrike" kern="1200" cap="none" spc="0" normalizeH="0" baseline="0" noProof="0" dirty="0">
                <a:ln>
                  <a:noFill/>
                </a:ln>
                <a:solidFill>
                  <a:prstClr val="white"/>
                </a:solidFill>
                <a:effectLst/>
                <a:uLnTx/>
                <a:uFillTx/>
                <a:latin typeface="Calibri"/>
                <a:ea typeface="+mn-ea"/>
                <a:cs typeface="+mn-cs"/>
                <a:hlinkClick r:id="rId8">
                  <a:extLst>
                    <a:ext uri="{A12FA001-AC4F-418D-AE19-62706E023703}">
                      <ahyp:hlinkClr xmlns:ahyp="http://schemas.microsoft.com/office/drawing/2018/hyperlinkcolor" val="tx"/>
                    </a:ext>
                  </a:extLst>
                </a:hlinkClick>
              </a:rPr>
              <a:t>Dario Valenzuela</a:t>
            </a:r>
            <a:r>
              <a:rPr kumimoji="0" lang="en-GB" sz="1400" b="0" i="0" u="none" strike="noStrike" kern="1200" cap="none" spc="0" normalizeH="0" baseline="0" noProof="0" dirty="0">
                <a:ln>
                  <a:noFill/>
                </a:ln>
                <a:solidFill>
                  <a:prstClr val="white"/>
                </a:solidFill>
                <a:effectLst/>
                <a:uLnTx/>
                <a:uFillTx/>
                <a:latin typeface="Calibri"/>
                <a:ea typeface="+mn-ea"/>
                <a:cs typeface="+mn-cs"/>
              </a:rPr>
              <a:t> on </a:t>
            </a:r>
            <a:r>
              <a:rPr kumimoji="0" lang="en-GB" sz="1400" b="0" i="0" u="none" strike="noStrike" kern="1200" cap="none" spc="0" normalizeH="0" baseline="0" noProof="0" dirty="0">
                <a:ln>
                  <a:noFill/>
                </a:ln>
                <a:solidFill>
                  <a:prstClr val="white"/>
                </a:solidFill>
                <a:effectLst/>
                <a:uLnTx/>
                <a:uFillTx/>
                <a:latin typeface="Calibri"/>
                <a:ea typeface="+mn-ea"/>
                <a:cs typeface="+mn-cs"/>
                <a:hlinkClick r:id="rId9">
                  <a:extLst>
                    <a:ext uri="{A12FA001-AC4F-418D-AE19-62706E023703}">
                      <ahyp:hlinkClr xmlns:ahyp="http://schemas.microsoft.com/office/drawing/2018/hyperlinkcolor" val="tx"/>
                    </a:ext>
                  </a:extLst>
                </a:hlinkClick>
              </a:rPr>
              <a:t>Unsplash</a:t>
            </a:r>
            <a:r>
              <a:rPr kumimoji="0" lang="en-GB" sz="1400" b="0" i="0" u="none" strike="noStrike" kern="1200" cap="none" spc="0" normalizeH="0" baseline="0" noProof="0" dirty="0">
                <a:ln>
                  <a:noFill/>
                </a:ln>
                <a:solidFill>
                  <a:prstClr val="white"/>
                </a:solidFill>
                <a:effectLst/>
                <a:uLnTx/>
                <a:uFillTx/>
                <a:latin typeface="Calibri"/>
                <a:ea typeface="+mn-ea"/>
                <a:cs typeface="+mn-cs"/>
              </a:rPr>
              <a:t> </a:t>
            </a: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20" name="Title 1">
            <a:extLst>
              <a:ext uri="{FF2B5EF4-FFF2-40B4-BE49-F238E27FC236}">
                <a16:creationId xmlns:a16="http://schemas.microsoft.com/office/drawing/2014/main" id="{BB2D3E8F-CE6B-8CA5-5922-D4565F51C784}"/>
              </a:ext>
            </a:extLst>
          </p:cNvPr>
          <p:cNvSpPr txBox="1">
            <a:spLocks/>
          </p:cNvSpPr>
          <p:nvPr/>
        </p:nvSpPr>
        <p:spPr bwMode="auto">
          <a:xfrm>
            <a:off x="110319" y="87767"/>
            <a:ext cx="11971362" cy="87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189" algn="ctr" rtl="0" fontAlgn="base">
              <a:spcBef>
                <a:spcPct val="0"/>
              </a:spcBef>
              <a:spcAft>
                <a:spcPct val="0"/>
              </a:spcAft>
              <a:defRPr sz="4400">
                <a:solidFill>
                  <a:schemeClr val="tx1"/>
                </a:solidFill>
                <a:latin typeface="Calibri" pitchFamily="34" charset="0"/>
              </a:defRPr>
            </a:lvl6pPr>
            <a:lvl7pPr marL="914377" algn="ctr" rtl="0" fontAlgn="base">
              <a:spcBef>
                <a:spcPct val="0"/>
              </a:spcBef>
              <a:spcAft>
                <a:spcPct val="0"/>
              </a:spcAft>
              <a:defRPr sz="4400">
                <a:solidFill>
                  <a:schemeClr val="tx1"/>
                </a:solidFill>
                <a:latin typeface="Calibri" pitchFamily="34" charset="0"/>
              </a:defRPr>
            </a:lvl7pPr>
            <a:lvl8pPr marL="1371566" algn="ctr" rtl="0" fontAlgn="base">
              <a:spcBef>
                <a:spcPct val="0"/>
              </a:spcBef>
              <a:spcAft>
                <a:spcPct val="0"/>
              </a:spcAft>
              <a:defRPr sz="4400">
                <a:solidFill>
                  <a:schemeClr val="tx1"/>
                </a:solidFill>
                <a:latin typeface="Calibri" pitchFamily="34" charset="0"/>
              </a:defRPr>
            </a:lvl8pPr>
            <a:lvl9pPr marL="1828754" algn="ctr" rtl="0" fontAlgn="base">
              <a:spcBef>
                <a:spcPct val="0"/>
              </a:spcBef>
              <a:spcAft>
                <a:spcPct val="0"/>
              </a:spcAft>
              <a:defRPr sz="4400">
                <a:solidFill>
                  <a:schemeClr val="tx1"/>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4000" b="0" i="0" u="none" strike="noStrike" kern="1200" cap="none" spc="0" normalizeH="0" baseline="0" noProof="0" dirty="0">
                <a:ln>
                  <a:noFill/>
                </a:ln>
                <a:solidFill>
                  <a:prstClr val="white"/>
                </a:solidFill>
                <a:effectLst/>
                <a:uLnTx/>
                <a:uFillTx/>
                <a:latin typeface="Calibri"/>
                <a:ea typeface="+mj-ea"/>
                <a:cs typeface="+mj-cs"/>
              </a:rPr>
              <a:t>Detecting atrial fibrillation in daily life</a:t>
            </a:r>
            <a:endParaRPr kumimoji="0" lang="en-US" sz="4000" b="0" i="0" u="none" strike="noStrike" kern="1200" cap="none" spc="0" normalizeH="0" baseline="0" noProof="0" dirty="0">
              <a:ln>
                <a:noFill/>
              </a:ln>
              <a:solidFill>
                <a:prstClr val="white"/>
              </a:solidFill>
              <a:effectLst/>
              <a:uLnTx/>
              <a:uFillTx/>
              <a:latin typeface="Calibri"/>
              <a:ea typeface="+mj-ea"/>
              <a:cs typeface="+mj-cs"/>
            </a:endParaRPr>
          </a:p>
        </p:txBody>
      </p:sp>
      <p:pic>
        <p:nvPicPr>
          <p:cNvPr id="3" name="Picture 2">
            <a:extLst>
              <a:ext uri="{FF2B5EF4-FFF2-40B4-BE49-F238E27FC236}">
                <a16:creationId xmlns:a16="http://schemas.microsoft.com/office/drawing/2014/main" id="{5A609B01-9CDB-E425-42B7-9AC4D96CDD80}"/>
              </a:ext>
            </a:extLst>
          </p:cNvPr>
          <p:cNvPicPr>
            <a:picLocks noChangeAspect="1"/>
          </p:cNvPicPr>
          <p:nvPr/>
        </p:nvPicPr>
        <p:blipFill rotWithShape="1">
          <a:blip r:embed="rId10"/>
          <a:srcRect l="26130" t="4021" r="18556" b="61766"/>
          <a:stretch/>
        </p:blipFill>
        <p:spPr>
          <a:xfrm>
            <a:off x="9069381" y="2869345"/>
            <a:ext cx="2496251" cy="1336431"/>
          </a:xfrm>
          <a:prstGeom prst="rect">
            <a:avLst/>
          </a:prstGeom>
          <a:effectLst>
            <a:softEdge rad="88900"/>
          </a:effectLst>
        </p:spPr>
      </p:pic>
      <p:sp>
        <p:nvSpPr>
          <p:cNvPr id="2" name="Rectangle 1">
            <a:extLst>
              <a:ext uri="{FF2B5EF4-FFF2-40B4-BE49-F238E27FC236}">
                <a16:creationId xmlns:a16="http://schemas.microsoft.com/office/drawing/2014/main" id="{3D7C818B-4BC1-5E66-979E-B19099908877}"/>
              </a:ext>
            </a:extLst>
          </p:cNvPr>
          <p:cNvSpPr/>
          <p:nvPr/>
        </p:nvSpPr>
        <p:spPr>
          <a:xfrm>
            <a:off x="8643479" y="1100287"/>
            <a:ext cx="3548521" cy="4359662"/>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EBA4A8CC-0EA9-5B8F-3A57-9C06AD666B19}"/>
              </a:ext>
            </a:extLst>
          </p:cNvPr>
          <p:cNvSpPr/>
          <p:nvPr/>
        </p:nvSpPr>
        <p:spPr>
          <a:xfrm>
            <a:off x="34415" y="1357729"/>
            <a:ext cx="4818876" cy="4359662"/>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custDataLst>
      <p:tags r:id="rId1"/>
    </p:custDataLst>
    <p:extLst>
      <p:ext uri="{BB962C8B-B14F-4D97-AF65-F5344CB8AC3E}">
        <p14:creationId xmlns:p14="http://schemas.microsoft.com/office/powerpoint/2010/main" val="30694203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pic>
        <p:nvPicPr>
          <p:cNvPr id="7" name="Picture 6">
            <a:extLst>
              <a:ext uri="{FF2B5EF4-FFF2-40B4-BE49-F238E27FC236}">
                <a16:creationId xmlns:a16="http://schemas.microsoft.com/office/drawing/2014/main" id="{E4562F27-C195-4B45-A926-7987E458F4D6}"/>
              </a:ext>
            </a:extLst>
          </p:cNvPr>
          <p:cNvPicPr>
            <a:picLocks noChangeAspect="1"/>
          </p:cNvPicPr>
          <p:nvPr/>
        </p:nvPicPr>
        <p:blipFill>
          <a:blip r:embed="rId3"/>
          <a:stretch>
            <a:fillRect/>
          </a:stretch>
        </p:blipFill>
        <p:spPr>
          <a:xfrm>
            <a:off x="9332561" y="4803156"/>
            <a:ext cx="2859439" cy="1462690"/>
          </a:xfrm>
          <a:prstGeom prst="rect">
            <a:avLst/>
          </a:prstGeom>
        </p:spPr>
      </p:pic>
      <p:sp>
        <p:nvSpPr>
          <p:cNvPr id="2" name="TextBox 1">
            <a:extLst>
              <a:ext uri="{FF2B5EF4-FFF2-40B4-BE49-F238E27FC236}">
                <a16:creationId xmlns:a16="http://schemas.microsoft.com/office/drawing/2014/main" id="{F36D10BA-080B-BD9E-9705-0ECE0DAB7A20}"/>
              </a:ext>
            </a:extLst>
          </p:cNvPr>
          <p:cNvSpPr txBox="1"/>
          <p:nvPr/>
        </p:nvSpPr>
        <p:spPr>
          <a:xfrm>
            <a:off x="2953451" y="212522"/>
            <a:ext cx="8532572" cy="5720925"/>
          </a:xfrm>
          <a:prstGeom prst="rect">
            <a:avLst/>
          </a:prstGeom>
          <a:noFill/>
        </p:spPr>
        <p:txBody>
          <a:bodyPr wrap="square" rtlCol="0">
            <a:spAutoFit/>
          </a:bodyPr>
          <a:lstStyle/>
          <a:p>
            <a:pPr>
              <a:lnSpc>
                <a:spcPct val="120000"/>
              </a:lnSpc>
              <a:defRPr/>
            </a:pPr>
            <a:r>
              <a:rPr kumimoji="0" lang="en-US" sz="1800" b="1" i="0" u="none" strike="noStrike" kern="1200" cap="none" spc="0" normalizeH="0" baseline="0" noProof="0" dirty="0">
                <a:ln>
                  <a:noFill/>
                </a:ln>
                <a:solidFill>
                  <a:prstClr val="black"/>
                </a:solidFill>
                <a:effectLst/>
                <a:uLnTx/>
                <a:uFillTx/>
                <a:latin typeface="Calibri"/>
                <a:ea typeface="+mn-ea"/>
                <a:cs typeface="+mn-cs"/>
              </a:rPr>
              <a:t>Aim: </a:t>
            </a:r>
            <a:r>
              <a:rPr kumimoji="0" lang="en-US" sz="1800" b="0" i="0" u="none" strike="noStrike" kern="1200" cap="none" spc="0" normalizeH="0" baseline="0" noProof="0" dirty="0">
                <a:ln>
                  <a:noFill/>
                </a:ln>
                <a:solidFill>
                  <a:prstClr val="black"/>
                </a:solidFill>
                <a:effectLst/>
                <a:uLnTx/>
                <a:uFillTx/>
                <a:latin typeface="Calibri"/>
                <a:ea typeface="+mn-ea"/>
                <a:cs typeface="+mn-cs"/>
              </a:rPr>
              <a:t>To identify factors influencing the acceptability of wearables in older adults.</a:t>
            </a: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a:ea typeface="+mn-ea"/>
                <a:cs typeface="+mn-cs"/>
              </a:rPr>
              <a:t>Methods:</a:t>
            </a: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In 130 older adults, aged 65+, half of whom have AF</a:t>
            </a: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lang="en-US" dirty="0">
                <a:solidFill>
                  <a:prstClr val="black"/>
                </a:solidFill>
                <a:latin typeface="Calibri"/>
              </a:rPr>
              <a:t>Devices delivered by mail, and instructions provided via leaflet and telephone call.</a:t>
            </a: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Asked to wear three devices for one week.</a:t>
            </a: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Two wrist-worn devices:</a:t>
            </a:r>
          </a:p>
          <a:p>
            <a:pPr marL="742950" lvl="1" indent="-285750">
              <a:lnSpc>
                <a:spcPct val="120000"/>
              </a:lnSpc>
              <a:buFont typeface="Arial" panose="020B0604020202020204" pitchFamily="34" charset="0"/>
              <a:buChar char="•"/>
              <a:defRPr/>
            </a:pPr>
            <a:r>
              <a:rPr kumimoji="0" lang="en-GB" b="1" i="0" u="none" strike="noStrike" kern="1200" cap="none" spc="0" normalizeH="0" baseline="0" noProof="0" dirty="0" err="1">
                <a:ln>
                  <a:noFill/>
                </a:ln>
                <a:solidFill>
                  <a:srgbClr val="002060"/>
                </a:solidFill>
                <a:effectLst/>
                <a:uLnTx/>
                <a:uFillTx/>
                <a:latin typeface="Calibri" panose="020F0502020204030204"/>
                <a:ea typeface="+mn-ea"/>
                <a:cs typeface="+mn-cs"/>
              </a:rPr>
              <a:t>PulseOn</a:t>
            </a:r>
            <a:r>
              <a:rPr kumimoji="0" lang="en-GB" b="1" i="0" u="none" strike="noStrike" kern="1200" cap="none" spc="0" normalizeH="0" baseline="0" noProof="0" dirty="0">
                <a:ln>
                  <a:noFill/>
                </a:ln>
                <a:solidFill>
                  <a:srgbClr val="002060"/>
                </a:solidFill>
                <a:effectLst/>
                <a:uLnTx/>
                <a:uFillTx/>
                <a:latin typeface="Calibri" panose="020F0502020204030204"/>
                <a:ea typeface="+mn-ea"/>
                <a:cs typeface="+mn-cs"/>
              </a:rPr>
              <a:t> Arr</a:t>
            </a:r>
            <a:r>
              <a:rPr kumimoji="0" lang="en-GB" b="0" i="0" u="none" strike="noStrike" kern="1200" cap="none" spc="0" normalizeH="0" baseline="0" noProof="0" dirty="0">
                <a:ln>
                  <a:noFill/>
                </a:ln>
                <a:solidFill>
                  <a:srgbClr val="002060"/>
                </a:solidFill>
                <a:effectLst/>
                <a:uLnTx/>
                <a:uFillTx/>
                <a:latin typeface="Calibri" panose="020F0502020204030204"/>
                <a:ea typeface="+mn-ea"/>
                <a:cs typeface="+mn-cs"/>
              </a:rPr>
              <a:t>hythmia Monitor: </a:t>
            </a:r>
            <a:r>
              <a:rPr lang="en-GB" dirty="0">
                <a:solidFill>
                  <a:srgbClr val="002060"/>
                </a:solidFill>
                <a:latin typeface="Calibri" panose="020F0502020204030204"/>
              </a:rPr>
              <a:t>Continuous PPG. Vibrated 4 times per day and upon irregular pulse to prompt ECG recording.</a:t>
            </a:r>
            <a:endParaRPr lang="en-GB" b="1" dirty="0">
              <a:solidFill>
                <a:srgbClr val="002060"/>
              </a:solidFill>
              <a:latin typeface="Calibri" panose="020F0502020204030204"/>
            </a:endParaRPr>
          </a:p>
          <a:p>
            <a:pPr marL="742950" lvl="1" indent="-285750">
              <a:lnSpc>
                <a:spcPct val="120000"/>
              </a:lnSpc>
              <a:buFont typeface="Arial" panose="020B0604020202020204" pitchFamily="34" charset="0"/>
              <a:buChar char="•"/>
              <a:defRPr/>
            </a:pPr>
            <a:r>
              <a:rPr kumimoji="0" lang="en-GB" sz="1800" b="1" i="0" u="none" strike="noStrike" kern="1200" cap="none" spc="0" normalizeH="0" baseline="0" noProof="0" dirty="0" err="1">
                <a:ln>
                  <a:noFill/>
                </a:ln>
                <a:solidFill>
                  <a:srgbClr val="002060"/>
                </a:solidFill>
                <a:effectLst/>
                <a:uLnTx/>
                <a:uFillTx/>
                <a:latin typeface="Calibri" panose="020F0502020204030204"/>
                <a:ea typeface="+mn-ea"/>
                <a:cs typeface="+mn-cs"/>
              </a:rPr>
              <a:t>PulseOn</a:t>
            </a:r>
            <a:r>
              <a:rPr kumimoji="0" lang="en-GB" sz="1800" b="1" i="0" u="none" strike="noStrike" kern="1200" cap="none" spc="0" normalizeH="0" baseline="0" noProof="0" dirty="0">
                <a:ln>
                  <a:noFill/>
                </a:ln>
                <a:solidFill>
                  <a:srgbClr val="002060"/>
                </a:solidFill>
                <a:effectLst/>
                <a:uLnTx/>
                <a:uFillTx/>
                <a:latin typeface="Calibri" panose="020F0502020204030204"/>
                <a:ea typeface="+mn-ea"/>
                <a:cs typeface="+mn-cs"/>
              </a:rPr>
              <a:t> OHR </a:t>
            </a:r>
            <a:r>
              <a:rPr lang="en-GB" sz="1800" dirty="0">
                <a:solidFill>
                  <a:srgbClr val="002060"/>
                </a:solidFill>
                <a:latin typeface="Calibri" panose="020F0502020204030204"/>
              </a:rPr>
              <a:t>(</a:t>
            </a:r>
            <a:r>
              <a:rPr kumimoji="0" lang="en-GB" sz="1800" b="1" i="0" u="none" strike="noStrike" kern="1200" cap="none" spc="0" normalizeH="0" baseline="0" noProof="0" dirty="0">
                <a:ln>
                  <a:noFill/>
                </a:ln>
                <a:solidFill>
                  <a:srgbClr val="002060"/>
                </a:solidFill>
                <a:effectLst/>
                <a:uLnTx/>
                <a:uFillTx/>
                <a:latin typeface="Calibri" panose="020F0502020204030204"/>
                <a:ea typeface="+mn-ea"/>
                <a:cs typeface="+mn-cs"/>
              </a:rPr>
              <a:t>O</a:t>
            </a:r>
            <a:r>
              <a:rPr kumimoji="0" lang="en-GB" sz="1800" i="0" u="none" strike="noStrike" kern="1200" cap="none" spc="0" normalizeH="0" baseline="0" noProof="0" dirty="0">
                <a:ln>
                  <a:noFill/>
                </a:ln>
                <a:solidFill>
                  <a:srgbClr val="002060"/>
                </a:solidFill>
                <a:effectLst/>
                <a:uLnTx/>
                <a:uFillTx/>
                <a:latin typeface="Calibri" panose="020F0502020204030204"/>
                <a:ea typeface="+mn-ea"/>
                <a:cs typeface="+mn-cs"/>
              </a:rPr>
              <a:t>ptical </a:t>
            </a:r>
            <a:r>
              <a:rPr kumimoji="0" lang="en-GB" sz="1800" b="1" i="0" u="none" strike="noStrike" kern="1200" cap="none" spc="0" normalizeH="0" baseline="0" noProof="0" dirty="0">
                <a:ln>
                  <a:noFill/>
                </a:ln>
                <a:solidFill>
                  <a:srgbClr val="002060"/>
                </a:solidFill>
                <a:effectLst/>
                <a:uLnTx/>
                <a:uFillTx/>
                <a:latin typeface="Calibri" panose="020F0502020204030204"/>
                <a:ea typeface="+mn-ea"/>
                <a:cs typeface="+mn-cs"/>
              </a:rPr>
              <a:t>H</a:t>
            </a:r>
            <a:r>
              <a:rPr kumimoji="0" lang="en-GB" sz="1800" i="0" u="none" strike="noStrike" kern="1200" cap="none" spc="0" normalizeH="0" baseline="0" noProof="0" dirty="0">
                <a:ln>
                  <a:noFill/>
                </a:ln>
                <a:solidFill>
                  <a:srgbClr val="002060"/>
                </a:solidFill>
                <a:effectLst/>
                <a:uLnTx/>
                <a:uFillTx/>
                <a:latin typeface="Calibri" panose="020F0502020204030204"/>
                <a:ea typeface="+mn-ea"/>
                <a:cs typeface="+mn-cs"/>
              </a:rPr>
              <a:t>eart </a:t>
            </a:r>
            <a:r>
              <a:rPr kumimoji="0" lang="en-GB" sz="1800" b="1" i="0" u="none" strike="noStrike" kern="1200" cap="none" spc="0" normalizeH="0" baseline="0" noProof="0" dirty="0">
                <a:ln>
                  <a:noFill/>
                </a:ln>
                <a:solidFill>
                  <a:srgbClr val="002060"/>
                </a:solidFill>
                <a:effectLst/>
                <a:uLnTx/>
                <a:uFillTx/>
                <a:latin typeface="Calibri" panose="020F0502020204030204"/>
                <a:ea typeface="+mn-ea"/>
                <a:cs typeface="+mn-cs"/>
              </a:rPr>
              <a:t>R</a:t>
            </a:r>
            <a:r>
              <a:rPr kumimoji="0" lang="en-GB" sz="1800" i="0" u="none" strike="noStrike" kern="1200" cap="none" spc="0" normalizeH="0" baseline="0" noProof="0" dirty="0">
                <a:ln>
                  <a:noFill/>
                </a:ln>
                <a:solidFill>
                  <a:srgbClr val="002060"/>
                </a:solidFill>
                <a:effectLst/>
                <a:uLnTx/>
                <a:uFillTx/>
                <a:latin typeface="Calibri" panose="020F0502020204030204"/>
                <a:ea typeface="+mn-ea"/>
                <a:cs typeface="+mn-cs"/>
              </a:rPr>
              <a:t>ate</a:t>
            </a:r>
            <a:r>
              <a:rPr kumimoji="0" lang="en-GB" sz="1800" b="0" i="0" u="none" strike="noStrike" kern="1200" cap="none" spc="0" normalizeH="0" baseline="0" noProof="0" dirty="0">
                <a:ln>
                  <a:noFill/>
                </a:ln>
                <a:solidFill>
                  <a:srgbClr val="002060"/>
                </a:solidFill>
                <a:effectLst/>
                <a:uLnTx/>
                <a:uFillTx/>
                <a:latin typeface="Calibri" panose="020F0502020204030204"/>
                <a:ea typeface="+mn-ea"/>
                <a:cs typeface="+mn-cs"/>
              </a:rPr>
              <a:t> Tracker): </a:t>
            </a:r>
            <a:r>
              <a:rPr lang="en-GB" sz="1800" dirty="0">
                <a:solidFill>
                  <a:srgbClr val="002060"/>
                </a:solidFill>
                <a:latin typeface="Calibri" panose="020F0502020204030204"/>
              </a:rPr>
              <a:t>Intermittent PPG</a:t>
            </a:r>
            <a:endParaRPr kumimoji="0" lang="en-GB" sz="1800" b="0" i="0" u="none" strike="noStrike" kern="1200" cap="none" spc="0" normalizeH="0" baseline="0" noProof="0" dirty="0">
              <a:ln>
                <a:noFill/>
              </a:ln>
              <a:solidFill>
                <a:srgbClr val="002060"/>
              </a:solidFill>
              <a:effectLst/>
              <a:uLnTx/>
              <a:uFillTx/>
              <a:latin typeface="Calibri" panose="020F0502020204030204"/>
              <a:ea typeface="+mn-ea"/>
              <a:cs typeface="+mn-cs"/>
            </a:endParaRP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Reference ECG chest patch:</a:t>
            </a:r>
          </a:p>
          <a:p>
            <a:pPr marL="742950" lvl="1" indent="-285750">
              <a:lnSpc>
                <a:spcPct val="120000"/>
              </a:lnSpc>
              <a:buFont typeface="Arial" panose="020B0604020202020204" pitchFamily="34" charset="0"/>
              <a:buChar char="•"/>
              <a:defRPr/>
            </a:pPr>
            <a:r>
              <a:rPr kumimoji="0" lang="en-GB" i="0" u="none" strike="noStrike" kern="1200" cap="none" spc="0" normalizeH="0" baseline="0" noProof="0" dirty="0">
                <a:ln>
                  <a:noFill/>
                </a:ln>
                <a:solidFill>
                  <a:srgbClr val="002060"/>
                </a:solidFill>
                <a:effectLst/>
                <a:uLnTx/>
                <a:uFillTx/>
                <a:latin typeface="Calibri" panose="020F0502020204030204"/>
                <a:ea typeface="+mn-ea"/>
                <a:cs typeface="+mn-cs"/>
              </a:rPr>
              <a:t>Bittium </a:t>
            </a:r>
            <a:r>
              <a:rPr kumimoji="0" lang="en-GB" b="1" i="0" u="none" strike="noStrike" kern="1200" cap="none" spc="0" normalizeH="0" baseline="0" noProof="0" dirty="0">
                <a:ln>
                  <a:noFill/>
                </a:ln>
                <a:solidFill>
                  <a:srgbClr val="002060"/>
                </a:solidFill>
                <a:effectLst/>
                <a:uLnTx/>
                <a:uFillTx/>
                <a:latin typeface="Calibri" panose="020F0502020204030204"/>
                <a:ea typeface="+mn-ea"/>
                <a:cs typeface="+mn-cs"/>
              </a:rPr>
              <a:t>Faros 180</a:t>
            </a:r>
            <a:r>
              <a:rPr kumimoji="0" lang="en-GB" i="0" u="none" strike="noStrike" kern="1200" cap="none" spc="0" normalizeH="0" baseline="0" noProof="0" dirty="0">
                <a:ln>
                  <a:noFill/>
                </a:ln>
                <a:solidFill>
                  <a:srgbClr val="002060"/>
                </a:solidFill>
                <a:effectLst/>
                <a:uLnTx/>
                <a:uFillTx/>
                <a:latin typeface="Calibri" panose="020F0502020204030204"/>
                <a:ea typeface="+mn-ea"/>
                <a:cs typeface="+mn-cs"/>
              </a:rPr>
              <a:t> chest patch: </a:t>
            </a:r>
            <a:r>
              <a:rPr lang="en-GB" dirty="0">
                <a:solidFill>
                  <a:srgbClr val="002060"/>
                </a:solidFill>
                <a:latin typeface="Calibri" panose="020F0502020204030204"/>
              </a:rPr>
              <a:t>Continuous ECG</a:t>
            </a: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Questionnaire provided formal feedback</a:t>
            </a: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lang="en-US" dirty="0">
                <a:solidFill>
                  <a:prstClr val="black"/>
                </a:solidFill>
                <a:latin typeface="Calibri"/>
              </a:rPr>
              <a:t>Informal feedback collected via telephone calls.</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a:ea typeface="+mn-ea"/>
                <a:cs typeface="+mn-cs"/>
              </a:rPr>
              <a:t>Progress:</a:t>
            </a: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21 out of 130 participants to date.</a:t>
            </a:r>
          </a:p>
        </p:txBody>
      </p:sp>
      <p:sp>
        <p:nvSpPr>
          <p:cNvPr id="4" name="TextBox 3">
            <a:extLst>
              <a:ext uri="{FF2B5EF4-FFF2-40B4-BE49-F238E27FC236}">
                <a16:creationId xmlns:a16="http://schemas.microsoft.com/office/drawing/2014/main" id="{474DD9C8-5265-A71B-4709-0B05C7EC5A6E}"/>
              </a:ext>
            </a:extLst>
          </p:cNvPr>
          <p:cNvSpPr txBox="1"/>
          <p:nvPr/>
        </p:nvSpPr>
        <p:spPr>
          <a:xfrm>
            <a:off x="1252107" y="6547777"/>
            <a:ext cx="10863503" cy="261610"/>
          </a:xfrm>
          <a:prstGeom prst="rect">
            <a:avLst/>
          </a:prstGeom>
          <a:noFill/>
          <a:effectLst>
            <a:softEdge rad="50800"/>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white"/>
                </a:solidFill>
                <a:effectLst/>
                <a:uLnTx/>
                <a:uFillTx/>
                <a:latin typeface="Calibri"/>
                <a:ea typeface="+mn-ea"/>
                <a:cs typeface="+mn-cs"/>
              </a:rPr>
              <a:t>The SAFER Wearables Study, </a:t>
            </a:r>
            <a:r>
              <a:rPr kumimoji="0" lang="en-US" sz="1100" b="0" i="0" u="none" strike="noStrike" kern="1200" cap="none" spc="0" normalizeH="0" baseline="0" noProof="0" dirty="0">
                <a:ln>
                  <a:noFill/>
                </a:ln>
                <a:solidFill>
                  <a:prstClr val="white"/>
                </a:solidFill>
                <a:effectLst/>
                <a:uLnTx/>
                <a:uFillTx/>
                <a:latin typeface="Calibri"/>
                <a:ea typeface="+mn-ea"/>
                <a:cs typeface="+mn-cs"/>
                <a:hlinkClick r:id="rId4">
                  <a:extLst>
                    <a:ext uri="{A12FA001-AC4F-418D-AE19-62706E023703}">
                      <ahyp:hlinkClr xmlns:ahyp="http://schemas.microsoft.com/office/drawing/2018/hyperlinkcolor" val="tx"/>
                    </a:ext>
                  </a:extLst>
                </a:hlinkClick>
              </a:rPr>
              <a:t>NCT04715555</a:t>
            </a:r>
            <a:endParaRPr kumimoji="0" lang="en-US" sz="11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5" name="Picture 4" descr="A person with a heart rate monitor attached to his chest&#10;&#10;Description automatically generated">
            <a:extLst>
              <a:ext uri="{FF2B5EF4-FFF2-40B4-BE49-F238E27FC236}">
                <a16:creationId xmlns:a16="http://schemas.microsoft.com/office/drawing/2014/main" id="{C5CE61F4-0855-F2B7-5FDA-FD6835A34EB9}"/>
              </a:ext>
            </a:extLst>
          </p:cNvPr>
          <p:cNvPicPr>
            <a:picLocks noChangeAspect="1"/>
          </p:cNvPicPr>
          <p:nvPr/>
        </p:nvPicPr>
        <p:blipFill>
          <a:blip r:embed="rId5"/>
          <a:stretch>
            <a:fillRect/>
          </a:stretch>
        </p:blipFill>
        <p:spPr>
          <a:xfrm>
            <a:off x="225836" y="4628383"/>
            <a:ext cx="2448000" cy="1804830"/>
          </a:xfrm>
          <a:prstGeom prst="rect">
            <a:avLst/>
          </a:prstGeom>
        </p:spPr>
      </p:pic>
      <p:pic>
        <p:nvPicPr>
          <p:cNvPr id="6" name="Picture 5" descr="A close-up of a wrist watch&#10;&#10;Description automatically generated">
            <a:extLst>
              <a:ext uri="{FF2B5EF4-FFF2-40B4-BE49-F238E27FC236}">
                <a16:creationId xmlns:a16="http://schemas.microsoft.com/office/drawing/2014/main" id="{24706704-68A2-C75D-9D7A-F4F551773B72}"/>
              </a:ext>
            </a:extLst>
          </p:cNvPr>
          <p:cNvPicPr>
            <a:picLocks noChangeAspect="1"/>
          </p:cNvPicPr>
          <p:nvPr/>
        </p:nvPicPr>
        <p:blipFill rotWithShape="1">
          <a:blip r:embed="rId6"/>
          <a:srcRect t="16604"/>
          <a:stretch/>
        </p:blipFill>
        <p:spPr>
          <a:xfrm>
            <a:off x="225836" y="74661"/>
            <a:ext cx="2448000" cy="2044779"/>
          </a:xfrm>
          <a:prstGeom prst="rect">
            <a:avLst/>
          </a:prstGeom>
        </p:spPr>
      </p:pic>
      <p:pic>
        <p:nvPicPr>
          <p:cNvPr id="3" name="Picture 2" descr="A person wearing a black watch&#10;&#10;Description automatically generated">
            <a:extLst>
              <a:ext uri="{FF2B5EF4-FFF2-40B4-BE49-F238E27FC236}">
                <a16:creationId xmlns:a16="http://schemas.microsoft.com/office/drawing/2014/main" id="{3FA8A1B7-4A5F-9497-75F4-50163E7500F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5836" y="2226598"/>
            <a:ext cx="2448000" cy="2294627"/>
          </a:xfrm>
          <a:prstGeom prst="rect">
            <a:avLst/>
          </a:prstGeom>
        </p:spPr>
      </p:pic>
    </p:spTree>
    <p:extLst>
      <p:ext uri="{BB962C8B-B14F-4D97-AF65-F5344CB8AC3E}">
        <p14:creationId xmlns:p14="http://schemas.microsoft.com/office/powerpoint/2010/main" val="2986616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1">
          <a:extLst>
            <a:ext uri="{FF2B5EF4-FFF2-40B4-BE49-F238E27FC236}">
              <a16:creationId xmlns:a16="http://schemas.microsoft.com/office/drawing/2014/main" id="{49EEF510-4060-3390-F085-34A21FE95F4D}"/>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444EEC3-52BB-D4B8-71B0-6122AACD3FF2}"/>
              </a:ext>
            </a:extLst>
          </p:cNvPr>
          <p:cNvSpPr txBox="1"/>
          <p:nvPr/>
        </p:nvSpPr>
        <p:spPr>
          <a:xfrm>
            <a:off x="2953451" y="212522"/>
            <a:ext cx="8532572" cy="4539063"/>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a:ea typeface="+mn-ea"/>
                <a:cs typeface="+mn-cs"/>
              </a:rPr>
              <a:t>Results:</a:t>
            </a:r>
          </a:p>
          <a:p>
            <a:pPr marL="0" marR="0" lvl="0" indent="0" algn="l" defTabSz="914400" rtl="0" eaLnBrk="1" fontAlgn="auto" latinLnBrk="0" hangingPunct="1">
              <a:lnSpc>
                <a:spcPct val="120000"/>
              </a:lnSpc>
              <a:spcBef>
                <a:spcPts val="0"/>
              </a:spcBef>
              <a:spcAft>
                <a:spcPts val="0"/>
              </a:spcAft>
              <a:buClrTx/>
              <a:buSzTx/>
              <a:buFontTx/>
              <a:buNone/>
              <a:tabLst/>
              <a:defRPr/>
            </a:pPr>
            <a:endParaRPr lang="en-US" b="1" dirty="0">
              <a:solidFill>
                <a:prstClr val="black"/>
              </a:solidFill>
              <a:latin typeface="Calibri"/>
            </a:endParaRPr>
          </a:p>
          <a:p>
            <a:pPr lvl="0">
              <a:lnSpc>
                <a:spcPct val="120000"/>
              </a:lnSpc>
              <a:defRPr/>
            </a:pPr>
            <a:r>
              <a:rPr lang="en-GB" sz="1800" b="1" dirty="0">
                <a:solidFill>
                  <a:srgbClr val="002060"/>
                </a:solidFill>
                <a:latin typeface="+mn-lt"/>
              </a:rPr>
              <a:t>Recruitment and participation</a:t>
            </a:r>
          </a:p>
          <a:p>
            <a:pPr marL="342900" lvl="0" indent="-342900">
              <a:lnSpc>
                <a:spcPct val="120000"/>
              </a:lnSpc>
              <a:buFont typeface="Arial" panose="020B0604020202020204" pitchFamily="34" charset="0"/>
              <a:buChar char="•"/>
              <a:defRPr/>
            </a:pPr>
            <a:r>
              <a:rPr lang="en-GB" sz="1800" dirty="0">
                <a:solidFill>
                  <a:srgbClr val="002060"/>
                </a:solidFill>
                <a:latin typeface="+mn-lt"/>
              </a:rPr>
              <a:t>75 potential participants invited</a:t>
            </a:r>
          </a:p>
          <a:p>
            <a:pPr marL="342900" lvl="0" indent="-342900">
              <a:lnSpc>
                <a:spcPct val="120000"/>
              </a:lnSpc>
              <a:buFont typeface="Arial" panose="020B0604020202020204" pitchFamily="34" charset="0"/>
              <a:buChar char="•"/>
              <a:defRPr/>
            </a:pPr>
            <a:r>
              <a:rPr lang="en-GB" sz="1800" dirty="0">
                <a:solidFill>
                  <a:srgbClr val="002060"/>
                </a:solidFill>
                <a:latin typeface="+mn-lt"/>
              </a:rPr>
              <a:t>42 consented to take part (56%)</a:t>
            </a:r>
          </a:p>
          <a:p>
            <a:pPr marL="342900" lvl="0" indent="-342900">
              <a:lnSpc>
                <a:spcPct val="120000"/>
              </a:lnSpc>
              <a:buFont typeface="Arial" panose="020B0604020202020204" pitchFamily="34" charset="0"/>
              <a:buChar char="•"/>
              <a:defRPr/>
            </a:pPr>
            <a:r>
              <a:rPr lang="en-GB" sz="1800" dirty="0">
                <a:solidFill>
                  <a:srgbClr val="002060"/>
                </a:solidFill>
                <a:latin typeface="+mn-lt"/>
              </a:rPr>
              <a:t>21 had taken part at the time of this analysis</a:t>
            </a:r>
          </a:p>
          <a:p>
            <a:pPr lvl="0">
              <a:lnSpc>
                <a:spcPct val="120000"/>
              </a:lnSpc>
              <a:defRPr/>
            </a:pPr>
            <a:endParaRPr lang="en-GB" sz="800" dirty="0">
              <a:solidFill>
                <a:srgbClr val="002060"/>
              </a:solidFill>
              <a:latin typeface="+mn-lt"/>
            </a:endParaRPr>
          </a:p>
          <a:p>
            <a:pPr>
              <a:lnSpc>
                <a:spcPct val="120000"/>
              </a:lnSpc>
              <a:defRPr/>
            </a:pPr>
            <a:endParaRPr lang="en-GB" sz="1800" b="1" dirty="0">
              <a:solidFill>
                <a:srgbClr val="002060"/>
              </a:solidFill>
              <a:latin typeface="+mn-lt"/>
            </a:endParaRPr>
          </a:p>
          <a:p>
            <a:pPr>
              <a:lnSpc>
                <a:spcPct val="120000"/>
              </a:lnSpc>
              <a:defRPr/>
            </a:pPr>
            <a:r>
              <a:rPr lang="en-GB" sz="1800" b="1" dirty="0">
                <a:solidFill>
                  <a:srgbClr val="002060"/>
                </a:solidFill>
                <a:latin typeface="+mn-lt"/>
              </a:rPr>
              <a:t>Device removals</a:t>
            </a:r>
          </a:p>
          <a:p>
            <a:pPr lvl="0">
              <a:lnSpc>
                <a:spcPct val="120000"/>
              </a:lnSpc>
              <a:defRPr/>
            </a:pPr>
            <a:r>
              <a:rPr lang="en-GB" sz="1800" dirty="0">
                <a:solidFill>
                  <a:srgbClr val="002060"/>
                </a:solidFill>
                <a:latin typeface="+mn-lt"/>
              </a:rPr>
              <a:t>Removals:</a:t>
            </a:r>
          </a:p>
          <a:p>
            <a:pPr marL="342900" lvl="0" indent="-342900">
              <a:lnSpc>
                <a:spcPct val="120000"/>
              </a:lnSpc>
              <a:buFont typeface="Arial" panose="020B0604020202020204" pitchFamily="34" charset="0"/>
              <a:buChar char="•"/>
              <a:defRPr/>
            </a:pPr>
            <a:r>
              <a:rPr lang="en-GB" sz="1800" dirty="0">
                <a:solidFill>
                  <a:srgbClr val="002060"/>
                </a:solidFill>
                <a:latin typeface="+mn-lt"/>
              </a:rPr>
              <a:t>5 (24%) removed Faros 180 due to skin irritation</a:t>
            </a:r>
          </a:p>
          <a:p>
            <a:pPr marL="342900" lvl="0" indent="-342900">
              <a:lnSpc>
                <a:spcPct val="120000"/>
              </a:lnSpc>
              <a:buFont typeface="Arial" panose="020B0604020202020204" pitchFamily="34" charset="0"/>
              <a:buChar char="•"/>
              <a:defRPr/>
            </a:pPr>
            <a:r>
              <a:rPr lang="en-GB" sz="1800" dirty="0">
                <a:solidFill>
                  <a:srgbClr val="002060"/>
                </a:solidFill>
                <a:latin typeface="+mn-lt"/>
              </a:rPr>
              <a:t>4 (19%) removed </a:t>
            </a:r>
            <a:r>
              <a:rPr lang="en-GB" sz="1800" dirty="0" err="1">
                <a:solidFill>
                  <a:srgbClr val="002060"/>
                </a:solidFill>
                <a:latin typeface="+mn-lt"/>
              </a:rPr>
              <a:t>PulseOn</a:t>
            </a:r>
            <a:r>
              <a:rPr lang="en-GB" sz="1800" dirty="0">
                <a:solidFill>
                  <a:srgbClr val="002060"/>
                </a:solidFill>
                <a:latin typeface="+mn-lt"/>
              </a:rPr>
              <a:t> OHR (3 due to battery running out, 1 due to skin irritation)</a:t>
            </a:r>
          </a:p>
          <a:p>
            <a:pPr marL="342900" lvl="0" indent="-342900">
              <a:lnSpc>
                <a:spcPct val="120000"/>
              </a:lnSpc>
              <a:buFont typeface="Arial" panose="020B0604020202020204" pitchFamily="34" charset="0"/>
              <a:buChar char="•"/>
              <a:defRPr/>
            </a:pPr>
            <a:r>
              <a:rPr lang="en-GB" sz="1800" dirty="0">
                <a:solidFill>
                  <a:srgbClr val="002060"/>
                </a:solidFill>
                <a:latin typeface="+mn-lt"/>
              </a:rPr>
              <a:t>1 (5%) removed </a:t>
            </a:r>
            <a:r>
              <a:rPr lang="en-GB" sz="1800" dirty="0" err="1">
                <a:solidFill>
                  <a:srgbClr val="002060"/>
                </a:solidFill>
                <a:latin typeface="+mn-lt"/>
              </a:rPr>
              <a:t>PulseOn</a:t>
            </a:r>
            <a:r>
              <a:rPr lang="en-GB" sz="1800" dirty="0">
                <a:solidFill>
                  <a:srgbClr val="002060"/>
                </a:solidFill>
                <a:latin typeface="+mn-lt"/>
              </a:rPr>
              <a:t> </a:t>
            </a:r>
            <a:r>
              <a:rPr lang="en-GB" sz="1800" dirty="0" err="1">
                <a:solidFill>
                  <a:srgbClr val="002060"/>
                </a:solidFill>
                <a:latin typeface="+mn-lt"/>
              </a:rPr>
              <a:t>Arr</a:t>
            </a:r>
            <a:r>
              <a:rPr lang="en-GB" sz="1800" dirty="0">
                <a:solidFill>
                  <a:srgbClr val="002060"/>
                </a:solidFill>
                <a:latin typeface="+mn-lt"/>
              </a:rPr>
              <a:t> due to night-time vibrations</a:t>
            </a: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black"/>
              </a:solidFill>
              <a:effectLst/>
              <a:uLnTx/>
              <a:uFillTx/>
              <a:latin typeface="Calibri"/>
              <a:ea typeface="+mn-ea"/>
              <a:cs typeface="+mn-cs"/>
            </a:endParaRPr>
          </a:p>
        </p:txBody>
      </p:sp>
      <p:sp>
        <p:nvSpPr>
          <p:cNvPr id="4" name="TextBox 3">
            <a:extLst>
              <a:ext uri="{FF2B5EF4-FFF2-40B4-BE49-F238E27FC236}">
                <a16:creationId xmlns:a16="http://schemas.microsoft.com/office/drawing/2014/main" id="{C46717F6-BE97-4000-F8B1-038674ACA6F0}"/>
              </a:ext>
            </a:extLst>
          </p:cNvPr>
          <p:cNvSpPr txBox="1"/>
          <p:nvPr/>
        </p:nvSpPr>
        <p:spPr>
          <a:xfrm>
            <a:off x="1252107" y="6547777"/>
            <a:ext cx="10863503" cy="261610"/>
          </a:xfrm>
          <a:prstGeom prst="rect">
            <a:avLst/>
          </a:prstGeom>
          <a:noFill/>
          <a:effectLst>
            <a:softEdge rad="50800"/>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white"/>
                </a:solidFill>
                <a:effectLst/>
                <a:uLnTx/>
                <a:uFillTx/>
                <a:latin typeface="Calibri"/>
                <a:ea typeface="+mn-ea"/>
                <a:cs typeface="+mn-cs"/>
              </a:rPr>
              <a:t>The SAFER Wearables Study, </a:t>
            </a:r>
            <a:r>
              <a:rPr kumimoji="0" lang="en-US" sz="1100" b="0" i="0" u="none" strike="noStrike" kern="1200" cap="none" spc="0" normalizeH="0" baseline="0" noProof="0" dirty="0">
                <a:ln>
                  <a:noFill/>
                </a:ln>
                <a:solidFill>
                  <a:prstClr val="white"/>
                </a:solidFill>
                <a:effectLst/>
                <a:uLnTx/>
                <a:uFillTx/>
                <a:latin typeface="Calibri"/>
                <a:ea typeface="+mn-ea"/>
                <a:cs typeface="+mn-cs"/>
                <a:hlinkClick r:id="rId3">
                  <a:extLst>
                    <a:ext uri="{A12FA001-AC4F-418D-AE19-62706E023703}">
                      <ahyp:hlinkClr xmlns:ahyp="http://schemas.microsoft.com/office/drawing/2018/hyperlinkcolor" val="tx"/>
                    </a:ext>
                  </a:extLst>
                </a:hlinkClick>
              </a:rPr>
              <a:t>NCT04715555</a:t>
            </a:r>
            <a:endParaRPr kumimoji="0" lang="en-US" sz="11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5" name="Picture 4" descr="A person with a heart rate monitor attached to his chest&#10;&#10;Description automatically generated">
            <a:extLst>
              <a:ext uri="{FF2B5EF4-FFF2-40B4-BE49-F238E27FC236}">
                <a16:creationId xmlns:a16="http://schemas.microsoft.com/office/drawing/2014/main" id="{63DB1A4C-2C3C-77BA-F3A1-9B17D46C3A98}"/>
              </a:ext>
            </a:extLst>
          </p:cNvPr>
          <p:cNvPicPr>
            <a:picLocks noChangeAspect="1"/>
          </p:cNvPicPr>
          <p:nvPr/>
        </p:nvPicPr>
        <p:blipFill>
          <a:blip r:embed="rId4"/>
          <a:stretch>
            <a:fillRect/>
          </a:stretch>
        </p:blipFill>
        <p:spPr>
          <a:xfrm>
            <a:off x="225836" y="4628383"/>
            <a:ext cx="2448000" cy="1804830"/>
          </a:xfrm>
          <a:prstGeom prst="rect">
            <a:avLst/>
          </a:prstGeom>
        </p:spPr>
      </p:pic>
      <p:pic>
        <p:nvPicPr>
          <p:cNvPr id="6" name="Picture 5" descr="A close-up of a wrist watch&#10;&#10;Description automatically generated">
            <a:extLst>
              <a:ext uri="{FF2B5EF4-FFF2-40B4-BE49-F238E27FC236}">
                <a16:creationId xmlns:a16="http://schemas.microsoft.com/office/drawing/2014/main" id="{E00733FA-BCAF-90B3-64EC-182B05531CB4}"/>
              </a:ext>
            </a:extLst>
          </p:cNvPr>
          <p:cNvPicPr>
            <a:picLocks noChangeAspect="1"/>
          </p:cNvPicPr>
          <p:nvPr/>
        </p:nvPicPr>
        <p:blipFill rotWithShape="1">
          <a:blip r:embed="rId5"/>
          <a:srcRect t="16604"/>
          <a:stretch/>
        </p:blipFill>
        <p:spPr>
          <a:xfrm>
            <a:off x="225836" y="74661"/>
            <a:ext cx="2448000" cy="2044779"/>
          </a:xfrm>
          <a:prstGeom prst="rect">
            <a:avLst/>
          </a:prstGeom>
        </p:spPr>
      </p:pic>
      <p:pic>
        <p:nvPicPr>
          <p:cNvPr id="3" name="Picture 2" descr="A person wearing a black watch&#10;&#10;Description automatically generated">
            <a:extLst>
              <a:ext uri="{FF2B5EF4-FFF2-40B4-BE49-F238E27FC236}">
                <a16:creationId xmlns:a16="http://schemas.microsoft.com/office/drawing/2014/main" id="{70C552B9-7460-5399-73F6-3FAC6AB31FB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5836" y="2226598"/>
            <a:ext cx="2448000" cy="2294627"/>
          </a:xfrm>
          <a:prstGeom prst="rect">
            <a:avLst/>
          </a:prstGeom>
        </p:spPr>
      </p:pic>
    </p:spTree>
    <p:extLst>
      <p:ext uri="{BB962C8B-B14F-4D97-AF65-F5344CB8AC3E}">
        <p14:creationId xmlns:p14="http://schemas.microsoft.com/office/powerpoint/2010/main" val="36872390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81">
          <a:extLst>
            <a:ext uri="{FF2B5EF4-FFF2-40B4-BE49-F238E27FC236}">
              <a16:creationId xmlns:a16="http://schemas.microsoft.com/office/drawing/2014/main" id="{88FC8ABD-2660-5EDA-2C98-96AF80834541}"/>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9BA9B7C-F590-860D-352D-5CED16B9ECBF}"/>
              </a:ext>
            </a:extLst>
          </p:cNvPr>
          <p:cNvSpPr txBox="1"/>
          <p:nvPr/>
        </p:nvSpPr>
        <p:spPr>
          <a:xfrm>
            <a:off x="2953451" y="212522"/>
            <a:ext cx="8532572" cy="195374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a:ea typeface="+mn-ea"/>
                <a:cs typeface="+mn-cs"/>
              </a:rPr>
              <a:t>Results:</a:t>
            </a:r>
          </a:p>
          <a:p>
            <a:pPr marL="0" marR="0" lvl="0" indent="0" algn="l" defTabSz="914400" rtl="0" eaLnBrk="1" fontAlgn="auto" latinLnBrk="0" hangingPunct="1">
              <a:lnSpc>
                <a:spcPct val="120000"/>
              </a:lnSpc>
              <a:spcBef>
                <a:spcPts val="0"/>
              </a:spcBef>
              <a:spcAft>
                <a:spcPts val="0"/>
              </a:spcAft>
              <a:buClrTx/>
              <a:buSzTx/>
              <a:buFontTx/>
              <a:buNone/>
              <a:tabLst/>
              <a:defRPr/>
            </a:pPr>
            <a:endParaRPr lang="en-US" b="1" dirty="0">
              <a:solidFill>
                <a:prstClr val="black"/>
              </a:solidFill>
              <a:latin typeface="Calibri"/>
            </a:endParaRPr>
          </a:p>
          <a:p>
            <a:pPr lvl="0">
              <a:defRPr/>
            </a:pPr>
            <a:r>
              <a:rPr lang="en-GB" sz="1800" b="1" dirty="0">
                <a:solidFill>
                  <a:srgbClr val="002060"/>
                </a:solidFill>
                <a:latin typeface="+mn-lt"/>
              </a:rPr>
              <a:t>Feedback</a:t>
            </a:r>
          </a:p>
          <a:p>
            <a:pPr lvl="0">
              <a:defRPr/>
            </a:pPr>
            <a:r>
              <a:rPr lang="en-GB" sz="1800" dirty="0">
                <a:solidFill>
                  <a:srgbClr val="002060"/>
                </a:solidFill>
                <a:latin typeface="+mn-lt"/>
              </a:rPr>
              <a:t>Most respondents would be happy to wear any device for a week:</a:t>
            </a: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black"/>
              </a:solidFill>
              <a:effectLst/>
              <a:uLnTx/>
              <a:uFillTx/>
              <a:latin typeface="Calibri"/>
              <a:ea typeface="+mn-ea"/>
              <a:cs typeface="+mn-cs"/>
            </a:endParaRPr>
          </a:p>
        </p:txBody>
      </p:sp>
      <p:sp>
        <p:nvSpPr>
          <p:cNvPr id="4" name="TextBox 3">
            <a:extLst>
              <a:ext uri="{FF2B5EF4-FFF2-40B4-BE49-F238E27FC236}">
                <a16:creationId xmlns:a16="http://schemas.microsoft.com/office/drawing/2014/main" id="{7C449D72-F26A-0FB0-7780-636E6F5805D3}"/>
              </a:ext>
            </a:extLst>
          </p:cNvPr>
          <p:cNvSpPr txBox="1"/>
          <p:nvPr/>
        </p:nvSpPr>
        <p:spPr>
          <a:xfrm>
            <a:off x="1252107" y="6547777"/>
            <a:ext cx="10863503" cy="261610"/>
          </a:xfrm>
          <a:prstGeom prst="rect">
            <a:avLst/>
          </a:prstGeom>
          <a:noFill/>
          <a:effectLst>
            <a:softEdge rad="50800"/>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white"/>
                </a:solidFill>
                <a:effectLst/>
                <a:uLnTx/>
                <a:uFillTx/>
                <a:latin typeface="Calibri"/>
                <a:ea typeface="+mn-ea"/>
                <a:cs typeface="+mn-cs"/>
              </a:rPr>
              <a:t>The SAFER Wearables Study, </a:t>
            </a:r>
            <a:r>
              <a:rPr kumimoji="0" lang="en-US" sz="1100" b="0" i="0" u="none" strike="noStrike" kern="1200" cap="none" spc="0" normalizeH="0" baseline="0" noProof="0" dirty="0">
                <a:ln>
                  <a:noFill/>
                </a:ln>
                <a:solidFill>
                  <a:prstClr val="white"/>
                </a:solidFill>
                <a:effectLst/>
                <a:uLnTx/>
                <a:uFillTx/>
                <a:latin typeface="Calibri"/>
                <a:ea typeface="+mn-ea"/>
                <a:cs typeface="+mn-cs"/>
                <a:hlinkClick r:id="rId3">
                  <a:extLst>
                    <a:ext uri="{A12FA001-AC4F-418D-AE19-62706E023703}">
                      <ahyp:hlinkClr xmlns:ahyp="http://schemas.microsoft.com/office/drawing/2018/hyperlinkcolor" val="tx"/>
                    </a:ext>
                  </a:extLst>
                </a:hlinkClick>
              </a:rPr>
              <a:t>NCT04715555</a:t>
            </a:r>
            <a:endParaRPr kumimoji="0" lang="en-US" sz="11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5" name="Picture 4" descr="A person with a heart rate monitor attached to his chest&#10;&#10;Description automatically generated">
            <a:extLst>
              <a:ext uri="{FF2B5EF4-FFF2-40B4-BE49-F238E27FC236}">
                <a16:creationId xmlns:a16="http://schemas.microsoft.com/office/drawing/2014/main" id="{5EA65792-4100-02C1-95C9-4ABC648668D8}"/>
              </a:ext>
            </a:extLst>
          </p:cNvPr>
          <p:cNvPicPr>
            <a:picLocks noChangeAspect="1"/>
          </p:cNvPicPr>
          <p:nvPr/>
        </p:nvPicPr>
        <p:blipFill>
          <a:blip r:embed="rId4"/>
          <a:stretch>
            <a:fillRect/>
          </a:stretch>
        </p:blipFill>
        <p:spPr>
          <a:xfrm>
            <a:off x="225836" y="4628383"/>
            <a:ext cx="2448000" cy="1804830"/>
          </a:xfrm>
          <a:prstGeom prst="rect">
            <a:avLst/>
          </a:prstGeom>
        </p:spPr>
      </p:pic>
      <p:pic>
        <p:nvPicPr>
          <p:cNvPr id="6" name="Picture 5" descr="A close-up of a wrist watch&#10;&#10;Description automatically generated">
            <a:extLst>
              <a:ext uri="{FF2B5EF4-FFF2-40B4-BE49-F238E27FC236}">
                <a16:creationId xmlns:a16="http://schemas.microsoft.com/office/drawing/2014/main" id="{9954034E-09F7-0B63-D8FA-6273EA64400A}"/>
              </a:ext>
            </a:extLst>
          </p:cNvPr>
          <p:cNvPicPr>
            <a:picLocks noChangeAspect="1"/>
          </p:cNvPicPr>
          <p:nvPr/>
        </p:nvPicPr>
        <p:blipFill rotWithShape="1">
          <a:blip r:embed="rId5"/>
          <a:srcRect t="16604"/>
          <a:stretch/>
        </p:blipFill>
        <p:spPr>
          <a:xfrm>
            <a:off x="225836" y="74661"/>
            <a:ext cx="2448000" cy="2044779"/>
          </a:xfrm>
          <a:prstGeom prst="rect">
            <a:avLst/>
          </a:prstGeom>
        </p:spPr>
      </p:pic>
      <p:pic>
        <p:nvPicPr>
          <p:cNvPr id="3" name="Picture 2" descr="A person wearing a black watch&#10;&#10;Description automatically generated">
            <a:extLst>
              <a:ext uri="{FF2B5EF4-FFF2-40B4-BE49-F238E27FC236}">
                <a16:creationId xmlns:a16="http://schemas.microsoft.com/office/drawing/2014/main" id="{85DB5433-E6BC-E7F1-5F28-6561A0F5828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5836" y="2226598"/>
            <a:ext cx="2448000" cy="2294627"/>
          </a:xfrm>
          <a:prstGeom prst="rect">
            <a:avLst/>
          </a:prstGeom>
        </p:spPr>
      </p:pic>
      <p:pic>
        <p:nvPicPr>
          <p:cNvPr id="8" name="Picture 7">
            <a:extLst>
              <a:ext uri="{FF2B5EF4-FFF2-40B4-BE49-F238E27FC236}">
                <a16:creationId xmlns:a16="http://schemas.microsoft.com/office/drawing/2014/main" id="{D1ABA24E-71BA-44BE-573B-D67016B34D9C}"/>
              </a:ext>
            </a:extLst>
          </p:cNvPr>
          <p:cNvPicPr>
            <a:picLocks noChangeAspect="1"/>
          </p:cNvPicPr>
          <p:nvPr/>
        </p:nvPicPr>
        <p:blipFill>
          <a:blip r:embed="rId7"/>
          <a:stretch>
            <a:fillRect/>
          </a:stretch>
        </p:blipFill>
        <p:spPr>
          <a:xfrm>
            <a:off x="3698052" y="1692177"/>
            <a:ext cx="7787971" cy="3838621"/>
          </a:xfrm>
          <a:prstGeom prst="rect">
            <a:avLst/>
          </a:prstGeom>
        </p:spPr>
      </p:pic>
    </p:spTree>
    <p:extLst>
      <p:ext uri="{BB962C8B-B14F-4D97-AF65-F5344CB8AC3E}">
        <p14:creationId xmlns:p14="http://schemas.microsoft.com/office/powerpoint/2010/main" val="25395764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1">
          <a:extLst>
            <a:ext uri="{FF2B5EF4-FFF2-40B4-BE49-F238E27FC236}">
              <a16:creationId xmlns:a16="http://schemas.microsoft.com/office/drawing/2014/main" id="{A9DCAF7D-788A-DCF3-9ABD-4AE1E00D61D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A07838A-22AF-0252-5579-D71EEFE05A8C}"/>
              </a:ext>
            </a:extLst>
          </p:cNvPr>
          <p:cNvSpPr txBox="1"/>
          <p:nvPr/>
        </p:nvSpPr>
        <p:spPr>
          <a:xfrm>
            <a:off x="2953451" y="212522"/>
            <a:ext cx="8532572" cy="1584408"/>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a:ea typeface="+mn-ea"/>
                <a:cs typeface="+mn-cs"/>
              </a:rPr>
              <a:t>Results:</a:t>
            </a:r>
          </a:p>
          <a:p>
            <a:pPr marL="0" marR="0" lvl="0" indent="0" algn="l" defTabSz="914400" rtl="0" eaLnBrk="1" fontAlgn="auto" latinLnBrk="0" hangingPunct="1">
              <a:lnSpc>
                <a:spcPct val="120000"/>
              </a:lnSpc>
              <a:spcBef>
                <a:spcPts val="0"/>
              </a:spcBef>
              <a:spcAft>
                <a:spcPts val="0"/>
              </a:spcAft>
              <a:buClrTx/>
              <a:buSzTx/>
              <a:buFontTx/>
              <a:buNone/>
              <a:tabLst/>
              <a:defRPr/>
            </a:pPr>
            <a:endParaRPr lang="en-US" sz="1000" b="1" dirty="0">
              <a:solidFill>
                <a:prstClr val="black"/>
              </a:solidFill>
              <a:latin typeface="Calibri"/>
            </a:endParaRPr>
          </a:p>
          <a:p>
            <a:pPr lvl="0">
              <a:lnSpc>
                <a:spcPct val="120000"/>
              </a:lnSpc>
              <a:defRPr/>
            </a:pPr>
            <a:r>
              <a:rPr lang="en-GB" sz="1800" b="1" dirty="0">
                <a:solidFill>
                  <a:srgbClr val="002060"/>
                </a:solidFill>
                <a:latin typeface="+mn-lt"/>
              </a:rPr>
              <a:t>Feedback</a:t>
            </a:r>
          </a:p>
          <a:p>
            <a:pPr lvl="0">
              <a:lnSpc>
                <a:spcPct val="120000"/>
              </a:lnSpc>
              <a:defRPr/>
            </a:pPr>
            <a:r>
              <a:rPr lang="en-GB" sz="1800" dirty="0">
                <a:solidFill>
                  <a:srgbClr val="002060"/>
                </a:solidFill>
                <a:latin typeface="+mn-lt"/>
              </a:rPr>
              <a:t>But the chest electrodes irritated participants, with 8 (38%) participants reporting irritation during telephone calls.</a:t>
            </a:r>
            <a:endParaRPr kumimoji="0" lang="en-US" sz="1800" b="1" i="0" u="none" strike="noStrike" kern="1200" cap="none" spc="0" normalizeH="0" baseline="0" noProof="0" dirty="0">
              <a:ln>
                <a:noFill/>
              </a:ln>
              <a:solidFill>
                <a:prstClr val="black"/>
              </a:solidFill>
              <a:effectLst/>
              <a:uLnTx/>
              <a:uFillTx/>
              <a:latin typeface="Calibri"/>
              <a:ea typeface="+mn-ea"/>
              <a:cs typeface="+mn-cs"/>
            </a:endParaRPr>
          </a:p>
        </p:txBody>
      </p:sp>
      <p:sp>
        <p:nvSpPr>
          <p:cNvPr id="4" name="TextBox 3">
            <a:extLst>
              <a:ext uri="{FF2B5EF4-FFF2-40B4-BE49-F238E27FC236}">
                <a16:creationId xmlns:a16="http://schemas.microsoft.com/office/drawing/2014/main" id="{1F48B851-1880-2AD4-243F-A77FC536C904}"/>
              </a:ext>
            </a:extLst>
          </p:cNvPr>
          <p:cNvSpPr txBox="1"/>
          <p:nvPr/>
        </p:nvSpPr>
        <p:spPr>
          <a:xfrm>
            <a:off x="1252107" y="6547777"/>
            <a:ext cx="10863503" cy="261610"/>
          </a:xfrm>
          <a:prstGeom prst="rect">
            <a:avLst/>
          </a:prstGeom>
          <a:noFill/>
          <a:effectLst>
            <a:softEdge rad="50800"/>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white"/>
                </a:solidFill>
                <a:effectLst/>
                <a:uLnTx/>
                <a:uFillTx/>
                <a:latin typeface="Calibri"/>
                <a:ea typeface="+mn-ea"/>
                <a:cs typeface="+mn-cs"/>
              </a:rPr>
              <a:t>The SAFER Wearables Study, </a:t>
            </a:r>
            <a:r>
              <a:rPr kumimoji="0" lang="en-US" sz="1100" b="0" i="0" u="none" strike="noStrike" kern="1200" cap="none" spc="0" normalizeH="0" baseline="0" noProof="0" dirty="0">
                <a:ln>
                  <a:noFill/>
                </a:ln>
                <a:solidFill>
                  <a:prstClr val="white"/>
                </a:solidFill>
                <a:effectLst/>
                <a:uLnTx/>
                <a:uFillTx/>
                <a:latin typeface="Calibri"/>
                <a:ea typeface="+mn-ea"/>
                <a:cs typeface="+mn-cs"/>
                <a:hlinkClick r:id="rId3">
                  <a:extLst>
                    <a:ext uri="{A12FA001-AC4F-418D-AE19-62706E023703}">
                      <ahyp:hlinkClr xmlns:ahyp="http://schemas.microsoft.com/office/drawing/2018/hyperlinkcolor" val="tx"/>
                    </a:ext>
                  </a:extLst>
                </a:hlinkClick>
              </a:rPr>
              <a:t>NCT04715555</a:t>
            </a:r>
            <a:endParaRPr kumimoji="0" lang="en-US" sz="11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5" name="Picture 4" descr="A person with a heart rate monitor attached to his chest&#10;&#10;Description automatically generated">
            <a:extLst>
              <a:ext uri="{FF2B5EF4-FFF2-40B4-BE49-F238E27FC236}">
                <a16:creationId xmlns:a16="http://schemas.microsoft.com/office/drawing/2014/main" id="{FBA29556-ACD6-6AF9-F7E8-99E5FBBC05F9}"/>
              </a:ext>
            </a:extLst>
          </p:cNvPr>
          <p:cNvPicPr>
            <a:picLocks noChangeAspect="1"/>
          </p:cNvPicPr>
          <p:nvPr/>
        </p:nvPicPr>
        <p:blipFill>
          <a:blip r:embed="rId4"/>
          <a:stretch>
            <a:fillRect/>
          </a:stretch>
        </p:blipFill>
        <p:spPr>
          <a:xfrm>
            <a:off x="225836" y="4628383"/>
            <a:ext cx="2448000" cy="1804830"/>
          </a:xfrm>
          <a:prstGeom prst="rect">
            <a:avLst/>
          </a:prstGeom>
        </p:spPr>
      </p:pic>
      <p:pic>
        <p:nvPicPr>
          <p:cNvPr id="6" name="Picture 5" descr="A close-up of a wrist watch&#10;&#10;Description automatically generated">
            <a:extLst>
              <a:ext uri="{FF2B5EF4-FFF2-40B4-BE49-F238E27FC236}">
                <a16:creationId xmlns:a16="http://schemas.microsoft.com/office/drawing/2014/main" id="{0F293E8E-EDF6-335E-476F-6F268061A9D1}"/>
              </a:ext>
            </a:extLst>
          </p:cNvPr>
          <p:cNvPicPr>
            <a:picLocks noChangeAspect="1"/>
          </p:cNvPicPr>
          <p:nvPr/>
        </p:nvPicPr>
        <p:blipFill rotWithShape="1">
          <a:blip r:embed="rId5"/>
          <a:srcRect t="16604"/>
          <a:stretch/>
        </p:blipFill>
        <p:spPr>
          <a:xfrm>
            <a:off x="225836" y="74661"/>
            <a:ext cx="2448000" cy="2044779"/>
          </a:xfrm>
          <a:prstGeom prst="rect">
            <a:avLst/>
          </a:prstGeom>
        </p:spPr>
      </p:pic>
      <p:pic>
        <p:nvPicPr>
          <p:cNvPr id="3" name="Picture 2" descr="A person wearing a black watch&#10;&#10;Description automatically generated">
            <a:extLst>
              <a:ext uri="{FF2B5EF4-FFF2-40B4-BE49-F238E27FC236}">
                <a16:creationId xmlns:a16="http://schemas.microsoft.com/office/drawing/2014/main" id="{E0F17149-DA6C-1FE1-8106-DB5C577D798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5836" y="2226598"/>
            <a:ext cx="2448000" cy="2294627"/>
          </a:xfrm>
          <a:prstGeom prst="rect">
            <a:avLst/>
          </a:prstGeom>
        </p:spPr>
      </p:pic>
      <p:pic>
        <p:nvPicPr>
          <p:cNvPr id="7" name="Picture 6">
            <a:extLst>
              <a:ext uri="{FF2B5EF4-FFF2-40B4-BE49-F238E27FC236}">
                <a16:creationId xmlns:a16="http://schemas.microsoft.com/office/drawing/2014/main" id="{976E3B72-9143-1358-E34B-F7A515BC3B7F}"/>
              </a:ext>
            </a:extLst>
          </p:cNvPr>
          <p:cNvPicPr>
            <a:picLocks noChangeAspect="1"/>
          </p:cNvPicPr>
          <p:nvPr/>
        </p:nvPicPr>
        <p:blipFill>
          <a:blip r:embed="rId7"/>
          <a:srcRect l="3927"/>
          <a:stretch/>
        </p:blipFill>
        <p:spPr>
          <a:xfrm>
            <a:off x="3487380" y="1991279"/>
            <a:ext cx="7464713" cy="2209444"/>
          </a:xfrm>
          <a:prstGeom prst="rect">
            <a:avLst/>
          </a:prstGeom>
        </p:spPr>
      </p:pic>
      <p:sp>
        <p:nvSpPr>
          <p:cNvPr id="9" name="TextBox 8">
            <a:extLst>
              <a:ext uri="{FF2B5EF4-FFF2-40B4-BE49-F238E27FC236}">
                <a16:creationId xmlns:a16="http://schemas.microsoft.com/office/drawing/2014/main" id="{DBC200CB-DB79-0F33-ABD8-71E5955B138D}"/>
              </a:ext>
            </a:extLst>
          </p:cNvPr>
          <p:cNvSpPr txBox="1"/>
          <p:nvPr/>
        </p:nvSpPr>
        <p:spPr>
          <a:xfrm>
            <a:off x="3075686" y="4215277"/>
            <a:ext cx="3608172" cy="646331"/>
          </a:xfrm>
          <a:prstGeom prst="rect">
            <a:avLst/>
          </a:prstGeom>
          <a:noFill/>
        </p:spPr>
        <p:txBody>
          <a:bodyPr wrap="square" rtlCol="0">
            <a:spAutoFit/>
          </a:bodyPr>
          <a:lstStyle/>
          <a:p>
            <a:r>
              <a:rPr lang="en-US" i="1" dirty="0"/>
              <a:t>“looked as though I'd been attacked with an octopus with a round ring”</a:t>
            </a:r>
          </a:p>
        </p:txBody>
      </p:sp>
      <p:sp>
        <p:nvSpPr>
          <p:cNvPr id="10" name="TextBox 9">
            <a:extLst>
              <a:ext uri="{FF2B5EF4-FFF2-40B4-BE49-F238E27FC236}">
                <a16:creationId xmlns:a16="http://schemas.microsoft.com/office/drawing/2014/main" id="{AD6FBA6A-AEDA-F84D-8CBB-2883752ED8C5}"/>
              </a:ext>
            </a:extLst>
          </p:cNvPr>
          <p:cNvSpPr txBox="1"/>
          <p:nvPr/>
        </p:nvSpPr>
        <p:spPr>
          <a:xfrm>
            <a:off x="9681568" y="4266008"/>
            <a:ext cx="2181751" cy="369332"/>
          </a:xfrm>
          <a:prstGeom prst="rect">
            <a:avLst/>
          </a:prstGeom>
          <a:noFill/>
        </p:spPr>
        <p:txBody>
          <a:bodyPr wrap="none" rtlCol="0">
            <a:spAutoFit/>
          </a:bodyPr>
          <a:lstStyle/>
          <a:p>
            <a:r>
              <a:rPr lang="en-US" i="1" dirty="0"/>
              <a:t>"I forget that's there”</a:t>
            </a:r>
          </a:p>
        </p:txBody>
      </p:sp>
      <p:cxnSp>
        <p:nvCxnSpPr>
          <p:cNvPr id="11" name="Straight Arrow Connector 10">
            <a:extLst>
              <a:ext uri="{FF2B5EF4-FFF2-40B4-BE49-F238E27FC236}">
                <a16:creationId xmlns:a16="http://schemas.microsoft.com/office/drawing/2014/main" id="{79F99171-5C60-AF64-BF79-AABDC81CE5E3}"/>
              </a:ext>
            </a:extLst>
          </p:cNvPr>
          <p:cNvCxnSpPr>
            <a:cxnSpLocks/>
          </p:cNvCxnSpPr>
          <p:nvPr/>
        </p:nvCxnSpPr>
        <p:spPr>
          <a:xfrm flipH="1">
            <a:off x="4199474" y="3390937"/>
            <a:ext cx="274224" cy="806541"/>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D45FE7BD-510D-FB22-7B93-1D1AB1A41967}"/>
              </a:ext>
            </a:extLst>
          </p:cNvPr>
          <p:cNvCxnSpPr>
            <a:cxnSpLocks/>
          </p:cNvCxnSpPr>
          <p:nvPr/>
        </p:nvCxnSpPr>
        <p:spPr>
          <a:xfrm>
            <a:off x="10772444" y="3419662"/>
            <a:ext cx="179649" cy="817223"/>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2708F218-AE1F-A83F-C4C3-76A1BD84E7C5}"/>
              </a:ext>
            </a:extLst>
          </p:cNvPr>
          <p:cNvSpPr txBox="1"/>
          <p:nvPr/>
        </p:nvSpPr>
        <p:spPr>
          <a:xfrm>
            <a:off x="2953451" y="4966102"/>
            <a:ext cx="8532572" cy="1399742"/>
          </a:xfrm>
          <a:prstGeom prst="rect">
            <a:avLst/>
          </a:prstGeom>
          <a:noFill/>
        </p:spPr>
        <p:txBody>
          <a:bodyPr wrap="square" rtlCol="0">
            <a:spAutoFit/>
          </a:bodyPr>
          <a:lstStyle/>
          <a:p>
            <a:pPr lvl="0">
              <a:lnSpc>
                <a:spcPct val="120000"/>
              </a:lnSpc>
              <a:defRPr/>
            </a:pPr>
            <a:r>
              <a:rPr lang="en-GB" sz="1800" dirty="0">
                <a:solidFill>
                  <a:srgbClr val="002060"/>
                </a:solidFill>
                <a:latin typeface="+mn-lt"/>
              </a:rPr>
              <a:t>Other issues:</a:t>
            </a:r>
          </a:p>
          <a:p>
            <a:pPr marL="342900" lvl="0" indent="-342900">
              <a:lnSpc>
                <a:spcPct val="120000"/>
              </a:lnSpc>
              <a:buFont typeface="Arial" panose="020B0604020202020204" pitchFamily="34" charset="0"/>
              <a:buChar char="•"/>
              <a:defRPr/>
            </a:pPr>
            <a:r>
              <a:rPr lang="en-GB" sz="1800" dirty="0">
                <a:solidFill>
                  <a:srgbClr val="002060"/>
                </a:solidFill>
                <a:latin typeface="+mn-lt"/>
              </a:rPr>
              <a:t>Faros 180: electrodes detached, form factor used not suitable for women.</a:t>
            </a:r>
          </a:p>
          <a:p>
            <a:pPr marL="342900" lvl="0" indent="-342900">
              <a:lnSpc>
                <a:spcPct val="120000"/>
              </a:lnSpc>
              <a:buFont typeface="Arial" panose="020B0604020202020204" pitchFamily="34" charset="0"/>
              <a:buChar char="•"/>
              <a:defRPr/>
            </a:pPr>
            <a:r>
              <a:rPr lang="en-GB" sz="1800" dirty="0" err="1">
                <a:solidFill>
                  <a:srgbClr val="002060"/>
                </a:solidFill>
                <a:latin typeface="+mn-lt"/>
              </a:rPr>
              <a:t>PulseOn</a:t>
            </a:r>
            <a:r>
              <a:rPr lang="en-GB" sz="1800" dirty="0">
                <a:solidFill>
                  <a:srgbClr val="002060"/>
                </a:solidFill>
                <a:latin typeface="+mn-lt"/>
              </a:rPr>
              <a:t> </a:t>
            </a:r>
            <a:r>
              <a:rPr lang="en-GB" sz="1800" dirty="0" err="1">
                <a:solidFill>
                  <a:srgbClr val="002060"/>
                </a:solidFill>
                <a:latin typeface="+mn-lt"/>
              </a:rPr>
              <a:t>Arr</a:t>
            </a:r>
            <a:r>
              <a:rPr lang="en-GB" sz="1800" dirty="0">
                <a:solidFill>
                  <a:srgbClr val="002060"/>
                </a:solidFill>
                <a:latin typeface="+mn-lt"/>
              </a:rPr>
              <a:t>: night-time vibrations.</a:t>
            </a:r>
          </a:p>
          <a:p>
            <a:pPr marL="342900" lvl="0" indent="-342900">
              <a:lnSpc>
                <a:spcPct val="120000"/>
              </a:lnSpc>
              <a:buFont typeface="Arial" panose="020B0604020202020204" pitchFamily="34" charset="0"/>
              <a:buChar char="•"/>
              <a:defRPr/>
            </a:pPr>
            <a:r>
              <a:rPr lang="en-GB" sz="1800" dirty="0" err="1">
                <a:solidFill>
                  <a:srgbClr val="002060"/>
                </a:solidFill>
                <a:latin typeface="+mn-lt"/>
              </a:rPr>
              <a:t>PulseOn</a:t>
            </a:r>
            <a:r>
              <a:rPr lang="en-GB" sz="1800" dirty="0">
                <a:solidFill>
                  <a:srgbClr val="002060"/>
                </a:solidFill>
                <a:latin typeface="+mn-lt"/>
              </a:rPr>
              <a:t> OHR: battery running out.</a:t>
            </a:r>
            <a:endParaRPr kumimoji="0" lang="en-US" sz="1800" b="1"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595333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1">
          <a:extLst>
            <a:ext uri="{FF2B5EF4-FFF2-40B4-BE49-F238E27FC236}">
              <a16:creationId xmlns:a16="http://schemas.microsoft.com/office/drawing/2014/main" id="{B104BB01-C56D-6511-FBDB-E42739E54FB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0658041-6D5B-68A1-B914-7BF5EBEEC382}"/>
              </a:ext>
            </a:extLst>
          </p:cNvPr>
          <p:cNvSpPr txBox="1"/>
          <p:nvPr/>
        </p:nvSpPr>
        <p:spPr>
          <a:xfrm>
            <a:off x="2953451" y="212522"/>
            <a:ext cx="8532572" cy="461292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a:ea typeface="+mn-ea"/>
                <a:cs typeface="+mn-cs"/>
              </a:rPr>
              <a:t>Discussion:</a:t>
            </a:r>
          </a:p>
          <a:p>
            <a:pPr marL="0" marR="0" lvl="0" indent="0" algn="l" defTabSz="914400" rtl="0" eaLnBrk="1" fontAlgn="auto" latinLnBrk="0" hangingPunct="1">
              <a:lnSpc>
                <a:spcPct val="120000"/>
              </a:lnSpc>
              <a:spcBef>
                <a:spcPts val="0"/>
              </a:spcBef>
              <a:spcAft>
                <a:spcPts val="0"/>
              </a:spcAft>
              <a:buClrTx/>
              <a:buSzTx/>
              <a:buFontTx/>
              <a:buNone/>
              <a:tabLst/>
              <a:defRPr/>
            </a:pPr>
            <a:endParaRPr lang="en-US" sz="1000" b="1" dirty="0">
              <a:solidFill>
                <a:prstClr val="black"/>
              </a:solidFill>
              <a:latin typeface="Calibri"/>
            </a:endParaRPr>
          </a:p>
          <a:p>
            <a:pPr marL="0" marR="0" lvl="0" indent="0" algn="l" defTabSz="914400" rtl="0" eaLnBrk="1" fontAlgn="auto" latinLnBrk="0" hangingPunct="1">
              <a:lnSpc>
                <a:spcPct val="120000"/>
              </a:lnSpc>
              <a:spcBef>
                <a:spcPts val="0"/>
              </a:spcBef>
              <a:spcAft>
                <a:spcPts val="0"/>
              </a:spcAft>
              <a:buClrTx/>
              <a:buSzTx/>
              <a:buFontTx/>
              <a:buNone/>
              <a:tabLst/>
              <a:defRPr/>
            </a:pPr>
            <a:endParaRPr lang="en-US" sz="1000" b="1" dirty="0">
              <a:solidFill>
                <a:prstClr val="black"/>
              </a:solidFill>
              <a:latin typeface="Calibri"/>
            </a:endParaRPr>
          </a:p>
          <a:p>
            <a:pPr marL="0" marR="0" lvl="0" indent="0" algn="l" defTabSz="914400" rtl="0" eaLnBrk="1" fontAlgn="auto" latinLnBrk="0" hangingPunct="1">
              <a:lnSpc>
                <a:spcPct val="120000"/>
              </a:lnSpc>
              <a:spcBef>
                <a:spcPts val="0"/>
              </a:spcBef>
              <a:spcAft>
                <a:spcPts val="0"/>
              </a:spcAft>
              <a:buClrTx/>
              <a:buSzTx/>
              <a:buFontTx/>
              <a:buNone/>
              <a:tabLst/>
              <a:defRPr/>
            </a:pPr>
            <a:endParaRPr lang="en-US" sz="1000" b="1" dirty="0">
              <a:solidFill>
                <a:prstClr val="black"/>
              </a:solidFill>
              <a:latin typeface="Calibri"/>
            </a:endParaRPr>
          </a:p>
          <a:p>
            <a:pPr marL="0" marR="0" lvl="0" indent="0" algn="l" defTabSz="914400" rtl="0" eaLnBrk="1" fontAlgn="auto" latinLnBrk="0" hangingPunct="1">
              <a:lnSpc>
                <a:spcPct val="120000"/>
              </a:lnSpc>
              <a:spcBef>
                <a:spcPts val="0"/>
              </a:spcBef>
              <a:spcAft>
                <a:spcPts val="0"/>
              </a:spcAft>
              <a:buClrTx/>
              <a:buSzTx/>
              <a:buFontTx/>
              <a:buNone/>
              <a:tabLst/>
              <a:defRPr/>
            </a:pPr>
            <a:endParaRPr lang="en-US" sz="1000" b="1" dirty="0">
              <a:solidFill>
                <a:prstClr val="black"/>
              </a:solidFill>
              <a:latin typeface="Calibri"/>
            </a:endParaRPr>
          </a:p>
          <a:p>
            <a:pPr marL="0" marR="0" lvl="0" indent="0" algn="l" defTabSz="914400" rtl="0" eaLnBrk="1" fontAlgn="auto" latinLnBrk="0" hangingPunct="1">
              <a:lnSpc>
                <a:spcPct val="120000"/>
              </a:lnSpc>
              <a:spcBef>
                <a:spcPts val="0"/>
              </a:spcBef>
              <a:spcAft>
                <a:spcPts val="0"/>
              </a:spcAft>
              <a:buClrTx/>
              <a:buSzTx/>
              <a:buFontTx/>
              <a:buNone/>
              <a:tabLst/>
              <a:defRPr/>
            </a:pPr>
            <a:endParaRPr lang="en-US" sz="1000" b="1" dirty="0">
              <a:solidFill>
                <a:prstClr val="black"/>
              </a:solidFill>
              <a:latin typeface="Calibri"/>
            </a:endParaRPr>
          </a:p>
          <a:p>
            <a:pPr lvl="0">
              <a:lnSpc>
                <a:spcPct val="120000"/>
              </a:lnSpc>
              <a:defRPr/>
            </a:pPr>
            <a:r>
              <a:rPr lang="en-GB" sz="1800" b="1" dirty="0">
                <a:solidFill>
                  <a:srgbClr val="002060"/>
                </a:solidFill>
                <a:latin typeface="+mn-lt"/>
              </a:rPr>
              <a:t>Possible strategies to improve acceptability:</a:t>
            </a:r>
          </a:p>
          <a:p>
            <a:pPr marL="342900" lvl="0" indent="-342900">
              <a:lnSpc>
                <a:spcPct val="120000"/>
              </a:lnSpc>
              <a:buFont typeface="Arial" panose="020B0604020202020204" pitchFamily="34" charset="0"/>
              <a:buChar char="•"/>
              <a:defRPr/>
            </a:pPr>
            <a:r>
              <a:rPr lang="en-GB" sz="1800" dirty="0">
                <a:solidFill>
                  <a:srgbClr val="002060"/>
                </a:solidFill>
                <a:latin typeface="+mn-lt"/>
              </a:rPr>
              <a:t>Use different chest patch electrodes or locations.</a:t>
            </a:r>
          </a:p>
          <a:p>
            <a:pPr marL="342900" lvl="0" indent="-342900">
              <a:lnSpc>
                <a:spcPct val="120000"/>
              </a:lnSpc>
              <a:buFont typeface="Arial" panose="020B0604020202020204" pitchFamily="34" charset="0"/>
              <a:buChar char="•"/>
              <a:defRPr/>
            </a:pPr>
            <a:r>
              <a:rPr lang="en-GB" sz="1800" dirty="0">
                <a:solidFill>
                  <a:srgbClr val="002060"/>
                </a:solidFill>
                <a:latin typeface="+mn-lt"/>
              </a:rPr>
              <a:t>Inform participants that accidental activation of </a:t>
            </a:r>
            <a:r>
              <a:rPr lang="en-GB" sz="1800" dirty="0" err="1">
                <a:solidFill>
                  <a:srgbClr val="002060"/>
                </a:solidFill>
                <a:latin typeface="+mn-lt"/>
              </a:rPr>
              <a:t>PulseOn</a:t>
            </a:r>
            <a:r>
              <a:rPr lang="en-GB" sz="1800" dirty="0">
                <a:solidFill>
                  <a:srgbClr val="002060"/>
                </a:solidFill>
                <a:latin typeface="+mn-lt"/>
              </a:rPr>
              <a:t> </a:t>
            </a:r>
            <a:r>
              <a:rPr lang="en-GB" sz="1800" dirty="0" err="1">
                <a:solidFill>
                  <a:srgbClr val="002060"/>
                </a:solidFill>
                <a:latin typeface="+mn-lt"/>
              </a:rPr>
              <a:t>Arr</a:t>
            </a:r>
            <a:r>
              <a:rPr lang="en-GB" sz="1800" dirty="0">
                <a:solidFill>
                  <a:srgbClr val="002060"/>
                </a:solidFill>
                <a:latin typeface="+mn-lt"/>
              </a:rPr>
              <a:t> can produce night-time vibrations.</a:t>
            </a:r>
          </a:p>
          <a:p>
            <a:pPr lvl="0">
              <a:lnSpc>
                <a:spcPct val="120000"/>
              </a:lnSpc>
              <a:defRPr/>
            </a:pPr>
            <a:endParaRPr lang="en-GB" sz="800" b="1" dirty="0">
              <a:solidFill>
                <a:srgbClr val="002060"/>
              </a:solidFill>
              <a:latin typeface="+mn-lt"/>
            </a:endParaRPr>
          </a:p>
          <a:p>
            <a:pPr lvl="0">
              <a:lnSpc>
                <a:spcPct val="120000"/>
              </a:lnSpc>
              <a:defRPr/>
            </a:pPr>
            <a:r>
              <a:rPr lang="en-GB" sz="1800" b="1" dirty="0">
                <a:solidFill>
                  <a:srgbClr val="002060"/>
                </a:solidFill>
                <a:latin typeface="+mn-lt"/>
              </a:rPr>
              <a:t>Limitations:</a:t>
            </a:r>
          </a:p>
          <a:p>
            <a:pPr marL="342900" lvl="0" indent="-342900">
              <a:lnSpc>
                <a:spcPct val="120000"/>
              </a:lnSpc>
              <a:buFont typeface="Arial" panose="020B0604020202020204" pitchFamily="34" charset="0"/>
              <a:buChar char="•"/>
              <a:defRPr/>
            </a:pPr>
            <a:r>
              <a:rPr lang="en-GB" sz="1800" dirty="0">
                <a:solidFill>
                  <a:srgbClr val="002060"/>
                </a:solidFill>
                <a:latin typeface="+mn-lt"/>
              </a:rPr>
              <a:t>One-week duration</a:t>
            </a:r>
          </a:p>
          <a:p>
            <a:pPr marL="342900" lvl="0" indent="-342900">
              <a:lnSpc>
                <a:spcPct val="120000"/>
              </a:lnSpc>
              <a:buFont typeface="Arial" panose="020B0604020202020204" pitchFamily="34" charset="0"/>
              <a:buChar char="•"/>
              <a:defRPr/>
            </a:pPr>
            <a:r>
              <a:rPr lang="en-GB" sz="1800" dirty="0">
                <a:solidFill>
                  <a:srgbClr val="002060"/>
                </a:solidFill>
                <a:latin typeface="+mn-lt"/>
              </a:rPr>
              <a:t>Devices worn simultaneously</a:t>
            </a:r>
          </a:p>
          <a:p>
            <a:pPr lvl="0">
              <a:lnSpc>
                <a:spcPct val="120000"/>
              </a:lnSpc>
              <a:defRPr/>
            </a:pPr>
            <a:endParaRPr lang="en-GB" sz="800" dirty="0">
              <a:solidFill>
                <a:srgbClr val="002060"/>
              </a:solidFill>
              <a:latin typeface="+mn-lt"/>
            </a:endParaRPr>
          </a:p>
          <a:p>
            <a:pPr lvl="0">
              <a:lnSpc>
                <a:spcPct val="120000"/>
              </a:lnSpc>
              <a:defRPr/>
            </a:pPr>
            <a:endParaRPr lang="en-GB" sz="1800" dirty="0">
              <a:solidFill>
                <a:srgbClr val="002060"/>
              </a:solidFill>
              <a:latin typeface="+mn-lt"/>
            </a:endParaRPr>
          </a:p>
          <a:p>
            <a:pPr lvl="0">
              <a:lnSpc>
                <a:spcPct val="120000"/>
              </a:lnSpc>
              <a:defRPr/>
            </a:pPr>
            <a:endParaRPr lang="en-GB" sz="1800" dirty="0">
              <a:solidFill>
                <a:srgbClr val="002060"/>
              </a:solidFill>
              <a:latin typeface="+mn-lt"/>
            </a:endParaRPr>
          </a:p>
        </p:txBody>
      </p:sp>
      <p:sp>
        <p:nvSpPr>
          <p:cNvPr id="4" name="TextBox 3">
            <a:extLst>
              <a:ext uri="{FF2B5EF4-FFF2-40B4-BE49-F238E27FC236}">
                <a16:creationId xmlns:a16="http://schemas.microsoft.com/office/drawing/2014/main" id="{B134536D-713A-99A7-4999-0D7C81EBF4FE}"/>
              </a:ext>
            </a:extLst>
          </p:cNvPr>
          <p:cNvSpPr txBox="1"/>
          <p:nvPr/>
        </p:nvSpPr>
        <p:spPr>
          <a:xfrm>
            <a:off x="1252107" y="6547777"/>
            <a:ext cx="10863503" cy="261610"/>
          </a:xfrm>
          <a:prstGeom prst="rect">
            <a:avLst/>
          </a:prstGeom>
          <a:noFill/>
          <a:effectLst>
            <a:softEdge rad="50800"/>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white"/>
                </a:solidFill>
                <a:effectLst/>
                <a:uLnTx/>
                <a:uFillTx/>
                <a:latin typeface="Calibri"/>
                <a:ea typeface="+mn-ea"/>
                <a:cs typeface="+mn-cs"/>
              </a:rPr>
              <a:t>The SAFER Wearables Study, </a:t>
            </a:r>
            <a:r>
              <a:rPr kumimoji="0" lang="en-US" sz="1100" b="0" i="0" u="none" strike="noStrike" kern="1200" cap="none" spc="0" normalizeH="0" baseline="0" noProof="0" dirty="0">
                <a:ln>
                  <a:noFill/>
                </a:ln>
                <a:solidFill>
                  <a:prstClr val="white"/>
                </a:solidFill>
                <a:effectLst/>
                <a:uLnTx/>
                <a:uFillTx/>
                <a:latin typeface="Calibri"/>
                <a:ea typeface="+mn-ea"/>
                <a:cs typeface="+mn-cs"/>
                <a:hlinkClick r:id="rId3">
                  <a:extLst>
                    <a:ext uri="{A12FA001-AC4F-418D-AE19-62706E023703}">
                      <ahyp:hlinkClr xmlns:ahyp="http://schemas.microsoft.com/office/drawing/2018/hyperlinkcolor" val="tx"/>
                    </a:ext>
                  </a:extLst>
                </a:hlinkClick>
              </a:rPr>
              <a:t>NCT04715555</a:t>
            </a:r>
            <a:endParaRPr kumimoji="0" lang="en-US" sz="11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5" name="Picture 4" descr="A person with a heart rate monitor attached to his chest&#10;&#10;Description automatically generated">
            <a:extLst>
              <a:ext uri="{FF2B5EF4-FFF2-40B4-BE49-F238E27FC236}">
                <a16:creationId xmlns:a16="http://schemas.microsoft.com/office/drawing/2014/main" id="{B9A3AEB5-6D23-9CF5-A199-F9379A894978}"/>
              </a:ext>
            </a:extLst>
          </p:cNvPr>
          <p:cNvPicPr>
            <a:picLocks noChangeAspect="1"/>
          </p:cNvPicPr>
          <p:nvPr/>
        </p:nvPicPr>
        <p:blipFill>
          <a:blip r:embed="rId4"/>
          <a:stretch>
            <a:fillRect/>
          </a:stretch>
        </p:blipFill>
        <p:spPr>
          <a:xfrm>
            <a:off x="225836" y="4628383"/>
            <a:ext cx="2448000" cy="1804830"/>
          </a:xfrm>
          <a:prstGeom prst="rect">
            <a:avLst/>
          </a:prstGeom>
        </p:spPr>
      </p:pic>
      <p:pic>
        <p:nvPicPr>
          <p:cNvPr id="6" name="Picture 5" descr="A close-up of a wrist watch&#10;&#10;Description automatically generated">
            <a:extLst>
              <a:ext uri="{FF2B5EF4-FFF2-40B4-BE49-F238E27FC236}">
                <a16:creationId xmlns:a16="http://schemas.microsoft.com/office/drawing/2014/main" id="{46C971ED-BE42-738C-A6C8-6D978B609412}"/>
              </a:ext>
            </a:extLst>
          </p:cNvPr>
          <p:cNvPicPr>
            <a:picLocks noChangeAspect="1"/>
          </p:cNvPicPr>
          <p:nvPr/>
        </p:nvPicPr>
        <p:blipFill rotWithShape="1">
          <a:blip r:embed="rId5"/>
          <a:srcRect t="16604"/>
          <a:stretch/>
        </p:blipFill>
        <p:spPr>
          <a:xfrm>
            <a:off x="225836" y="74661"/>
            <a:ext cx="2448000" cy="2044779"/>
          </a:xfrm>
          <a:prstGeom prst="rect">
            <a:avLst/>
          </a:prstGeom>
        </p:spPr>
      </p:pic>
      <p:pic>
        <p:nvPicPr>
          <p:cNvPr id="3" name="Picture 2" descr="A person wearing a black watch&#10;&#10;Description automatically generated">
            <a:extLst>
              <a:ext uri="{FF2B5EF4-FFF2-40B4-BE49-F238E27FC236}">
                <a16:creationId xmlns:a16="http://schemas.microsoft.com/office/drawing/2014/main" id="{55488DCA-CC52-0416-FED2-00BA5661FA1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5836" y="2226598"/>
            <a:ext cx="2448000" cy="2294627"/>
          </a:xfrm>
          <a:prstGeom prst="rect">
            <a:avLst/>
          </a:prstGeom>
        </p:spPr>
      </p:pic>
    </p:spTree>
    <p:extLst>
      <p:ext uri="{BB962C8B-B14F-4D97-AF65-F5344CB8AC3E}">
        <p14:creationId xmlns:p14="http://schemas.microsoft.com/office/powerpoint/2010/main" val="15911636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281"/>
        <p:cNvGrpSpPr/>
        <p:nvPr/>
      </p:nvGrpSpPr>
      <p:grpSpPr>
        <a:xfrm>
          <a:off x="0" y="0"/>
          <a:ext cx="0" cy="0"/>
          <a:chOff x="0" y="0"/>
          <a:chExt cx="0" cy="0"/>
        </a:xfrm>
      </p:grpSpPr>
      <p:sp>
        <p:nvSpPr>
          <p:cNvPr id="10" name="TextBox 9">
            <a:extLst>
              <a:ext uri="{FF2B5EF4-FFF2-40B4-BE49-F238E27FC236}">
                <a16:creationId xmlns:a16="http://schemas.microsoft.com/office/drawing/2014/main" id="{699D215F-8121-88B1-285A-FA3C7D25A6C9}"/>
              </a:ext>
            </a:extLst>
          </p:cNvPr>
          <p:cNvSpPr txBox="1"/>
          <p:nvPr/>
        </p:nvSpPr>
        <p:spPr>
          <a:xfrm>
            <a:off x="1233463" y="1710644"/>
            <a:ext cx="1547604"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a:ea typeface="+mn-ea"/>
                <a:cs typeface="+mn-cs"/>
              </a:rPr>
              <a:t>1. Background</a:t>
            </a:r>
          </a:p>
        </p:txBody>
      </p:sp>
      <p:pic>
        <p:nvPicPr>
          <p:cNvPr id="12" name="Picture 11">
            <a:extLst>
              <a:ext uri="{FF2B5EF4-FFF2-40B4-BE49-F238E27FC236}">
                <a16:creationId xmlns:a16="http://schemas.microsoft.com/office/drawing/2014/main" id="{D2BE617C-3507-10DD-E928-F12845A65BD7}"/>
              </a:ext>
            </a:extLst>
          </p:cNvPr>
          <p:cNvPicPr>
            <a:picLocks noChangeAspect="1"/>
          </p:cNvPicPr>
          <p:nvPr/>
        </p:nvPicPr>
        <p:blipFill rotWithShape="1">
          <a:blip r:embed="rId4"/>
          <a:srcRect l="27966" t="6384" b="26879"/>
          <a:stretch/>
        </p:blipFill>
        <p:spPr>
          <a:xfrm>
            <a:off x="-55095" y="2079976"/>
            <a:ext cx="4662857" cy="2880000"/>
          </a:xfrm>
          <a:prstGeom prst="rect">
            <a:avLst/>
          </a:prstGeom>
          <a:effectLst>
            <a:softEdge rad="222179"/>
          </a:effectLst>
        </p:spPr>
      </p:pic>
      <p:sp>
        <p:nvSpPr>
          <p:cNvPr id="13" name="TextBox 12">
            <a:extLst>
              <a:ext uri="{FF2B5EF4-FFF2-40B4-BE49-F238E27FC236}">
                <a16:creationId xmlns:a16="http://schemas.microsoft.com/office/drawing/2014/main" id="{0DEDEF7B-FDDA-6ADA-C7EB-C2EF42EA281E}"/>
              </a:ext>
            </a:extLst>
          </p:cNvPr>
          <p:cNvSpPr txBox="1"/>
          <p:nvPr/>
        </p:nvSpPr>
        <p:spPr>
          <a:xfrm>
            <a:off x="5296291" y="1710644"/>
            <a:ext cx="308456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a:ea typeface="+mn-ea"/>
                <a:cs typeface="+mn-cs"/>
              </a:rPr>
              <a:t>2. Acceptability in older adults</a:t>
            </a:r>
          </a:p>
        </p:txBody>
      </p:sp>
      <p:sp>
        <p:nvSpPr>
          <p:cNvPr id="15" name="TextBox 14">
            <a:extLst>
              <a:ext uri="{FF2B5EF4-FFF2-40B4-BE49-F238E27FC236}">
                <a16:creationId xmlns:a16="http://schemas.microsoft.com/office/drawing/2014/main" id="{46C66213-8A29-B619-C20A-EA4A5B56E9DA}"/>
              </a:ext>
            </a:extLst>
          </p:cNvPr>
          <p:cNvSpPr txBox="1"/>
          <p:nvPr/>
        </p:nvSpPr>
        <p:spPr>
          <a:xfrm>
            <a:off x="13509" y="6488668"/>
            <a:ext cx="3548521"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Calibri"/>
                <a:ea typeface="+mn-ea"/>
                <a:cs typeface="+mn-cs"/>
              </a:rPr>
              <a:t>Photo by </a:t>
            </a:r>
            <a:r>
              <a:rPr kumimoji="0" lang="en-GB" sz="1400" b="0" i="0" u="none" strike="noStrike" kern="1200" cap="none" spc="0" normalizeH="0" baseline="0" noProof="0" dirty="0">
                <a:ln>
                  <a:noFill/>
                </a:ln>
                <a:solidFill>
                  <a:prstClr val="white"/>
                </a:solidFill>
                <a:effectLst/>
                <a:uLnTx/>
                <a:uFillTx/>
                <a:latin typeface="Calibri"/>
                <a:ea typeface="+mn-ea"/>
                <a:cs typeface="+mn-cs"/>
                <a:hlinkClick r:id="rId5">
                  <a:extLst>
                    <a:ext uri="{A12FA001-AC4F-418D-AE19-62706E023703}">
                      <ahyp:hlinkClr xmlns:ahyp="http://schemas.microsoft.com/office/drawing/2018/hyperlinkcolor" val="tx"/>
                    </a:ext>
                  </a:extLst>
                </a:hlinkClick>
              </a:rPr>
              <a:t>Luke Chesser</a:t>
            </a:r>
            <a:r>
              <a:rPr kumimoji="0" lang="en-GB" sz="1400" b="0" i="0" u="none" strike="noStrike" kern="1200" cap="none" spc="0" normalizeH="0" baseline="0" noProof="0" dirty="0">
                <a:ln>
                  <a:noFill/>
                </a:ln>
                <a:solidFill>
                  <a:prstClr val="white"/>
                </a:solidFill>
                <a:effectLst/>
                <a:uLnTx/>
                <a:uFillTx/>
                <a:latin typeface="Calibri"/>
                <a:ea typeface="+mn-ea"/>
                <a:cs typeface="+mn-cs"/>
              </a:rPr>
              <a:t> on </a:t>
            </a:r>
            <a:r>
              <a:rPr kumimoji="0" lang="en-GB" sz="1400" b="0" i="0" u="none" strike="noStrike" kern="1200" cap="none" spc="0" normalizeH="0" baseline="0" noProof="0" dirty="0">
                <a:ln>
                  <a:noFill/>
                </a:ln>
                <a:solidFill>
                  <a:prstClr val="white"/>
                </a:solidFill>
                <a:effectLst/>
                <a:uLnTx/>
                <a:uFillTx/>
                <a:latin typeface="Calibri"/>
                <a:ea typeface="+mn-ea"/>
                <a:cs typeface="+mn-cs"/>
                <a:hlinkClick r:id="rId6">
                  <a:extLst>
                    <a:ext uri="{A12FA001-AC4F-418D-AE19-62706E023703}">
                      <ahyp:hlinkClr xmlns:ahyp="http://schemas.microsoft.com/office/drawing/2018/hyperlinkcolor" val="tx"/>
                    </a:ext>
                  </a:extLst>
                </a:hlinkClick>
              </a:rPr>
              <a:t>Unsplash</a:t>
            </a:r>
            <a:r>
              <a:rPr kumimoji="0" lang="en-GB" sz="1400" b="0" i="0" u="none" strike="noStrike" kern="1200" cap="none" spc="0" normalizeH="0" baseline="0" noProof="0" dirty="0">
                <a:ln>
                  <a:noFill/>
                </a:ln>
                <a:solidFill>
                  <a:prstClr val="white"/>
                </a:solidFill>
                <a:effectLst/>
                <a:uLnTx/>
                <a:uFillTx/>
                <a:latin typeface="Calibri"/>
                <a:ea typeface="+mn-ea"/>
                <a:cs typeface="+mn-cs"/>
              </a:rPr>
              <a:t> </a:t>
            </a: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17" name="Picture 16">
            <a:extLst>
              <a:ext uri="{FF2B5EF4-FFF2-40B4-BE49-F238E27FC236}">
                <a16:creationId xmlns:a16="http://schemas.microsoft.com/office/drawing/2014/main" id="{DF47CD7F-931A-76C2-CDBF-8AA10599A2C4}"/>
              </a:ext>
            </a:extLst>
          </p:cNvPr>
          <p:cNvPicPr>
            <a:picLocks noChangeAspect="1"/>
          </p:cNvPicPr>
          <p:nvPr/>
        </p:nvPicPr>
        <p:blipFill>
          <a:blip r:embed="rId7"/>
          <a:stretch>
            <a:fillRect/>
          </a:stretch>
        </p:blipFill>
        <p:spPr>
          <a:xfrm>
            <a:off x="5064311" y="2097561"/>
            <a:ext cx="3548521" cy="2880000"/>
          </a:xfrm>
          <a:prstGeom prst="rect">
            <a:avLst/>
          </a:prstGeom>
          <a:effectLst>
            <a:softEdge rad="215900"/>
          </a:effectLst>
        </p:spPr>
      </p:pic>
      <p:sp>
        <p:nvSpPr>
          <p:cNvPr id="18" name="TextBox 17">
            <a:extLst>
              <a:ext uri="{FF2B5EF4-FFF2-40B4-BE49-F238E27FC236}">
                <a16:creationId xmlns:a16="http://schemas.microsoft.com/office/drawing/2014/main" id="{763E5062-CB75-7B7F-8C06-2F3BFADC89A9}"/>
              </a:ext>
            </a:extLst>
          </p:cNvPr>
          <p:cNvSpPr txBox="1"/>
          <p:nvPr/>
        </p:nvSpPr>
        <p:spPr>
          <a:xfrm>
            <a:off x="4853291" y="6488668"/>
            <a:ext cx="3077381" cy="307777"/>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Calibri"/>
                <a:ea typeface="+mn-ea"/>
                <a:cs typeface="+mn-cs"/>
              </a:rPr>
              <a:t>Photo by </a:t>
            </a:r>
            <a:r>
              <a:rPr kumimoji="0" lang="en-GB" sz="1400" b="0" i="0" u="none" strike="noStrike" kern="1200" cap="none" spc="0" normalizeH="0" baseline="0" noProof="0" dirty="0">
                <a:ln>
                  <a:noFill/>
                </a:ln>
                <a:solidFill>
                  <a:prstClr val="white"/>
                </a:solidFill>
                <a:effectLst/>
                <a:uLnTx/>
                <a:uFillTx/>
                <a:latin typeface="Calibri"/>
                <a:ea typeface="+mn-ea"/>
                <a:cs typeface="+mn-cs"/>
                <a:hlinkClick r:id="rId8">
                  <a:extLst>
                    <a:ext uri="{A12FA001-AC4F-418D-AE19-62706E023703}">
                      <ahyp:hlinkClr xmlns:ahyp="http://schemas.microsoft.com/office/drawing/2018/hyperlinkcolor" val="tx"/>
                    </a:ext>
                  </a:extLst>
                </a:hlinkClick>
              </a:rPr>
              <a:t>Dario Valenzuela</a:t>
            </a:r>
            <a:r>
              <a:rPr kumimoji="0" lang="en-GB" sz="1400" b="0" i="0" u="none" strike="noStrike" kern="1200" cap="none" spc="0" normalizeH="0" baseline="0" noProof="0" dirty="0">
                <a:ln>
                  <a:noFill/>
                </a:ln>
                <a:solidFill>
                  <a:prstClr val="white"/>
                </a:solidFill>
                <a:effectLst/>
                <a:uLnTx/>
                <a:uFillTx/>
                <a:latin typeface="Calibri"/>
                <a:ea typeface="+mn-ea"/>
                <a:cs typeface="+mn-cs"/>
              </a:rPr>
              <a:t> on </a:t>
            </a:r>
            <a:r>
              <a:rPr kumimoji="0" lang="en-GB" sz="1400" b="0" i="0" u="none" strike="noStrike" kern="1200" cap="none" spc="0" normalizeH="0" baseline="0" noProof="0" dirty="0">
                <a:ln>
                  <a:noFill/>
                </a:ln>
                <a:solidFill>
                  <a:prstClr val="white"/>
                </a:solidFill>
                <a:effectLst/>
                <a:uLnTx/>
                <a:uFillTx/>
                <a:latin typeface="Calibri"/>
                <a:ea typeface="+mn-ea"/>
                <a:cs typeface="+mn-cs"/>
                <a:hlinkClick r:id="rId9">
                  <a:extLst>
                    <a:ext uri="{A12FA001-AC4F-418D-AE19-62706E023703}">
                      <ahyp:hlinkClr xmlns:ahyp="http://schemas.microsoft.com/office/drawing/2018/hyperlinkcolor" val="tx"/>
                    </a:ext>
                  </a:extLst>
                </a:hlinkClick>
              </a:rPr>
              <a:t>Unsplash</a:t>
            </a:r>
            <a:r>
              <a:rPr kumimoji="0" lang="en-GB" sz="1400" b="0" i="0" u="none" strike="noStrike" kern="1200" cap="none" spc="0" normalizeH="0" baseline="0" noProof="0" dirty="0">
                <a:ln>
                  <a:noFill/>
                </a:ln>
                <a:solidFill>
                  <a:prstClr val="white"/>
                </a:solidFill>
                <a:effectLst/>
                <a:uLnTx/>
                <a:uFillTx/>
                <a:latin typeface="Calibri"/>
                <a:ea typeface="+mn-ea"/>
                <a:cs typeface="+mn-cs"/>
              </a:rPr>
              <a:t> </a:t>
            </a: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20" name="Title 1">
            <a:extLst>
              <a:ext uri="{FF2B5EF4-FFF2-40B4-BE49-F238E27FC236}">
                <a16:creationId xmlns:a16="http://schemas.microsoft.com/office/drawing/2014/main" id="{BB2D3E8F-CE6B-8CA5-5922-D4565F51C784}"/>
              </a:ext>
            </a:extLst>
          </p:cNvPr>
          <p:cNvSpPr txBox="1">
            <a:spLocks/>
          </p:cNvSpPr>
          <p:nvPr/>
        </p:nvSpPr>
        <p:spPr bwMode="auto">
          <a:xfrm>
            <a:off x="110319" y="87767"/>
            <a:ext cx="11971362" cy="87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189" algn="ctr" rtl="0" fontAlgn="base">
              <a:spcBef>
                <a:spcPct val="0"/>
              </a:spcBef>
              <a:spcAft>
                <a:spcPct val="0"/>
              </a:spcAft>
              <a:defRPr sz="4400">
                <a:solidFill>
                  <a:schemeClr val="tx1"/>
                </a:solidFill>
                <a:latin typeface="Calibri" pitchFamily="34" charset="0"/>
              </a:defRPr>
            </a:lvl6pPr>
            <a:lvl7pPr marL="914377" algn="ctr" rtl="0" fontAlgn="base">
              <a:spcBef>
                <a:spcPct val="0"/>
              </a:spcBef>
              <a:spcAft>
                <a:spcPct val="0"/>
              </a:spcAft>
              <a:defRPr sz="4400">
                <a:solidFill>
                  <a:schemeClr val="tx1"/>
                </a:solidFill>
                <a:latin typeface="Calibri" pitchFamily="34" charset="0"/>
              </a:defRPr>
            </a:lvl7pPr>
            <a:lvl8pPr marL="1371566" algn="ctr" rtl="0" fontAlgn="base">
              <a:spcBef>
                <a:spcPct val="0"/>
              </a:spcBef>
              <a:spcAft>
                <a:spcPct val="0"/>
              </a:spcAft>
              <a:defRPr sz="4400">
                <a:solidFill>
                  <a:schemeClr val="tx1"/>
                </a:solidFill>
                <a:latin typeface="Calibri" pitchFamily="34" charset="0"/>
              </a:defRPr>
            </a:lvl8pPr>
            <a:lvl9pPr marL="1828754" algn="ctr" rtl="0" fontAlgn="base">
              <a:spcBef>
                <a:spcPct val="0"/>
              </a:spcBef>
              <a:spcAft>
                <a:spcPct val="0"/>
              </a:spcAft>
              <a:defRPr sz="4400">
                <a:solidFill>
                  <a:schemeClr val="tx1"/>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4000" b="0" i="0" u="none" strike="noStrike" kern="1200" cap="none" spc="0" normalizeH="0" baseline="0" noProof="0" dirty="0">
                <a:ln>
                  <a:noFill/>
                </a:ln>
                <a:solidFill>
                  <a:prstClr val="white"/>
                </a:solidFill>
                <a:effectLst/>
                <a:uLnTx/>
                <a:uFillTx/>
                <a:latin typeface="Calibri"/>
                <a:ea typeface="+mj-ea"/>
                <a:cs typeface="+mj-cs"/>
              </a:rPr>
              <a:t>Detecting atrial fibrillation in daily life</a:t>
            </a:r>
            <a:endParaRPr kumimoji="0" lang="en-US" sz="4000" b="0" i="0" u="none" strike="noStrike" kern="1200" cap="none" spc="0" normalizeH="0" baseline="0" noProof="0" dirty="0">
              <a:ln>
                <a:noFill/>
              </a:ln>
              <a:solidFill>
                <a:prstClr val="white"/>
              </a:solidFill>
              <a:effectLst/>
              <a:uLnTx/>
              <a:uFillTx/>
              <a:latin typeface="Calibri"/>
              <a:ea typeface="+mj-ea"/>
              <a:cs typeface="+mj-cs"/>
            </a:endParaRPr>
          </a:p>
        </p:txBody>
      </p:sp>
      <p:pic>
        <p:nvPicPr>
          <p:cNvPr id="3" name="Picture 2">
            <a:extLst>
              <a:ext uri="{FF2B5EF4-FFF2-40B4-BE49-F238E27FC236}">
                <a16:creationId xmlns:a16="http://schemas.microsoft.com/office/drawing/2014/main" id="{5A609B01-9CDB-E425-42B7-9AC4D96CDD80}"/>
              </a:ext>
            </a:extLst>
          </p:cNvPr>
          <p:cNvPicPr>
            <a:picLocks noChangeAspect="1"/>
          </p:cNvPicPr>
          <p:nvPr/>
        </p:nvPicPr>
        <p:blipFill rotWithShape="1">
          <a:blip r:embed="rId10"/>
          <a:srcRect l="26130" t="4021" r="18556" b="61766"/>
          <a:stretch/>
        </p:blipFill>
        <p:spPr>
          <a:xfrm>
            <a:off x="9069381" y="2869345"/>
            <a:ext cx="2496251" cy="1336431"/>
          </a:xfrm>
          <a:prstGeom prst="rect">
            <a:avLst/>
          </a:prstGeom>
          <a:effectLst>
            <a:softEdge rad="88900"/>
          </a:effectLst>
        </p:spPr>
      </p:pic>
      <p:sp>
        <p:nvSpPr>
          <p:cNvPr id="2" name="Rectangle 1">
            <a:extLst>
              <a:ext uri="{FF2B5EF4-FFF2-40B4-BE49-F238E27FC236}">
                <a16:creationId xmlns:a16="http://schemas.microsoft.com/office/drawing/2014/main" id="{3D7C818B-4BC1-5E66-979E-B19099908877}"/>
              </a:ext>
            </a:extLst>
          </p:cNvPr>
          <p:cNvSpPr/>
          <p:nvPr/>
        </p:nvSpPr>
        <p:spPr>
          <a:xfrm>
            <a:off x="52689" y="1100287"/>
            <a:ext cx="8757203" cy="4359662"/>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FFEFB337-E33B-2025-858F-6353F5439069}"/>
              </a:ext>
            </a:extLst>
          </p:cNvPr>
          <p:cNvSpPr txBox="1"/>
          <p:nvPr/>
        </p:nvSpPr>
        <p:spPr>
          <a:xfrm>
            <a:off x="9570041" y="1710644"/>
            <a:ext cx="1433855" cy="369332"/>
          </a:xfrm>
          <a:prstGeom prst="rect">
            <a:avLst/>
          </a:prstGeom>
          <a:noFill/>
        </p:spPr>
        <p:txBody>
          <a:bodyPr wrap="none" rtlCol="0">
            <a:spAutoFit/>
          </a:bodyPr>
          <a:lstStyle/>
          <a:p>
            <a:pPr algn="ctr"/>
            <a:r>
              <a:rPr lang="en-US" b="1" dirty="0">
                <a:solidFill>
                  <a:schemeClr val="bg1"/>
                </a:solidFill>
              </a:rPr>
              <a:t>3. Next Steps</a:t>
            </a:r>
          </a:p>
        </p:txBody>
      </p:sp>
    </p:spTree>
    <p:custDataLst>
      <p:tags r:id="rId1"/>
    </p:custDataLst>
    <p:extLst>
      <p:ext uri="{BB962C8B-B14F-4D97-AF65-F5344CB8AC3E}">
        <p14:creationId xmlns:p14="http://schemas.microsoft.com/office/powerpoint/2010/main" val="41165413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1">
          <a:extLst>
            <a:ext uri="{FF2B5EF4-FFF2-40B4-BE49-F238E27FC236}">
              <a16:creationId xmlns:a16="http://schemas.microsoft.com/office/drawing/2014/main" id="{83288137-E78B-5B04-7058-3D9981A7DF2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C7CE6AB5-73E8-EB64-5605-91A9814DBC18}"/>
              </a:ext>
            </a:extLst>
          </p:cNvPr>
          <p:cNvPicPr>
            <a:picLocks noChangeAspect="1"/>
          </p:cNvPicPr>
          <p:nvPr/>
        </p:nvPicPr>
        <p:blipFill>
          <a:blip r:embed="rId3"/>
          <a:stretch>
            <a:fillRect/>
          </a:stretch>
        </p:blipFill>
        <p:spPr>
          <a:xfrm>
            <a:off x="8998149" y="88298"/>
            <a:ext cx="2859439" cy="1462690"/>
          </a:xfrm>
          <a:prstGeom prst="rect">
            <a:avLst/>
          </a:prstGeom>
        </p:spPr>
      </p:pic>
      <p:sp>
        <p:nvSpPr>
          <p:cNvPr id="2" name="TextBox 1">
            <a:extLst>
              <a:ext uri="{FF2B5EF4-FFF2-40B4-BE49-F238E27FC236}">
                <a16:creationId xmlns:a16="http://schemas.microsoft.com/office/drawing/2014/main" id="{BAF1514B-5899-0960-C0B5-803F3E845DDE}"/>
              </a:ext>
            </a:extLst>
          </p:cNvPr>
          <p:cNvSpPr txBox="1"/>
          <p:nvPr/>
        </p:nvSpPr>
        <p:spPr>
          <a:xfrm>
            <a:off x="2953451" y="212522"/>
            <a:ext cx="8532572" cy="1067343"/>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a:ea typeface="+mn-ea"/>
                <a:cs typeface="+mn-cs"/>
              </a:rPr>
              <a:t>Next Steps:</a:t>
            </a:r>
          </a:p>
          <a:p>
            <a:pPr marL="0" marR="0" lvl="0" indent="0" algn="l" defTabSz="914400" rtl="0" eaLnBrk="1" fontAlgn="auto" latinLnBrk="0" hangingPunct="1">
              <a:lnSpc>
                <a:spcPct val="120000"/>
              </a:lnSpc>
              <a:spcBef>
                <a:spcPts val="0"/>
              </a:spcBef>
              <a:spcAft>
                <a:spcPts val="0"/>
              </a:spcAft>
              <a:buClrTx/>
              <a:buSzTx/>
              <a:buFontTx/>
              <a:buNone/>
              <a:tabLst/>
              <a:defRPr/>
            </a:pPr>
            <a:endParaRPr lang="en-US" b="1" dirty="0">
              <a:solidFill>
                <a:prstClr val="black"/>
              </a:solidFill>
              <a:latin typeface="Calibri"/>
            </a:endParaRP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4" name="TextBox 3">
            <a:extLst>
              <a:ext uri="{FF2B5EF4-FFF2-40B4-BE49-F238E27FC236}">
                <a16:creationId xmlns:a16="http://schemas.microsoft.com/office/drawing/2014/main" id="{E79A2D96-72E5-5D13-E760-BC5B2B97E9DD}"/>
              </a:ext>
            </a:extLst>
          </p:cNvPr>
          <p:cNvSpPr txBox="1"/>
          <p:nvPr/>
        </p:nvSpPr>
        <p:spPr>
          <a:xfrm>
            <a:off x="1252107" y="6547777"/>
            <a:ext cx="10863503" cy="261610"/>
          </a:xfrm>
          <a:prstGeom prst="rect">
            <a:avLst/>
          </a:prstGeom>
          <a:noFill/>
          <a:effectLst>
            <a:softEdge rad="50800"/>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white"/>
                </a:solidFill>
                <a:effectLst/>
                <a:uLnTx/>
                <a:uFillTx/>
                <a:latin typeface="Calibri"/>
                <a:ea typeface="+mn-ea"/>
                <a:cs typeface="+mn-cs"/>
              </a:rPr>
              <a:t>The SAFER Wearables Study, </a:t>
            </a:r>
            <a:r>
              <a:rPr kumimoji="0" lang="en-US" sz="1100" b="0" i="0" u="none" strike="noStrike" kern="1200" cap="none" spc="0" normalizeH="0" baseline="0" noProof="0" dirty="0">
                <a:ln>
                  <a:noFill/>
                </a:ln>
                <a:solidFill>
                  <a:prstClr val="white"/>
                </a:solidFill>
                <a:effectLst/>
                <a:uLnTx/>
                <a:uFillTx/>
                <a:latin typeface="Calibri"/>
                <a:ea typeface="+mn-ea"/>
                <a:cs typeface="+mn-cs"/>
                <a:hlinkClick r:id="rId4">
                  <a:extLst>
                    <a:ext uri="{A12FA001-AC4F-418D-AE19-62706E023703}">
                      <ahyp:hlinkClr xmlns:ahyp="http://schemas.microsoft.com/office/drawing/2018/hyperlinkcolor" val="tx"/>
                    </a:ext>
                  </a:extLst>
                </a:hlinkClick>
              </a:rPr>
              <a:t>NCT04715555</a:t>
            </a:r>
            <a:endParaRPr kumimoji="0" lang="en-US" sz="11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5" name="Picture 4" descr="A person with a heart rate monitor attached to his chest&#10;&#10;Description automatically generated">
            <a:extLst>
              <a:ext uri="{FF2B5EF4-FFF2-40B4-BE49-F238E27FC236}">
                <a16:creationId xmlns:a16="http://schemas.microsoft.com/office/drawing/2014/main" id="{0FBC27BC-453B-9599-4711-5F7C0D5DFF42}"/>
              </a:ext>
            </a:extLst>
          </p:cNvPr>
          <p:cNvPicPr>
            <a:picLocks noChangeAspect="1"/>
          </p:cNvPicPr>
          <p:nvPr/>
        </p:nvPicPr>
        <p:blipFill>
          <a:blip r:embed="rId5"/>
          <a:stretch>
            <a:fillRect/>
          </a:stretch>
        </p:blipFill>
        <p:spPr>
          <a:xfrm>
            <a:off x="225836" y="4628383"/>
            <a:ext cx="2448000" cy="1804830"/>
          </a:xfrm>
          <a:prstGeom prst="rect">
            <a:avLst/>
          </a:prstGeom>
        </p:spPr>
      </p:pic>
      <p:pic>
        <p:nvPicPr>
          <p:cNvPr id="6" name="Picture 5" descr="A close-up of a wrist watch&#10;&#10;Description automatically generated">
            <a:extLst>
              <a:ext uri="{FF2B5EF4-FFF2-40B4-BE49-F238E27FC236}">
                <a16:creationId xmlns:a16="http://schemas.microsoft.com/office/drawing/2014/main" id="{ACA75361-A786-8CB8-B731-0DF3073968BE}"/>
              </a:ext>
            </a:extLst>
          </p:cNvPr>
          <p:cNvPicPr>
            <a:picLocks noChangeAspect="1"/>
          </p:cNvPicPr>
          <p:nvPr/>
        </p:nvPicPr>
        <p:blipFill rotWithShape="1">
          <a:blip r:embed="rId6"/>
          <a:srcRect t="16604"/>
          <a:stretch/>
        </p:blipFill>
        <p:spPr>
          <a:xfrm>
            <a:off x="225836" y="74661"/>
            <a:ext cx="2448000" cy="2044779"/>
          </a:xfrm>
          <a:prstGeom prst="rect">
            <a:avLst/>
          </a:prstGeom>
        </p:spPr>
      </p:pic>
      <p:pic>
        <p:nvPicPr>
          <p:cNvPr id="3" name="Picture 2" descr="A person wearing a black watch&#10;&#10;Description automatically generated">
            <a:extLst>
              <a:ext uri="{FF2B5EF4-FFF2-40B4-BE49-F238E27FC236}">
                <a16:creationId xmlns:a16="http://schemas.microsoft.com/office/drawing/2014/main" id="{6B846FAA-5B9C-66F2-DDB5-7E31DC18E61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5836" y="2226598"/>
            <a:ext cx="2448000" cy="2294627"/>
          </a:xfrm>
          <a:prstGeom prst="rect">
            <a:avLst/>
          </a:prstGeom>
        </p:spPr>
      </p:pic>
      <p:sp>
        <p:nvSpPr>
          <p:cNvPr id="8" name="Title 1">
            <a:extLst>
              <a:ext uri="{FF2B5EF4-FFF2-40B4-BE49-F238E27FC236}">
                <a16:creationId xmlns:a16="http://schemas.microsoft.com/office/drawing/2014/main" id="{498B2D1E-3620-2614-E235-440103A9446D}"/>
              </a:ext>
            </a:extLst>
          </p:cNvPr>
          <p:cNvSpPr txBox="1">
            <a:spLocks/>
          </p:cNvSpPr>
          <p:nvPr/>
        </p:nvSpPr>
        <p:spPr>
          <a:xfrm>
            <a:off x="3045401" y="784691"/>
            <a:ext cx="8920763" cy="5316305"/>
          </a:xfrm>
          <a:prstGeom prst="rect">
            <a:avLst/>
          </a:prstGeom>
        </p:spPr>
        <p:txBody>
          <a:bodyPr vert="horz" lIns="0" tIns="0" rIns="0" bIns="0" rtlCol="0" anchor="t" anchorCtr="0">
            <a:noAutofit/>
          </a:bodyPr>
          <a:lstStyle>
            <a:lvl1pPr algn="l" defTabSz="2086212" rtl="0" eaLnBrk="1" latinLnBrk="0" hangingPunct="1">
              <a:spcBef>
                <a:spcPct val="0"/>
              </a:spcBef>
              <a:buNone/>
              <a:defRPr sz="11300" kern="1200">
                <a:solidFill>
                  <a:srgbClr val="0A2D50"/>
                </a:solidFill>
                <a:latin typeface="KingsBureauGrot-ThreeSeven"/>
                <a:ea typeface="+mj-ea"/>
                <a:cs typeface="KingsBureauGrot-ThreeSeven"/>
              </a:defRPr>
            </a:lvl1pPr>
          </a:lstStyle>
          <a:p>
            <a:pPr lvl="0">
              <a:lnSpc>
                <a:spcPct val="120000"/>
              </a:lnSpc>
              <a:defRPr/>
            </a:pPr>
            <a:endParaRPr lang="en-GB" sz="1800" b="1" dirty="0">
              <a:solidFill>
                <a:srgbClr val="002060"/>
              </a:solidFill>
              <a:latin typeface="+mn-lt"/>
            </a:endParaRPr>
          </a:p>
          <a:p>
            <a:pPr lvl="0">
              <a:lnSpc>
                <a:spcPct val="120000"/>
              </a:lnSpc>
              <a:defRPr/>
            </a:pPr>
            <a:endParaRPr lang="en-GB" sz="1800" b="1" dirty="0">
              <a:solidFill>
                <a:srgbClr val="002060"/>
              </a:solidFill>
              <a:latin typeface="+mn-lt"/>
            </a:endParaRPr>
          </a:p>
          <a:p>
            <a:pPr lvl="0">
              <a:lnSpc>
                <a:spcPct val="120000"/>
              </a:lnSpc>
              <a:defRPr/>
            </a:pPr>
            <a:endParaRPr lang="en-GB" sz="1800" b="1" dirty="0">
              <a:solidFill>
                <a:srgbClr val="002060"/>
              </a:solidFill>
              <a:latin typeface="+mn-lt"/>
            </a:endParaRPr>
          </a:p>
          <a:p>
            <a:pPr lvl="0">
              <a:lnSpc>
                <a:spcPct val="120000"/>
              </a:lnSpc>
              <a:defRPr/>
            </a:pPr>
            <a:r>
              <a:rPr lang="en-GB" sz="1800" b="1" dirty="0">
                <a:solidFill>
                  <a:srgbClr val="002060"/>
                </a:solidFill>
                <a:latin typeface="+mn-lt"/>
              </a:rPr>
              <a:t>Complete SAFER Wearables Study:</a:t>
            </a:r>
          </a:p>
          <a:p>
            <a:pPr marL="342900" lvl="0" indent="-342900">
              <a:lnSpc>
                <a:spcPct val="120000"/>
              </a:lnSpc>
              <a:buFont typeface="Arial" panose="020B0604020202020204" pitchFamily="34" charset="0"/>
              <a:buChar char="•"/>
              <a:defRPr/>
            </a:pPr>
            <a:r>
              <a:rPr lang="en-GB" sz="1800" dirty="0">
                <a:solidFill>
                  <a:srgbClr val="002060"/>
                </a:solidFill>
                <a:latin typeface="+mn-lt"/>
              </a:rPr>
              <a:t>Target recruitment: 130 participants (65 AF, 65 non-AF)</a:t>
            </a:r>
          </a:p>
          <a:p>
            <a:pPr marL="342900" lvl="0" indent="-342900">
              <a:lnSpc>
                <a:spcPct val="120000"/>
              </a:lnSpc>
              <a:buFont typeface="Arial" panose="020B0604020202020204" pitchFamily="34" charset="0"/>
              <a:buChar char="•"/>
              <a:defRPr/>
            </a:pPr>
            <a:r>
              <a:rPr lang="en-GB" sz="1800" dirty="0">
                <a:solidFill>
                  <a:srgbClr val="002060"/>
                </a:solidFill>
                <a:latin typeface="+mn-lt"/>
              </a:rPr>
              <a:t>Assess performance of wearables for detecting AF.</a:t>
            </a:r>
          </a:p>
          <a:p>
            <a:pPr lvl="0">
              <a:lnSpc>
                <a:spcPct val="120000"/>
              </a:lnSpc>
              <a:defRPr/>
            </a:pPr>
            <a:endParaRPr lang="en-GB" sz="1800" b="1" dirty="0">
              <a:solidFill>
                <a:srgbClr val="002060"/>
              </a:solidFill>
              <a:latin typeface="+mn-lt"/>
            </a:endParaRPr>
          </a:p>
          <a:p>
            <a:pPr lvl="0">
              <a:lnSpc>
                <a:spcPct val="120000"/>
              </a:lnSpc>
              <a:defRPr/>
            </a:pPr>
            <a:r>
              <a:rPr lang="en-GB" sz="1800" b="1" dirty="0">
                <a:solidFill>
                  <a:srgbClr val="002060"/>
                </a:solidFill>
                <a:latin typeface="+mn-lt"/>
              </a:rPr>
              <a:t>Improve the reliability of AF diagnoses based on single-lead ECGs acquired from wrist-worn and handheld devices:</a:t>
            </a:r>
          </a:p>
          <a:p>
            <a:pPr marL="342900" lvl="0" indent="-342900">
              <a:lnSpc>
                <a:spcPct val="120000"/>
              </a:lnSpc>
              <a:buFont typeface="Arial" panose="020B0604020202020204" pitchFamily="34" charset="0"/>
              <a:buChar char="•"/>
              <a:defRPr/>
            </a:pPr>
            <a:r>
              <a:rPr lang="en-GB" sz="1800" dirty="0">
                <a:solidFill>
                  <a:srgbClr val="002060"/>
                </a:solidFill>
                <a:latin typeface="+mn-lt"/>
              </a:rPr>
              <a:t>Guidelines state that AF diagnoses should be made based on manual interpretation of ECGs.</a:t>
            </a:r>
          </a:p>
          <a:p>
            <a:pPr marL="342900" lvl="0" indent="-342900">
              <a:lnSpc>
                <a:spcPct val="120000"/>
              </a:lnSpc>
              <a:buFont typeface="Arial" panose="020B0604020202020204" pitchFamily="34" charset="0"/>
              <a:buChar char="•"/>
              <a:defRPr/>
            </a:pPr>
            <a:r>
              <a:rPr lang="en-GB" sz="1800" dirty="0">
                <a:solidFill>
                  <a:srgbClr val="002060"/>
                </a:solidFill>
                <a:latin typeface="+mn-lt"/>
              </a:rPr>
              <a:t>However, we have recently observed that when screening for AF using handheld ECG devices in SAFER: for every 100 participants diagnosed with AF by two cardiologists, the cardiologists would disagree on the diagnosis of a further 70 participants.</a:t>
            </a:r>
          </a:p>
          <a:p>
            <a:pPr marL="342900" lvl="0" indent="-342900">
              <a:lnSpc>
                <a:spcPct val="120000"/>
              </a:lnSpc>
              <a:buFont typeface="Arial" panose="020B0604020202020204" pitchFamily="34" charset="0"/>
              <a:buChar char="•"/>
              <a:defRPr/>
            </a:pPr>
            <a:r>
              <a:rPr lang="en-GB" sz="1800" i="1" dirty="0">
                <a:solidFill>
                  <a:srgbClr val="002060"/>
                </a:solidFill>
                <a:latin typeface="+mn-lt"/>
              </a:rPr>
              <a:t>See: </a:t>
            </a:r>
            <a:r>
              <a:rPr lang="en-GB" sz="1800" dirty="0">
                <a:solidFill>
                  <a:srgbClr val="002060"/>
                </a:solidFill>
                <a:effectLst/>
              </a:rPr>
              <a:t>K. </a:t>
            </a:r>
            <a:r>
              <a:rPr lang="en-GB" sz="1800" dirty="0" err="1">
                <a:solidFill>
                  <a:srgbClr val="002060"/>
                </a:solidFill>
                <a:effectLst/>
              </a:rPr>
              <a:t>Hibbitt</a:t>
            </a:r>
            <a:r>
              <a:rPr lang="en-GB" sz="1800" dirty="0">
                <a:solidFill>
                  <a:srgbClr val="002060"/>
                </a:solidFill>
                <a:effectLst/>
              </a:rPr>
              <a:t> </a:t>
            </a:r>
            <a:r>
              <a:rPr lang="en-GB" sz="1800" i="1" dirty="0">
                <a:solidFill>
                  <a:srgbClr val="002060"/>
                </a:solidFill>
                <a:effectLst/>
              </a:rPr>
              <a:t>et al.</a:t>
            </a:r>
            <a:r>
              <a:rPr lang="en-GB" sz="1800" dirty="0">
                <a:solidFill>
                  <a:srgbClr val="002060"/>
                </a:solidFill>
                <a:effectLst/>
              </a:rPr>
              <a:t>, ‘Reliability of single-lead electrocardiogram interpretation to detect atrial fibrillation: insights from the SAFER feasibility study’, </a:t>
            </a:r>
            <a:r>
              <a:rPr lang="en-GB" sz="1800" i="1" dirty="0">
                <a:solidFill>
                  <a:srgbClr val="002060"/>
                </a:solidFill>
                <a:effectLst/>
              </a:rPr>
              <a:t>EP </a:t>
            </a:r>
            <a:r>
              <a:rPr lang="en-GB" sz="1800" i="1" dirty="0" err="1">
                <a:solidFill>
                  <a:srgbClr val="002060"/>
                </a:solidFill>
                <a:effectLst/>
              </a:rPr>
              <a:t>Europace</a:t>
            </a:r>
            <a:r>
              <a:rPr lang="en-GB" sz="1800" dirty="0">
                <a:solidFill>
                  <a:srgbClr val="002060"/>
                </a:solidFill>
                <a:effectLst/>
              </a:rPr>
              <a:t>, vol. 26, no. 7, p. euae181, 2024, </a:t>
            </a:r>
            <a:r>
              <a:rPr lang="en-GB" sz="1800" dirty="0" err="1">
                <a:solidFill>
                  <a:srgbClr val="002060"/>
                </a:solidFill>
                <a:effectLst/>
              </a:rPr>
              <a:t>doi</a:t>
            </a:r>
            <a:r>
              <a:rPr lang="en-GB" sz="1800" dirty="0">
                <a:solidFill>
                  <a:srgbClr val="002060"/>
                </a:solidFill>
                <a:effectLst/>
              </a:rPr>
              <a:t>: </a:t>
            </a:r>
            <a:r>
              <a:rPr lang="en-GB" sz="1800" dirty="0">
                <a:solidFill>
                  <a:srgbClr val="002060"/>
                </a:solidFill>
                <a:effectLst/>
                <a:hlinkClick r:id="rId8">
                  <a:extLst>
                    <a:ext uri="{A12FA001-AC4F-418D-AE19-62706E023703}">
                      <ahyp:hlinkClr xmlns:ahyp="http://schemas.microsoft.com/office/drawing/2018/hyperlinkcolor" val="tx"/>
                    </a:ext>
                  </a:extLst>
                </a:hlinkClick>
              </a:rPr>
              <a:t>10.1093/europace/euae181</a:t>
            </a:r>
            <a:r>
              <a:rPr lang="en-GB" sz="1800" dirty="0">
                <a:solidFill>
                  <a:srgbClr val="002060"/>
                </a:solidFill>
                <a:effectLst/>
              </a:rPr>
              <a:t>.</a:t>
            </a:r>
          </a:p>
          <a:p>
            <a:pPr lvl="0">
              <a:lnSpc>
                <a:spcPct val="120000"/>
              </a:lnSpc>
              <a:defRPr/>
            </a:pPr>
            <a:endParaRPr lang="en-GB" sz="1800" i="1" dirty="0">
              <a:solidFill>
                <a:srgbClr val="002060"/>
              </a:solidFill>
              <a:latin typeface="+mn-lt"/>
            </a:endParaRPr>
          </a:p>
        </p:txBody>
      </p:sp>
    </p:spTree>
    <p:extLst>
      <p:ext uri="{BB962C8B-B14F-4D97-AF65-F5344CB8AC3E}">
        <p14:creationId xmlns:p14="http://schemas.microsoft.com/office/powerpoint/2010/main" val="32297052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3E4049FD-87C8-5C45-A890-A1C1A3BE1FB4}"/>
              </a:ext>
            </a:extLst>
          </p:cNvPr>
          <p:cNvSpPr txBox="1"/>
          <p:nvPr/>
        </p:nvSpPr>
        <p:spPr>
          <a:xfrm>
            <a:off x="3196363" y="794880"/>
            <a:ext cx="7738324" cy="3963615"/>
          </a:xfrm>
          <a:prstGeom prst="rect">
            <a:avLst/>
          </a:prstGeom>
          <a:noFill/>
        </p:spPr>
        <p:txBody>
          <a:bodyPr wrap="square" numCol="2" rtlCol="0">
            <a:noAutofit/>
          </a:bodyPr>
          <a:lstStyle/>
          <a:p>
            <a:pPr>
              <a:lnSpc>
                <a:spcPct val="120000"/>
              </a:lnSpc>
            </a:pPr>
            <a:r>
              <a:rPr lang="en-US" dirty="0" err="1"/>
              <a:t>Justinas</a:t>
            </a:r>
            <a:r>
              <a:rPr lang="en-US" dirty="0"/>
              <a:t> </a:t>
            </a:r>
            <a:r>
              <a:rPr lang="en-US" dirty="0" err="1"/>
              <a:t>Bacevicius</a:t>
            </a:r>
            <a:endParaRPr lang="en-US" dirty="0"/>
          </a:p>
          <a:p>
            <a:pPr>
              <a:lnSpc>
                <a:spcPct val="120000"/>
              </a:lnSpc>
            </a:pPr>
            <a:r>
              <a:rPr lang="en-US" dirty="0"/>
              <a:t>Timothy Bonnici</a:t>
            </a:r>
          </a:p>
          <a:p>
            <a:pPr>
              <a:lnSpc>
                <a:spcPct val="120000"/>
              </a:lnSpc>
            </a:pPr>
            <a:r>
              <a:rPr lang="en-US" dirty="0"/>
              <a:t>James </a:t>
            </a:r>
            <a:r>
              <a:rPr lang="en-US" dirty="0" err="1"/>
              <a:t>Brimicombe</a:t>
            </a:r>
            <a:endParaRPr lang="en-US" dirty="0"/>
          </a:p>
          <a:p>
            <a:pPr>
              <a:lnSpc>
                <a:spcPct val="120000"/>
              </a:lnSpc>
            </a:pPr>
            <a:r>
              <a:rPr lang="en-US" dirty="0"/>
              <a:t>Cheryl Chapman</a:t>
            </a:r>
          </a:p>
          <a:p>
            <a:pPr>
              <a:lnSpc>
                <a:spcPct val="120000"/>
              </a:lnSpc>
            </a:pPr>
            <a:r>
              <a:rPr lang="en-US" dirty="0"/>
              <a:t>Andrew </a:t>
            </a:r>
            <a:r>
              <a:rPr lang="en-US" dirty="0" err="1"/>
              <a:t>Dymond</a:t>
            </a:r>
            <a:endParaRPr lang="en-US" dirty="0"/>
          </a:p>
          <a:p>
            <a:pPr>
              <a:lnSpc>
                <a:spcPct val="120000"/>
              </a:lnSpc>
            </a:pPr>
            <a:r>
              <a:rPr lang="en-US" dirty="0"/>
              <a:t>Miranda Van </a:t>
            </a:r>
            <a:r>
              <a:rPr lang="en-US" dirty="0" err="1"/>
              <a:t>Emmenis</a:t>
            </a:r>
            <a:endParaRPr lang="en-US" dirty="0"/>
          </a:p>
          <a:p>
            <a:pPr>
              <a:lnSpc>
                <a:spcPct val="120000"/>
              </a:lnSpc>
            </a:pPr>
            <a:r>
              <a:rPr lang="en-US" dirty="0" err="1"/>
              <a:t>Vaidotas</a:t>
            </a:r>
            <a:r>
              <a:rPr lang="en-US" dirty="0"/>
              <a:t> </a:t>
            </a:r>
            <a:r>
              <a:rPr lang="en-US" dirty="0" err="1"/>
              <a:t>Marozas</a:t>
            </a:r>
            <a:endParaRPr lang="en-US" dirty="0"/>
          </a:p>
          <a:p>
            <a:pPr>
              <a:lnSpc>
                <a:spcPct val="120000"/>
              </a:lnSpc>
            </a:pPr>
            <a:r>
              <a:rPr lang="en-US" dirty="0"/>
              <a:t>Andrius </a:t>
            </a:r>
            <a:r>
              <a:rPr lang="en-US" dirty="0" err="1"/>
              <a:t>Rapalis</a:t>
            </a:r>
            <a:endParaRPr lang="en-US" dirty="0"/>
          </a:p>
          <a:p>
            <a:pPr>
              <a:lnSpc>
                <a:spcPct val="120000"/>
              </a:lnSpc>
            </a:pPr>
            <a:r>
              <a:rPr lang="en-US" dirty="0"/>
              <a:t>Kate Williams</a:t>
            </a:r>
          </a:p>
          <a:p>
            <a:pPr>
              <a:lnSpc>
                <a:spcPct val="120000"/>
              </a:lnSpc>
            </a:pPr>
            <a:r>
              <a:rPr lang="en-US" dirty="0" err="1"/>
              <a:t>Panicos</a:t>
            </a:r>
            <a:r>
              <a:rPr lang="en-US" dirty="0"/>
              <a:t> </a:t>
            </a:r>
            <a:r>
              <a:rPr lang="en-US" dirty="0" err="1"/>
              <a:t>Kyriacou</a:t>
            </a:r>
            <a:endParaRPr lang="en-US" dirty="0"/>
          </a:p>
          <a:p>
            <a:pPr>
              <a:lnSpc>
                <a:spcPct val="120000"/>
              </a:lnSpc>
            </a:pPr>
            <a:r>
              <a:rPr lang="en-US" dirty="0"/>
              <a:t>Jonathan Mant</a:t>
            </a:r>
          </a:p>
          <a:p>
            <a:pPr>
              <a:lnSpc>
                <a:spcPct val="120000"/>
              </a:lnSpc>
            </a:pPr>
            <a:r>
              <a:rPr lang="en-US" dirty="0"/>
              <a:t>The SAFER Research Team</a:t>
            </a:r>
          </a:p>
          <a:p>
            <a:pPr>
              <a:lnSpc>
                <a:spcPct val="120000"/>
              </a:lnSpc>
            </a:pPr>
            <a:r>
              <a:rPr lang="en-US" dirty="0"/>
              <a:t>University of Cambridge</a:t>
            </a:r>
          </a:p>
          <a:p>
            <a:pPr>
              <a:lnSpc>
                <a:spcPct val="120000"/>
              </a:lnSpc>
            </a:pPr>
            <a:r>
              <a:rPr lang="en-US" dirty="0"/>
              <a:t>City, University of London</a:t>
            </a:r>
          </a:p>
          <a:p>
            <a:pPr>
              <a:lnSpc>
                <a:spcPct val="120000"/>
              </a:lnSpc>
            </a:pPr>
            <a:r>
              <a:rPr lang="en-US" dirty="0"/>
              <a:t>King’s College London</a:t>
            </a:r>
          </a:p>
          <a:p>
            <a:pPr>
              <a:lnSpc>
                <a:spcPct val="120000"/>
              </a:lnSpc>
            </a:pPr>
            <a:endParaRPr lang="en-US" dirty="0"/>
          </a:p>
          <a:p>
            <a:pPr>
              <a:lnSpc>
                <a:spcPct val="120000"/>
              </a:lnSpc>
            </a:pPr>
            <a:r>
              <a:rPr lang="en-GB" dirty="0"/>
              <a:t>British Heart Foundation</a:t>
            </a:r>
          </a:p>
          <a:p>
            <a:pPr>
              <a:lnSpc>
                <a:spcPct val="120000"/>
              </a:lnSpc>
            </a:pPr>
            <a:r>
              <a:rPr lang="en-GB" dirty="0"/>
              <a:t>NIHR</a:t>
            </a:r>
          </a:p>
          <a:p>
            <a:pPr>
              <a:lnSpc>
                <a:spcPct val="120000"/>
              </a:lnSpc>
            </a:pPr>
            <a:r>
              <a:rPr lang="en-GB" dirty="0"/>
              <a:t>EPSRC</a:t>
            </a:r>
            <a:endParaRPr lang="en-US" dirty="0"/>
          </a:p>
        </p:txBody>
      </p:sp>
      <p:sp>
        <p:nvSpPr>
          <p:cNvPr id="11" name="TextBox 10">
            <a:extLst>
              <a:ext uri="{FF2B5EF4-FFF2-40B4-BE49-F238E27FC236}">
                <a16:creationId xmlns:a16="http://schemas.microsoft.com/office/drawing/2014/main" id="{91E810FA-FF33-2542-B157-E93EF01E43B7}"/>
              </a:ext>
            </a:extLst>
          </p:cNvPr>
          <p:cNvSpPr txBox="1"/>
          <p:nvPr/>
        </p:nvSpPr>
        <p:spPr>
          <a:xfrm>
            <a:off x="400595" y="766355"/>
            <a:ext cx="2014847" cy="420564"/>
          </a:xfrm>
          <a:prstGeom prst="rect">
            <a:avLst/>
          </a:prstGeom>
          <a:noFill/>
        </p:spPr>
        <p:txBody>
          <a:bodyPr wrap="none" rtlCol="0">
            <a:spAutoFit/>
          </a:bodyPr>
          <a:lstStyle/>
          <a:p>
            <a:r>
              <a:rPr lang="en-US" sz="2133" dirty="0"/>
              <a:t>With thanks to…</a:t>
            </a:r>
          </a:p>
        </p:txBody>
      </p:sp>
      <p:sp>
        <p:nvSpPr>
          <p:cNvPr id="2" name="TextBox 1">
            <a:extLst>
              <a:ext uri="{FF2B5EF4-FFF2-40B4-BE49-F238E27FC236}">
                <a16:creationId xmlns:a16="http://schemas.microsoft.com/office/drawing/2014/main" id="{85C7FDBE-D2C8-C3F2-9EE7-968F95D2FCA4}"/>
              </a:ext>
            </a:extLst>
          </p:cNvPr>
          <p:cNvSpPr txBox="1"/>
          <p:nvPr/>
        </p:nvSpPr>
        <p:spPr>
          <a:xfrm>
            <a:off x="3196363" y="4818171"/>
            <a:ext cx="9005650" cy="402546"/>
          </a:xfrm>
          <a:prstGeom prst="rect">
            <a:avLst/>
          </a:prstGeom>
          <a:noFill/>
        </p:spPr>
        <p:txBody>
          <a:bodyPr wrap="square" numCol="1" rtlCol="0">
            <a:spAutoFit/>
          </a:bodyPr>
          <a:lstStyle/>
          <a:p>
            <a:pPr>
              <a:lnSpc>
                <a:spcPct val="120000"/>
              </a:lnSpc>
            </a:pPr>
            <a:r>
              <a:rPr lang="en-US" dirty="0"/>
              <a:t>… and many others</a:t>
            </a:r>
          </a:p>
        </p:txBody>
      </p:sp>
    </p:spTree>
    <p:extLst>
      <p:ext uri="{BB962C8B-B14F-4D97-AF65-F5344CB8AC3E}">
        <p14:creationId xmlns:p14="http://schemas.microsoft.com/office/powerpoint/2010/main" val="23652388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636465"/>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FC3B29F-CFD2-5938-0BF5-F45FEEA4CCE0}"/>
              </a:ext>
            </a:extLst>
          </p:cNvPr>
          <p:cNvPicPr>
            <a:picLocks noChangeAspect="1"/>
          </p:cNvPicPr>
          <p:nvPr/>
        </p:nvPicPr>
        <p:blipFill>
          <a:blip r:embed="rId3"/>
          <a:stretch>
            <a:fillRect/>
          </a:stretch>
        </p:blipFill>
        <p:spPr>
          <a:xfrm>
            <a:off x="2695656" y="-1"/>
            <a:ext cx="9496344" cy="6310274"/>
          </a:xfrm>
          <a:prstGeom prst="rect">
            <a:avLst/>
          </a:prstGeom>
          <a:noFill/>
          <a:effectLst>
            <a:softEdge rad="196502"/>
          </a:effectLst>
        </p:spPr>
      </p:pic>
      <p:sp>
        <p:nvSpPr>
          <p:cNvPr id="17" name="Oval 16">
            <a:extLst>
              <a:ext uri="{FF2B5EF4-FFF2-40B4-BE49-F238E27FC236}">
                <a16:creationId xmlns:a16="http://schemas.microsoft.com/office/drawing/2014/main" id="{1D0D2BB2-E1D7-9F42-98E8-6A63A62BA11F}"/>
              </a:ext>
            </a:extLst>
          </p:cNvPr>
          <p:cNvSpPr>
            <a:spLocks noChangeAspect="1"/>
          </p:cNvSpPr>
          <p:nvPr/>
        </p:nvSpPr>
        <p:spPr>
          <a:xfrm>
            <a:off x="700389" y="3126580"/>
            <a:ext cx="1900526" cy="109731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67" b="1" i="0" u="none" strike="noStrike" kern="1200" cap="none" spc="0" normalizeH="0" baseline="0" noProof="0" dirty="0">
                <a:ln>
                  <a:noFill/>
                </a:ln>
                <a:solidFill>
                  <a:prstClr val="black"/>
                </a:solidFill>
                <a:effectLst/>
                <a:uLnTx/>
                <a:uFillTx/>
                <a:latin typeface="Calibri"/>
                <a:ea typeface="+mn-ea"/>
                <a:cs typeface="+mn-cs"/>
              </a:rPr>
              <a:t>7,000</a:t>
            </a:r>
          </a:p>
        </p:txBody>
      </p:sp>
      <p:sp>
        <p:nvSpPr>
          <p:cNvPr id="18" name="TextBox 17">
            <a:extLst>
              <a:ext uri="{FF2B5EF4-FFF2-40B4-BE49-F238E27FC236}">
                <a16:creationId xmlns:a16="http://schemas.microsoft.com/office/drawing/2014/main" id="{AA9A0159-276A-0846-892A-F46EC1C91BEF}"/>
              </a:ext>
            </a:extLst>
          </p:cNvPr>
          <p:cNvSpPr txBox="1"/>
          <p:nvPr/>
        </p:nvSpPr>
        <p:spPr>
          <a:xfrm>
            <a:off x="2813991" y="3244352"/>
            <a:ext cx="1643224" cy="830997"/>
          </a:xfrm>
          <a:prstGeom prst="rect">
            <a:avLst/>
          </a:prstGeom>
          <a:solidFill>
            <a:schemeClr val="tx1">
              <a:alpha val="61000"/>
            </a:schemeClr>
          </a:solidFill>
          <a:effectLst>
            <a:softEdge rad="50800"/>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a:ea typeface="+mn-ea"/>
                <a:cs typeface="+mn-cs"/>
              </a:rPr>
              <a:t>Strokes prevented</a:t>
            </a:r>
          </a:p>
        </p:txBody>
      </p:sp>
      <p:sp>
        <p:nvSpPr>
          <p:cNvPr id="19" name="TextBox 18">
            <a:extLst>
              <a:ext uri="{FF2B5EF4-FFF2-40B4-BE49-F238E27FC236}">
                <a16:creationId xmlns:a16="http://schemas.microsoft.com/office/drawing/2014/main" id="{11716BA1-57FE-7E49-BFB6-57D99B9EA321}"/>
              </a:ext>
            </a:extLst>
          </p:cNvPr>
          <p:cNvSpPr txBox="1"/>
          <p:nvPr/>
        </p:nvSpPr>
        <p:spPr>
          <a:xfrm>
            <a:off x="2217881" y="1804804"/>
            <a:ext cx="1643224" cy="830997"/>
          </a:xfrm>
          <a:prstGeom prst="rect">
            <a:avLst/>
          </a:prstGeom>
          <a:solidFill>
            <a:schemeClr val="tx1">
              <a:alpha val="61000"/>
            </a:schemeClr>
          </a:solidFill>
          <a:effectLst>
            <a:softEdge rad="50800"/>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a:ea typeface="+mn-ea"/>
                <a:cs typeface="+mn-cs"/>
              </a:rPr>
              <a:t>Lives saved p.a.</a:t>
            </a:r>
          </a:p>
        </p:txBody>
      </p:sp>
      <p:sp>
        <p:nvSpPr>
          <p:cNvPr id="20" name="Oval 19">
            <a:extLst>
              <a:ext uri="{FF2B5EF4-FFF2-40B4-BE49-F238E27FC236}">
                <a16:creationId xmlns:a16="http://schemas.microsoft.com/office/drawing/2014/main" id="{7D419AB6-C2D3-C34B-A1FE-F0C12F52C81F}"/>
              </a:ext>
            </a:extLst>
          </p:cNvPr>
          <p:cNvSpPr>
            <a:spLocks noChangeAspect="1"/>
          </p:cNvSpPr>
          <p:nvPr/>
        </p:nvSpPr>
        <p:spPr>
          <a:xfrm>
            <a:off x="528567" y="1804802"/>
            <a:ext cx="1558792" cy="86177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67" b="1" i="0" u="none" strike="noStrike" kern="1200" cap="none" spc="0" normalizeH="0" baseline="0" noProof="0" dirty="0">
                <a:ln>
                  <a:noFill/>
                </a:ln>
                <a:solidFill>
                  <a:prstClr val="black"/>
                </a:solidFill>
                <a:effectLst/>
                <a:uLnTx/>
                <a:uFillTx/>
                <a:latin typeface="Calibri"/>
                <a:ea typeface="+mn-ea"/>
                <a:cs typeface="+mn-cs"/>
              </a:rPr>
              <a:t>2,000</a:t>
            </a:r>
          </a:p>
        </p:txBody>
      </p:sp>
      <p:sp>
        <p:nvSpPr>
          <p:cNvPr id="21" name="Oval 20">
            <a:extLst>
              <a:ext uri="{FF2B5EF4-FFF2-40B4-BE49-F238E27FC236}">
                <a16:creationId xmlns:a16="http://schemas.microsoft.com/office/drawing/2014/main" id="{9D96B5E3-5155-4543-98A0-BE411154AF5B}"/>
              </a:ext>
            </a:extLst>
          </p:cNvPr>
          <p:cNvSpPr>
            <a:spLocks noChangeAspect="1"/>
          </p:cNvSpPr>
          <p:nvPr/>
        </p:nvSpPr>
        <p:spPr>
          <a:xfrm>
            <a:off x="1286353" y="4478308"/>
            <a:ext cx="1900526" cy="155879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67" b="1" i="0" u="none" strike="noStrike" kern="1200" cap="none" spc="0" normalizeH="0" baseline="0" noProof="0" dirty="0">
                <a:ln>
                  <a:noFill/>
                </a:ln>
                <a:solidFill>
                  <a:prstClr val="black"/>
                </a:solidFill>
                <a:effectLst/>
                <a:uLnTx/>
                <a:uFillTx/>
                <a:latin typeface="Calibri"/>
                <a:ea typeface="+mn-ea"/>
                <a:cs typeface="+mn-cs"/>
              </a:rPr>
              <a:t>425,000</a:t>
            </a:r>
          </a:p>
        </p:txBody>
      </p:sp>
      <p:sp>
        <p:nvSpPr>
          <p:cNvPr id="22" name="TextBox 21">
            <a:extLst>
              <a:ext uri="{FF2B5EF4-FFF2-40B4-BE49-F238E27FC236}">
                <a16:creationId xmlns:a16="http://schemas.microsoft.com/office/drawing/2014/main" id="{76B83B05-36F2-AB4F-B9F6-EB3DFDABB2EF}"/>
              </a:ext>
            </a:extLst>
          </p:cNvPr>
          <p:cNvSpPr txBox="1"/>
          <p:nvPr/>
        </p:nvSpPr>
        <p:spPr>
          <a:xfrm>
            <a:off x="3359255" y="4826815"/>
            <a:ext cx="1620557" cy="830997"/>
          </a:xfrm>
          <a:prstGeom prst="rect">
            <a:avLst/>
          </a:prstGeom>
          <a:solidFill>
            <a:schemeClr val="tx1">
              <a:alpha val="61000"/>
            </a:schemeClr>
          </a:solidFill>
          <a:effectLst>
            <a:softEdge rad="50800"/>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a:ea typeface="+mn-ea"/>
                <a:cs typeface="+mn-cs"/>
              </a:rPr>
              <a:t>Additional diagnoses</a:t>
            </a:r>
          </a:p>
        </p:txBody>
      </p:sp>
      <p:sp>
        <p:nvSpPr>
          <p:cNvPr id="23" name="TextBox 22">
            <a:extLst>
              <a:ext uri="{FF2B5EF4-FFF2-40B4-BE49-F238E27FC236}">
                <a16:creationId xmlns:a16="http://schemas.microsoft.com/office/drawing/2014/main" id="{2DD4E881-9BF9-874F-A92D-61488B308D10}"/>
              </a:ext>
            </a:extLst>
          </p:cNvPr>
          <p:cNvSpPr txBox="1"/>
          <p:nvPr/>
        </p:nvSpPr>
        <p:spPr>
          <a:xfrm>
            <a:off x="496603" y="304758"/>
            <a:ext cx="2683920" cy="1200329"/>
          </a:xfrm>
          <a:prstGeom prst="rect">
            <a:avLst/>
          </a:prstGeom>
          <a:solidFill>
            <a:schemeClr val="tx1">
              <a:alpha val="61000"/>
            </a:schemeClr>
          </a:solidFill>
          <a:effectLst>
            <a:softEdge rad="50800"/>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a:ea typeface="+mn-ea"/>
                <a:cs typeface="+mn-cs"/>
              </a:rPr>
              <a:t>If atrial fibrillation was adequately treated in England:</a:t>
            </a:r>
          </a:p>
        </p:txBody>
      </p:sp>
      <p:sp>
        <p:nvSpPr>
          <p:cNvPr id="24" name="TextBox 23">
            <a:extLst>
              <a:ext uri="{FF2B5EF4-FFF2-40B4-BE49-F238E27FC236}">
                <a16:creationId xmlns:a16="http://schemas.microsoft.com/office/drawing/2014/main" id="{0F74496C-1A57-4C4A-95D4-B0C44748D8E9}"/>
              </a:ext>
            </a:extLst>
          </p:cNvPr>
          <p:cNvSpPr txBox="1"/>
          <p:nvPr/>
        </p:nvSpPr>
        <p:spPr>
          <a:xfrm>
            <a:off x="0" y="5993252"/>
            <a:ext cx="6827384" cy="954107"/>
          </a:xfrm>
          <a:prstGeom prst="rect">
            <a:avLst/>
          </a:prstGeom>
          <a:noFill/>
          <a:effectLst>
            <a:softEdge rad="50800"/>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Calibri"/>
                <a:ea typeface="+mn-ea"/>
                <a:cs typeface="+mn-cs"/>
              </a:rPr>
              <a:t>Stroke Association, “</a:t>
            </a:r>
            <a:r>
              <a:rPr kumimoji="0" lang="en-GB" sz="1400" b="0" i="0" u="none" strike="noStrike" kern="1200" cap="none" spc="0" normalizeH="0" baseline="0" noProof="0" dirty="0">
                <a:ln>
                  <a:noFill/>
                </a:ln>
                <a:solidFill>
                  <a:prstClr val="white"/>
                </a:solidFill>
                <a:effectLst/>
                <a:uLnTx/>
                <a:uFillTx/>
                <a:latin typeface="Calibri"/>
                <a:ea typeface="+mn-ea"/>
                <a:cs typeface="+mn-cs"/>
                <a:hlinkClick r:id="rId4">
                  <a:extLst>
                    <a:ext uri="{A12FA001-AC4F-418D-AE19-62706E023703}">
                      <ahyp:hlinkClr xmlns:ahyp="http://schemas.microsoft.com/office/drawing/2018/hyperlinkcolor" val="tx"/>
                    </a:ext>
                  </a:extLst>
                </a:hlinkClick>
              </a:rPr>
              <a:t>State of the Nation</a:t>
            </a:r>
            <a:r>
              <a:rPr kumimoji="0" lang="en-GB" sz="1400" b="0" i="0" u="none" strike="noStrike" kern="1200" cap="none" spc="0" normalizeH="0" baseline="0" noProof="0" dirty="0">
                <a:ln>
                  <a:noFill/>
                </a:ln>
                <a:solidFill>
                  <a:prstClr val="white"/>
                </a:solidFill>
                <a:effectLst/>
                <a:uLnTx/>
                <a:uFillTx/>
                <a:latin typeface="Calibri"/>
                <a:ea typeface="+mn-ea"/>
                <a:cs typeface="+mn-cs"/>
              </a:rPr>
              <a:t>,” 2017.</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Calibri"/>
                <a:ea typeface="+mn-ea"/>
                <a:cs typeface="+mn-cs"/>
              </a:rPr>
              <a:t>Public Health England, “</a:t>
            </a:r>
            <a:r>
              <a:rPr kumimoji="0" lang="en-GB" sz="1400" b="0" i="0" u="none" strike="noStrike" kern="1200" cap="none" spc="0" normalizeH="0" baseline="0" noProof="0" dirty="0">
                <a:ln>
                  <a:noFill/>
                </a:ln>
                <a:solidFill>
                  <a:prstClr val="white"/>
                </a:solidFill>
                <a:effectLst/>
                <a:uLnTx/>
                <a:uFillTx/>
                <a:latin typeface="Calibri"/>
                <a:ea typeface="+mn-ea"/>
                <a:cs typeface="+mn-cs"/>
                <a:hlinkClick r:id="rId5">
                  <a:extLst>
                    <a:ext uri="{A12FA001-AC4F-418D-AE19-62706E023703}">
                      <ahyp:hlinkClr xmlns:ahyp="http://schemas.microsoft.com/office/drawing/2018/hyperlinkcolor" val="tx"/>
                    </a:ext>
                  </a:extLst>
                </a:hlinkClick>
              </a:rPr>
              <a:t>Atrial fibrillation prevalence estimates in England …</a:t>
            </a:r>
            <a:r>
              <a:rPr kumimoji="0" lang="en-GB" sz="1400" b="0" i="0" u="none" strike="noStrike" kern="1200" cap="none" spc="0" normalizeH="0" baseline="0" noProof="0" dirty="0">
                <a:ln>
                  <a:noFill/>
                </a:ln>
                <a:solidFill>
                  <a:prstClr val="white"/>
                </a:solidFill>
                <a:effectLst/>
                <a:uLnTx/>
                <a:uFillTx/>
                <a:latin typeface="Calibri"/>
                <a:ea typeface="+mn-ea"/>
                <a:cs typeface="+mn-cs"/>
              </a:rPr>
              <a:t>”, 2015.</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prstClr val="white"/>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51CEDD17-CAC3-8F06-DC0F-92B2B20710F1}"/>
              </a:ext>
            </a:extLst>
          </p:cNvPr>
          <p:cNvSpPr txBox="1"/>
          <p:nvPr/>
        </p:nvSpPr>
        <p:spPr>
          <a:xfrm>
            <a:off x="5024221" y="6515020"/>
            <a:ext cx="7167780" cy="297454"/>
          </a:xfrm>
          <a:prstGeom prst="rect">
            <a:avLst/>
          </a:prstGeom>
          <a:noFill/>
          <a:effectLst>
            <a:softEdge rad="50800"/>
          </a:effectLst>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err="1">
                <a:ln>
                  <a:noFill/>
                </a:ln>
                <a:solidFill>
                  <a:prstClr val="white"/>
                </a:solidFill>
                <a:effectLst/>
                <a:uLnTx/>
                <a:uFillTx/>
                <a:latin typeface="Calibri"/>
                <a:ea typeface="+mn-ea"/>
                <a:cs typeface="+mn-cs"/>
              </a:rPr>
              <a:t>Pexels</a:t>
            </a:r>
            <a:r>
              <a:rPr kumimoji="0" lang="en-US" sz="1333" b="0" i="0" u="none" strike="noStrike" kern="1200" cap="none" spc="0" normalizeH="0" baseline="0" noProof="0" dirty="0">
                <a:ln>
                  <a:noFill/>
                </a:ln>
                <a:solidFill>
                  <a:prstClr val="white"/>
                </a:solidFill>
                <a:effectLst/>
                <a:uLnTx/>
                <a:uFillTx/>
                <a:latin typeface="Calibri"/>
                <a:ea typeface="+mn-ea"/>
                <a:cs typeface="+mn-cs"/>
              </a:rPr>
              <a:t>, </a:t>
            </a:r>
            <a:r>
              <a:rPr kumimoji="0" lang="en-US" sz="1333" b="0" i="0" u="none" strike="noStrike" kern="1200" cap="none" spc="0" normalizeH="0" baseline="0" noProof="0" dirty="0">
                <a:ln>
                  <a:noFill/>
                </a:ln>
                <a:solidFill>
                  <a:prstClr val="white"/>
                </a:solidFill>
                <a:effectLst/>
                <a:uLnTx/>
                <a:uFillTx/>
                <a:latin typeface="Calibri"/>
                <a:ea typeface="+mn-ea"/>
                <a:cs typeface="+mn-cs"/>
                <a:hlinkClick r:id="rId6">
                  <a:extLst>
                    <a:ext uri="{A12FA001-AC4F-418D-AE19-62706E023703}">
                      <ahyp:hlinkClr xmlns:ahyp="http://schemas.microsoft.com/office/drawing/2018/hyperlinkcolor" val="tx"/>
                    </a:ext>
                  </a:extLst>
                </a:hlinkClick>
              </a:rPr>
              <a:t>https://pixabay.com/photos/man-heartache-chest-pain-hurt-pain-1846050/</a:t>
            </a:r>
            <a:r>
              <a:rPr kumimoji="0" lang="en-US" sz="1333" b="0" i="0" u="none" strike="noStrike" kern="1200" cap="none" spc="0" normalizeH="0" baseline="0" noProof="0" dirty="0">
                <a:ln>
                  <a:noFill/>
                </a:ln>
                <a:solidFill>
                  <a:prstClr val="white"/>
                </a:solidFill>
                <a:effectLst/>
                <a:uLnTx/>
                <a:uFillTx/>
                <a:latin typeface="Calibri"/>
                <a:ea typeface="+mn-ea"/>
                <a:cs typeface="+mn-cs"/>
              </a:rPr>
              <a:t> (</a:t>
            </a:r>
            <a:r>
              <a:rPr kumimoji="0" lang="en-US" sz="1333" b="0" i="0" u="none" strike="noStrike" kern="1200" cap="none" spc="0" normalizeH="0" baseline="0" noProof="0" dirty="0">
                <a:ln>
                  <a:noFill/>
                </a:ln>
                <a:solidFill>
                  <a:prstClr val="white"/>
                </a:solidFill>
                <a:effectLst/>
                <a:uLnTx/>
                <a:uFillTx/>
                <a:latin typeface="Calibri"/>
                <a:ea typeface="+mn-ea"/>
                <a:cs typeface="+mn-cs"/>
                <a:hlinkClick r:id="rId7">
                  <a:extLst>
                    <a:ext uri="{A12FA001-AC4F-418D-AE19-62706E023703}">
                      <ahyp:hlinkClr xmlns:ahyp="http://schemas.microsoft.com/office/drawing/2018/hyperlinkcolor" val="tx"/>
                    </a:ext>
                  </a:extLst>
                </a:hlinkClick>
              </a:rPr>
              <a:t>Pixabay Licence</a:t>
            </a:r>
            <a:r>
              <a:rPr kumimoji="0" lang="en-US" sz="1333" b="0" i="0" u="none" strike="noStrike" kern="1200" cap="none" spc="0" normalizeH="0" baseline="0" noProof="0" dirty="0">
                <a:ln>
                  <a:noFill/>
                </a:ln>
                <a:solidFill>
                  <a:prstClr val="white"/>
                </a:solidFill>
                <a:effectLst/>
                <a:uLnTx/>
                <a:uFillTx/>
                <a:latin typeface="Calibri"/>
                <a:ea typeface="+mn-ea"/>
                <a:cs typeface="+mn-cs"/>
              </a:rPr>
              <a:t>)</a:t>
            </a:r>
          </a:p>
        </p:txBody>
      </p:sp>
    </p:spTree>
    <p:extLst>
      <p:ext uri="{BB962C8B-B14F-4D97-AF65-F5344CB8AC3E}">
        <p14:creationId xmlns:p14="http://schemas.microsoft.com/office/powerpoint/2010/main" val="3620540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4" grpId="0"/>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5362" name="Picture 2">
            <a:extLst>
              <a:ext uri="{FF2B5EF4-FFF2-40B4-BE49-F238E27FC236}">
                <a16:creationId xmlns:a16="http://schemas.microsoft.com/office/drawing/2014/main" id="{7E285B3E-9EA5-4946-A1FA-19E08F608AEA}"/>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colorTemperature colorTemp="4700"/>
                    </a14:imgEffect>
                  </a14:imgLayer>
                </a14:imgProps>
              </a:ext>
              <a:ext uri="{28A0092B-C50C-407E-A947-70E740481C1C}">
                <a14:useLocalDpi xmlns:a14="http://schemas.microsoft.com/office/drawing/2010/main" val="0"/>
              </a:ext>
            </a:extLst>
          </a:blip>
          <a:srcRect l="7117" t="18151" b="15765"/>
          <a:stretch/>
        </p:blipFill>
        <p:spPr bwMode="auto">
          <a:xfrm>
            <a:off x="-2" y="-1"/>
            <a:ext cx="6842214" cy="64908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E1BDF03E-538B-604B-ADBC-71122B1497B6}"/>
              </a:ext>
            </a:extLst>
          </p:cNvPr>
          <p:cNvSpPr/>
          <p:nvPr/>
        </p:nvSpPr>
        <p:spPr>
          <a:xfrm>
            <a:off x="-2" y="0"/>
            <a:ext cx="12192000" cy="6498000"/>
          </a:xfrm>
          <a:prstGeom prst="rect">
            <a:avLst/>
          </a:prstGeom>
          <a:solidFill>
            <a:schemeClr val="bg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10" name="TextBox 9">
            <a:extLst>
              <a:ext uri="{FF2B5EF4-FFF2-40B4-BE49-F238E27FC236}">
                <a16:creationId xmlns:a16="http://schemas.microsoft.com/office/drawing/2014/main" id="{46EB624A-4164-9745-8022-9C012739EB06}"/>
              </a:ext>
            </a:extLst>
          </p:cNvPr>
          <p:cNvSpPr txBox="1"/>
          <p:nvPr/>
        </p:nvSpPr>
        <p:spPr>
          <a:xfrm>
            <a:off x="78033" y="6560546"/>
            <a:ext cx="7457884" cy="292388"/>
          </a:xfrm>
          <a:prstGeom prst="rect">
            <a:avLst/>
          </a:prstGeom>
          <a:noFill/>
          <a:effectLst>
            <a:softEdge rad="50800"/>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prstClr val="white"/>
                </a:solidFill>
                <a:effectLst/>
                <a:uLnTx/>
                <a:uFillTx/>
                <a:latin typeface="Calibri"/>
                <a:ea typeface="+mn-ea"/>
                <a:cs typeface="+mn-cs"/>
              </a:rPr>
              <a:t>Sonia Sevilla, </a:t>
            </a:r>
            <a:r>
              <a:rPr kumimoji="0" lang="en-US" sz="1300" b="0" i="0" u="none" strike="noStrike" kern="1200" cap="none" spc="0" normalizeH="0" baseline="0" noProof="0" dirty="0">
                <a:ln>
                  <a:noFill/>
                </a:ln>
                <a:solidFill>
                  <a:prstClr val="white"/>
                </a:solidFill>
                <a:effectLst/>
                <a:uLnTx/>
                <a:uFillTx/>
                <a:latin typeface="Calibri"/>
                <a:ea typeface="+mn-ea"/>
                <a:cs typeface="+mn-cs"/>
                <a:hlinkClick r:id="rId6">
                  <a:extLst>
                    <a:ext uri="{A12FA001-AC4F-418D-AE19-62706E023703}">
                      <ahyp:hlinkClr xmlns:ahyp="http://schemas.microsoft.com/office/drawing/2018/hyperlinkcolor" val="tx"/>
                    </a:ext>
                  </a:extLst>
                </a:hlinkClick>
              </a:rPr>
              <a:t>https://commons.wikimedia.org/wiki/File:Kamar_Zard_Buzhan_-_Nishapur_1.jpg</a:t>
            </a:r>
            <a:r>
              <a:rPr kumimoji="0" lang="en-US" sz="1300" b="0" i="0" u="none" strike="noStrike" kern="1200" cap="none" spc="0" normalizeH="0" baseline="0" noProof="0" dirty="0">
                <a:ln>
                  <a:noFill/>
                </a:ln>
                <a:solidFill>
                  <a:prstClr val="white"/>
                </a:solidFill>
                <a:effectLst/>
                <a:uLnTx/>
                <a:uFillTx/>
                <a:latin typeface="Calibri"/>
                <a:ea typeface="+mn-ea"/>
                <a:cs typeface="+mn-cs"/>
              </a:rPr>
              <a:t> (</a:t>
            </a:r>
            <a:r>
              <a:rPr kumimoji="0" lang="en-US" sz="1300" b="0" i="0" u="none" strike="noStrike" kern="1200" cap="none" spc="0" normalizeH="0" baseline="0" noProof="0" dirty="0">
                <a:ln>
                  <a:noFill/>
                </a:ln>
                <a:solidFill>
                  <a:prstClr val="white"/>
                </a:solidFill>
                <a:effectLst/>
                <a:uLnTx/>
                <a:uFillTx/>
                <a:latin typeface="Calibri"/>
                <a:ea typeface="+mn-ea"/>
                <a:cs typeface="+mn-cs"/>
                <a:hlinkClick r:id="rId7">
                  <a:extLst>
                    <a:ext uri="{A12FA001-AC4F-418D-AE19-62706E023703}">
                      <ahyp:hlinkClr xmlns:ahyp="http://schemas.microsoft.com/office/drawing/2018/hyperlinkcolor" val="tx"/>
                    </a:ext>
                  </a:extLst>
                </a:hlinkClick>
              </a:rPr>
              <a:t>CC0 1.0</a:t>
            </a:r>
            <a:r>
              <a:rPr kumimoji="0" lang="en-US" sz="1300" b="0" i="0" u="none" strike="noStrike" kern="1200" cap="none" spc="0" normalizeH="0" baseline="0" noProof="0" dirty="0">
                <a:ln>
                  <a:noFill/>
                </a:ln>
                <a:solidFill>
                  <a:prstClr val="white"/>
                </a:solidFill>
                <a:effectLst/>
                <a:uLnTx/>
                <a:uFillTx/>
                <a:latin typeface="Calibri"/>
                <a:ea typeface="+mn-ea"/>
                <a:cs typeface="+mn-cs"/>
              </a:rPr>
              <a:t>)</a:t>
            </a:r>
          </a:p>
        </p:txBody>
      </p:sp>
      <p:sp>
        <p:nvSpPr>
          <p:cNvPr id="3" name="TextBox 2">
            <a:extLst>
              <a:ext uri="{FF2B5EF4-FFF2-40B4-BE49-F238E27FC236}">
                <a16:creationId xmlns:a16="http://schemas.microsoft.com/office/drawing/2014/main" id="{EA6E9817-B82B-C845-B1DB-D55CF861F1D0}"/>
              </a:ext>
            </a:extLst>
          </p:cNvPr>
          <p:cNvSpPr txBox="1"/>
          <p:nvPr/>
        </p:nvSpPr>
        <p:spPr>
          <a:xfrm>
            <a:off x="5360414" y="874575"/>
            <a:ext cx="5946494" cy="830997"/>
          </a:xfrm>
          <a:prstGeom prst="rect">
            <a:avLst/>
          </a:prstGeom>
          <a:solidFill>
            <a:schemeClr val="bg1"/>
          </a:solidFill>
          <a:effectLst>
            <a:glow rad="203200">
              <a:schemeClr val="bg1"/>
            </a:glow>
          </a:effectLst>
        </p:spPr>
        <p:txBody>
          <a:bodyPr wrap="square" rtlCol="0">
            <a:spAutoFit/>
          </a:bodyPr>
          <a:lstStyle/>
          <a:p>
            <a:r>
              <a:rPr lang="en-US" sz="2400" dirty="0"/>
              <a:t>Wearable devices were tolerated for one week by older adults.</a:t>
            </a:r>
          </a:p>
        </p:txBody>
      </p:sp>
      <p:sp>
        <p:nvSpPr>
          <p:cNvPr id="5" name="TextBox 4">
            <a:extLst>
              <a:ext uri="{FF2B5EF4-FFF2-40B4-BE49-F238E27FC236}">
                <a16:creationId xmlns:a16="http://schemas.microsoft.com/office/drawing/2014/main" id="{2CE14166-53EA-D945-A68A-35BBF1C29890}"/>
              </a:ext>
            </a:extLst>
          </p:cNvPr>
          <p:cNvSpPr txBox="1"/>
          <p:nvPr/>
        </p:nvSpPr>
        <p:spPr>
          <a:xfrm>
            <a:off x="5360414" y="4358318"/>
            <a:ext cx="5946494" cy="1200329"/>
          </a:xfrm>
          <a:prstGeom prst="rect">
            <a:avLst/>
          </a:prstGeom>
          <a:solidFill>
            <a:schemeClr val="bg1"/>
          </a:solidFill>
          <a:effectLst>
            <a:glow rad="203200">
              <a:schemeClr val="bg1"/>
            </a:glo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There </a:t>
            </a:r>
            <a:r>
              <a:rPr lang="en-US" sz="2400" dirty="0">
                <a:solidFill>
                  <a:prstClr val="black"/>
                </a:solidFill>
                <a:latin typeface="Calibri"/>
              </a:rPr>
              <a:t>is much work to be done to </a:t>
            </a:r>
            <a:r>
              <a:rPr lang="en-US" sz="2400" dirty="0" err="1">
                <a:solidFill>
                  <a:prstClr val="black"/>
                </a:solidFill>
                <a:latin typeface="Calibri"/>
              </a:rPr>
              <a:t>optimise</a:t>
            </a:r>
            <a:r>
              <a:rPr lang="en-US" sz="2400" dirty="0">
                <a:solidFill>
                  <a:prstClr val="black"/>
                </a:solidFill>
                <a:latin typeface="Calibri"/>
              </a:rPr>
              <a:t> acceptability and performance, and make wearables as reliable as a climbing rope.</a:t>
            </a: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TextBox 1">
            <a:extLst>
              <a:ext uri="{FF2B5EF4-FFF2-40B4-BE49-F238E27FC236}">
                <a16:creationId xmlns:a16="http://schemas.microsoft.com/office/drawing/2014/main" id="{8595FA98-7A5D-9B79-4CC8-169397832105}"/>
              </a:ext>
            </a:extLst>
          </p:cNvPr>
          <p:cNvSpPr txBox="1"/>
          <p:nvPr/>
        </p:nvSpPr>
        <p:spPr>
          <a:xfrm>
            <a:off x="5360414" y="2431780"/>
            <a:ext cx="5946494" cy="1200329"/>
          </a:xfrm>
          <a:prstGeom prst="rect">
            <a:avLst/>
          </a:prstGeom>
          <a:solidFill>
            <a:schemeClr val="bg1"/>
          </a:solidFill>
          <a:effectLst>
            <a:glow rad="203200">
              <a:schemeClr val="bg1"/>
            </a:glow>
          </a:effectLst>
        </p:spPr>
        <p:txBody>
          <a:bodyPr wrap="square" rtlCol="0">
            <a:spAutoFit/>
          </a:bodyPr>
          <a:lstStyle/>
          <a:p>
            <a:r>
              <a:rPr lang="en-US" sz="2400" dirty="0"/>
              <a:t>However, the chest patch’s electrodes caused skin irritation leading to some participants removing it.</a:t>
            </a:r>
          </a:p>
        </p:txBody>
      </p:sp>
    </p:spTree>
    <p:custDataLst>
      <p:tags r:id="rId1"/>
    </p:custDataLst>
    <p:extLst>
      <p:ext uri="{BB962C8B-B14F-4D97-AF65-F5344CB8AC3E}">
        <p14:creationId xmlns:p14="http://schemas.microsoft.com/office/powerpoint/2010/main" val="1149386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xit"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p:bldP spid="3" grpId="0" animBg="1"/>
      <p:bldP spid="5" grpId="0" animBg="1"/>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8F16FA3-1825-74AA-EC67-CFD37B21F31A}"/>
              </a:ext>
            </a:extLst>
          </p:cNvPr>
          <p:cNvSpPr txBox="1"/>
          <p:nvPr/>
        </p:nvSpPr>
        <p:spPr>
          <a:xfrm>
            <a:off x="5024221" y="6515020"/>
            <a:ext cx="7167780" cy="307777"/>
          </a:xfrm>
          <a:prstGeom prst="rect">
            <a:avLst/>
          </a:prstGeom>
          <a:noFill/>
          <a:effectLst>
            <a:softEdge rad="50800"/>
          </a:effectLst>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Calibri"/>
                <a:ea typeface="+mn-ea"/>
                <a:cs typeface="+mn-cs"/>
              </a:rPr>
              <a:t>Photo by </a:t>
            </a:r>
            <a:r>
              <a:rPr kumimoji="0" lang="en-GB" sz="1400" b="0" i="0" u="none" strike="noStrike" kern="1200" cap="none" spc="0" normalizeH="0" baseline="0" noProof="0" dirty="0">
                <a:ln>
                  <a:noFill/>
                </a:ln>
                <a:solidFill>
                  <a:prstClr val="white"/>
                </a:solidFill>
                <a:effectLst/>
                <a:uLnTx/>
                <a:uFillTx/>
                <a:latin typeface="Calibri"/>
                <a:ea typeface="+mn-ea"/>
                <a:cs typeface="+mn-cs"/>
                <a:hlinkClick r:id="rId3">
                  <a:extLst>
                    <a:ext uri="{A12FA001-AC4F-418D-AE19-62706E023703}">
                      <ahyp:hlinkClr xmlns:ahyp="http://schemas.microsoft.com/office/drawing/2018/hyperlinkcolor" val="tx"/>
                    </a:ext>
                  </a:extLst>
                </a:hlinkClick>
              </a:rPr>
              <a:t>Luke Chesser</a:t>
            </a:r>
            <a:r>
              <a:rPr kumimoji="0" lang="en-GB" sz="1400" b="0" i="0" u="none" strike="noStrike" kern="1200" cap="none" spc="0" normalizeH="0" baseline="0" noProof="0" dirty="0">
                <a:ln>
                  <a:noFill/>
                </a:ln>
                <a:solidFill>
                  <a:prstClr val="white"/>
                </a:solidFill>
                <a:effectLst/>
                <a:uLnTx/>
                <a:uFillTx/>
                <a:latin typeface="Calibri"/>
                <a:ea typeface="+mn-ea"/>
                <a:cs typeface="+mn-cs"/>
              </a:rPr>
              <a:t> on </a:t>
            </a:r>
            <a:r>
              <a:rPr kumimoji="0" lang="en-GB" sz="1400" b="0" i="0" u="none" strike="noStrike" kern="1200" cap="none" spc="0" normalizeH="0" baseline="0" noProof="0" dirty="0">
                <a:ln>
                  <a:noFill/>
                </a:ln>
                <a:solidFill>
                  <a:prstClr val="white"/>
                </a:solidFill>
                <a:effectLst/>
                <a:uLnTx/>
                <a:uFillTx/>
                <a:latin typeface="Calibri"/>
                <a:ea typeface="+mn-ea"/>
                <a:cs typeface="+mn-cs"/>
                <a:hlinkClick r:id="rId4">
                  <a:extLst>
                    <a:ext uri="{A12FA001-AC4F-418D-AE19-62706E023703}">
                      <ahyp:hlinkClr xmlns:ahyp="http://schemas.microsoft.com/office/drawing/2018/hyperlinkcolor" val="tx"/>
                    </a:ext>
                  </a:extLst>
                </a:hlinkClick>
              </a:rPr>
              <a:t>Unsplash</a:t>
            </a:r>
            <a:r>
              <a:rPr kumimoji="0" lang="en-GB" sz="1400" b="0" i="0" u="none" strike="noStrike" kern="1200" cap="none" spc="0" normalizeH="0" baseline="0" noProof="0" dirty="0">
                <a:ln>
                  <a:noFill/>
                </a:ln>
                <a:solidFill>
                  <a:prstClr val="white"/>
                </a:solidFill>
                <a:effectLst/>
                <a:uLnTx/>
                <a:uFillTx/>
                <a:latin typeface="Calibri"/>
                <a:ea typeface="+mn-ea"/>
                <a:cs typeface="+mn-cs"/>
              </a:rPr>
              <a:t> </a:t>
            </a:r>
            <a:endParaRPr kumimoji="0" lang="en-US" sz="1333" b="0" i="0" u="none" strike="noStrike" kern="1200" cap="none" spc="0" normalizeH="0" baseline="0" noProof="0" dirty="0">
              <a:ln>
                <a:noFill/>
              </a:ln>
              <a:solidFill>
                <a:prstClr val="white"/>
              </a:solidFill>
              <a:effectLst/>
              <a:uLnTx/>
              <a:uFillTx/>
              <a:latin typeface="Calibri"/>
              <a:ea typeface="+mn-ea"/>
              <a:cs typeface="+mn-cs"/>
            </a:endParaRPr>
          </a:p>
        </p:txBody>
      </p:sp>
      <p:pic>
        <p:nvPicPr>
          <p:cNvPr id="6" name="Picture 5">
            <a:extLst>
              <a:ext uri="{FF2B5EF4-FFF2-40B4-BE49-F238E27FC236}">
                <a16:creationId xmlns:a16="http://schemas.microsoft.com/office/drawing/2014/main" id="{3B1DF44F-E189-8265-1F7A-D448DF5D7915}"/>
              </a:ext>
            </a:extLst>
          </p:cNvPr>
          <p:cNvPicPr>
            <a:picLocks noChangeAspect="1"/>
          </p:cNvPicPr>
          <p:nvPr/>
        </p:nvPicPr>
        <p:blipFill rotWithShape="1">
          <a:blip r:embed="rId5"/>
          <a:srcRect l="27966" t="6384" b="26879"/>
          <a:stretch/>
        </p:blipFill>
        <p:spPr>
          <a:xfrm>
            <a:off x="4008503" y="200706"/>
            <a:ext cx="5006343" cy="3092153"/>
          </a:xfrm>
          <a:prstGeom prst="rect">
            <a:avLst/>
          </a:prstGeom>
          <a:effectLst>
            <a:softEdge rad="222179"/>
          </a:effectLst>
        </p:spPr>
      </p:pic>
      <p:sp>
        <p:nvSpPr>
          <p:cNvPr id="8" name="Subtitle 2">
            <a:extLst>
              <a:ext uri="{FF2B5EF4-FFF2-40B4-BE49-F238E27FC236}">
                <a16:creationId xmlns:a16="http://schemas.microsoft.com/office/drawing/2014/main" id="{0BCE3E09-2A80-98DA-47A4-0999DE5B8DDA}"/>
              </a:ext>
            </a:extLst>
          </p:cNvPr>
          <p:cNvSpPr>
            <a:spLocks noGrp="1"/>
          </p:cNvSpPr>
          <p:nvPr>
            <p:ph type="subTitle" idx="1"/>
          </p:nvPr>
        </p:nvSpPr>
        <p:spPr>
          <a:xfrm>
            <a:off x="6815542" y="3394697"/>
            <a:ext cx="5006343" cy="2036284"/>
          </a:xfrm>
        </p:spPr>
        <p:txBody>
          <a:bodyPr/>
          <a:lstStyle/>
          <a:p>
            <a:r>
              <a:rPr lang="en-US" dirty="0"/>
              <a:t>Dr Peter H. Charlton</a:t>
            </a:r>
          </a:p>
          <a:p>
            <a:pPr lvl="0" eaLnBrk="1" fontAlgn="auto" hangingPunct="1">
              <a:spcBef>
                <a:spcPts val="0"/>
              </a:spcBef>
              <a:spcAft>
                <a:spcPts val="0"/>
              </a:spcAft>
            </a:pPr>
            <a:endParaRPr lang="en-US" sz="800" dirty="0">
              <a:solidFill>
                <a:prstClr val="black"/>
              </a:solidFill>
            </a:endParaRPr>
          </a:p>
          <a:p>
            <a:pPr lvl="0" eaLnBrk="1" fontAlgn="auto" hangingPunct="1">
              <a:spcBef>
                <a:spcPts val="0"/>
              </a:spcBef>
              <a:spcAft>
                <a:spcPts val="0"/>
              </a:spcAft>
            </a:pPr>
            <a:r>
              <a:rPr lang="en-US" sz="2000" dirty="0">
                <a:solidFill>
                  <a:prstClr val="black"/>
                </a:solidFill>
                <a:hlinkClick r:id="rId6"/>
              </a:rPr>
              <a:t>https://peterhcharlton.github.io</a:t>
            </a:r>
            <a:r>
              <a:rPr lang="en-US" sz="2000" dirty="0">
                <a:solidFill>
                  <a:prstClr val="black"/>
                </a:solidFill>
              </a:rPr>
              <a:t> </a:t>
            </a:r>
          </a:p>
          <a:p>
            <a:pPr lvl="0" eaLnBrk="1" fontAlgn="auto" hangingPunct="1">
              <a:spcBef>
                <a:spcPts val="0"/>
              </a:spcBef>
              <a:spcAft>
                <a:spcPts val="0"/>
              </a:spcAft>
            </a:pPr>
            <a:endParaRPr lang="en-US" sz="800" dirty="0">
              <a:solidFill>
                <a:prstClr val="black"/>
              </a:solidFill>
            </a:endParaRPr>
          </a:p>
          <a:p>
            <a:pPr lvl="0" eaLnBrk="1" fontAlgn="auto" hangingPunct="1">
              <a:spcBef>
                <a:spcPts val="0"/>
              </a:spcBef>
              <a:spcAft>
                <a:spcPts val="0"/>
              </a:spcAft>
            </a:pPr>
            <a:r>
              <a:rPr lang="en-US" sz="2000" dirty="0">
                <a:solidFill>
                  <a:prstClr val="black"/>
                </a:solidFill>
                <a:hlinkClick r:id="rId7"/>
              </a:rPr>
              <a:t>pc657@cam.ac.uk</a:t>
            </a:r>
            <a:r>
              <a:rPr lang="en-US" sz="2000" dirty="0">
                <a:solidFill>
                  <a:prstClr val="black"/>
                </a:solidFill>
              </a:rPr>
              <a:t> </a:t>
            </a:r>
          </a:p>
          <a:p>
            <a:endParaRPr lang="en-US" sz="1000" dirty="0"/>
          </a:p>
          <a:p>
            <a:pPr lvl="0"/>
            <a:endParaRPr lang="en-US" sz="1000" dirty="0">
              <a:solidFill>
                <a:srgbClr val="000000">
                  <a:tint val="75000"/>
                </a:srgbClr>
              </a:solidFill>
            </a:endParaRPr>
          </a:p>
        </p:txBody>
      </p:sp>
      <p:sp>
        <p:nvSpPr>
          <p:cNvPr id="10" name="Title 1">
            <a:extLst>
              <a:ext uri="{FF2B5EF4-FFF2-40B4-BE49-F238E27FC236}">
                <a16:creationId xmlns:a16="http://schemas.microsoft.com/office/drawing/2014/main" id="{99130F46-42BA-475D-BE68-82E537BDA78F}"/>
              </a:ext>
            </a:extLst>
          </p:cNvPr>
          <p:cNvSpPr>
            <a:spLocks noGrp="1"/>
          </p:cNvSpPr>
          <p:nvPr>
            <p:ph type="ctrTitle"/>
          </p:nvPr>
        </p:nvSpPr>
        <p:spPr>
          <a:xfrm>
            <a:off x="914399" y="3388937"/>
            <a:ext cx="5363400" cy="2952486"/>
          </a:xfrm>
        </p:spPr>
        <p:txBody>
          <a:bodyPr/>
          <a:lstStyle/>
          <a:p>
            <a:r>
              <a:rPr lang="en-GB" sz="4000" dirty="0"/>
              <a:t>The acceptability of wearables for atrial fibrillation screening: Interim analysis of the SAFER Wearables Study</a:t>
            </a:r>
            <a:endParaRPr lang="en-US" sz="4000" dirty="0"/>
          </a:p>
        </p:txBody>
      </p:sp>
      <p:sp>
        <p:nvSpPr>
          <p:cNvPr id="11" name="Rounded Rectangle 10">
            <a:extLst>
              <a:ext uri="{FF2B5EF4-FFF2-40B4-BE49-F238E27FC236}">
                <a16:creationId xmlns:a16="http://schemas.microsoft.com/office/drawing/2014/main" id="{C05B33C7-9339-76D8-32CB-3991784F5F65}"/>
              </a:ext>
            </a:extLst>
          </p:cNvPr>
          <p:cNvSpPr/>
          <p:nvPr/>
        </p:nvSpPr>
        <p:spPr>
          <a:xfrm>
            <a:off x="6362006" y="4946754"/>
            <a:ext cx="5740054" cy="1481467"/>
          </a:xfrm>
          <a:prstGeom prst="roundRect">
            <a:avLst/>
          </a:prstGeom>
          <a:solidFill>
            <a:schemeClr val="bg2">
              <a:lumMod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dirty="0">
                <a:solidFill>
                  <a:prstClr val="black"/>
                </a:solidFill>
              </a:rPr>
              <a:t>Slides available at: </a:t>
            </a:r>
            <a:r>
              <a:rPr lang="en-US" dirty="0">
                <a:solidFill>
                  <a:prstClr val="black"/>
                </a:solidFill>
                <a:hlinkClick r:id="rId8"/>
              </a:rPr>
              <a:t>https://doi.org/10.5281/zenodo.13692217</a:t>
            </a:r>
            <a:r>
              <a:rPr lang="en-US" dirty="0">
                <a:solidFill>
                  <a:prstClr val="black"/>
                </a:solidFill>
              </a:rPr>
              <a:t> (</a:t>
            </a:r>
            <a:r>
              <a:rPr lang="en-US" dirty="0">
                <a:solidFill>
                  <a:prstClr val="black"/>
                </a:solidFill>
                <a:hlinkClick r:id="rId9"/>
              </a:rPr>
              <a:t>CC BY 4.0</a:t>
            </a:r>
            <a:r>
              <a:rPr lang="en-US" dirty="0">
                <a:solidFill>
                  <a:prstClr val="black"/>
                </a:solidFill>
              </a:rPr>
              <a:t>)</a:t>
            </a:r>
          </a:p>
          <a:p>
            <a:pPr algn="ctr">
              <a:lnSpc>
                <a:spcPct val="120000"/>
              </a:lnSpc>
            </a:pPr>
            <a:endParaRPr lang="en-US" sz="800" dirty="0">
              <a:solidFill>
                <a:prstClr val="black"/>
              </a:solidFill>
            </a:endParaRPr>
          </a:p>
          <a:p>
            <a:pPr algn="ctr">
              <a:lnSpc>
                <a:spcPct val="120000"/>
              </a:lnSpc>
            </a:pPr>
            <a:r>
              <a:rPr lang="en-GB" dirty="0">
                <a:solidFill>
                  <a:schemeClr val="tx1"/>
                </a:solidFill>
                <a:cs typeface="Calibri" panose="020F0502020204030204" pitchFamily="34" charset="0"/>
              </a:rPr>
              <a:t>Material reproduced from the preprint of the same name under </a:t>
            </a:r>
            <a:r>
              <a:rPr lang="en-GB" dirty="0">
                <a:solidFill>
                  <a:schemeClr val="tx1"/>
                </a:solidFill>
                <a:cs typeface="Calibri" panose="020F0502020204030204" pitchFamily="34" charset="0"/>
                <a:hlinkClick r:id="rId10">
                  <a:extLst>
                    <a:ext uri="{A12FA001-AC4F-418D-AE19-62706E023703}">
                      <ahyp:hlinkClr xmlns:ahyp="http://schemas.microsoft.com/office/drawing/2018/hyperlinkcolor" val="tx"/>
                    </a:ext>
                  </a:extLst>
                </a:hlinkClick>
              </a:rPr>
              <a:t>CC BY 4.0</a:t>
            </a:r>
            <a:r>
              <a:rPr lang="en-GB" dirty="0">
                <a:solidFill>
                  <a:schemeClr val="tx1"/>
                </a:solidFill>
                <a:cs typeface="Calibri" panose="020F0502020204030204" pitchFamily="34" charset="0"/>
              </a:rPr>
              <a:t> .</a:t>
            </a:r>
            <a:endParaRPr lang="en-US" dirty="0">
              <a:solidFill>
                <a:schemeClr val="tx1"/>
              </a:solidFill>
            </a:endParaRPr>
          </a:p>
        </p:txBody>
      </p:sp>
    </p:spTree>
    <p:extLst>
      <p:ext uri="{BB962C8B-B14F-4D97-AF65-F5344CB8AC3E}">
        <p14:creationId xmlns:p14="http://schemas.microsoft.com/office/powerpoint/2010/main" val="383981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FBDA963-561A-081C-1444-1ADA1BA27F5E}"/>
              </a:ext>
            </a:extLst>
          </p:cNvPr>
          <p:cNvPicPr>
            <a:picLocks noChangeAspect="1"/>
          </p:cNvPicPr>
          <p:nvPr/>
        </p:nvPicPr>
        <p:blipFill>
          <a:blip r:embed="rId2"/>
          <a:stretch>
            <a:fillRect/>
          </a:stretch>
        </p:blipFill>
        <p:spPr>
          <a:xfrm>
            <a:off x="4765650" y="775194"/>
            <a:ext cx="7092462" cy="5011894"/>
          </a:xfrm>
          <a:prstGeom prst="rect">
            <a:avLst/>
          </a:prstGeom>
        </p:spPr>
      </p:pic>
      <p:sp>
        <p:nvSpPr>
          <p:cNvPr id="7" name="TextBox 6">
            <a:extLst>
              <a:ext uri="{FF2B5EF4-FFF2-40B4-BE49-F238E27FC236}">
                <a16:creationId xmlns:a16="http://schemas.microsoft.com/office/drawing/2014/main" id="{D7AA7A78-1F3E-83E9-4559-866117671AE1}"/>
              </a:ext>
            </a:extLst>
          </p:cNvPr>
          <p:cNvSpPr txBox="1"/>
          <p:nvPr/>
        </p:nvSpPr>
        <p:spPr>
          <a:xfrm>
            <a:off x="72893" y="6333230"/>
            <a:ext cx="10863503" cy="430887"/>
          </a:xfrm>
          <a:prstGeom prst="rect">
            <a:avLst/>
          </a:prstGeom>
          <a:noFill/>
          <a:effectLst>
            <a:softEdge rad="50800"/>
          </a:effectLst>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FFFFFF"/>
                </a:solidFill>
                <a:effectLst/>
                <a:uLnTx/>
                <a:uFillTx/>
                <a:latin typeface="Calibri"/>
                <a:ea typeface="+mn-ea"/>
                <a:cs typeface="+mn-cs"/>
              </a:rPr>
              <a:t>Charlton PH </a:t>
            </a:r>
            <a:r>
              <a:rPr kumimoji="0" lang="en-GB" sz="1100" b="0" i="1" u="none" strike="noStrike" kern="1200" cap="none" spc="0" normalizeH="0" baseline="0" noProof="0" dirty="0">
                <a:ln>
                  <a:noFill/>
                </a:ln>
                <a:solidFill>
                  <a:srgbClr val="FFFFFF"/>
                </a:solidFill>
                <a:effectLst/>
                <a:uLnTx/>
                <a:uFillTx/>
                <a:latin typeface="Calibri"/>
                <a:ea typeface="+mn-ea"/>
                <a:cs typeface="+mn-cs"/>
              </a:rPr>
              <a:t>et al.</a:t>
            </a:r>
            <a:r>
              <a:rPr kumimoji="0" lang="en-GB" sz="1100" b="0" i="0" u="none" strike="noStrike" kern="1200" cap="none" spc="0" normalizeH="0" baseline="0" noProof="0" dirty="0">
                <a:ln>
                  <a:noFill/>
                </a:ln>
                <a:solidFill>
                  <a:srgbClr val="FFFFFF"/>
                </a:solidFill>
                <a:effectLst/>
                <a:uLnTx/>
                <a:uFillTx/>
                <a:latin typeface="Calibri"/>
                <a:ea typeface="+mn-ea"/>
                <a:cs typeface="+mn-cs"/>
              </a:rPr>
              <a:t>, Wearable photoplethysmography for cardiovascular monitoring, Proc. IEEE, 2022. ﻿</a:t>
            </a:r>
            <a:r>
              <a:rPr kumimoji="0" lang="en-GB" sz="1100" b="0" i="0" u="none" strike="noStrike" kern="1200" cap="none" spc="0" normalizeH="0" baseline="0" noProof="0" dirty="0">
                <a:ln>
                  <a:noFill/>
                </a:ln>
                <a:solidFill>
                  <a:srgbClr val="FFFFFF"/>
                </a:solidFill>
                <a:effectLst/>
                <a:uLnTx/>
                <a:uFillTx/>
                <a:latin typeface="Calibri"/>
                <a:ea typeface="+mn-ea"/>
                <a:cs typeface="+mn-cs"/>
                <a:hlinkClick r:id="rId3">
                  <a:extLst>
                    <a:ext uri="{A12FA001-AC4F-418D-AE19-62706E023703}">
                      <ahyp:hlinkClr xmlns:ahyp="http://schemas.microsoft.com/office/drawing/2018/hyperlinkcolor" val="tx"/>
                    </a:ext>
                  </a:extLst>
                </a:hlinkClick>
              </a:rPr>
              <a:t>https://</a:t>
            </a:r>
            <a:r>
              <a:rPr kumimoji="0" lang="en-GB" sz="1100" b="0" i="0" u="none" strike="noStrike" kern="1200" cap="none" spc="0" normalizeH="0" baseline="0" noProof="0" dirty="0" err="1">
                <a:ln>
                  <a:noFill/>
                </a:ln>
                <a:solidFill>
                  <a:srgbClr val="FFFFFF"/>
                </a:solidFill>
                <a:effectLst/>
                <a:uLnTx/>
                <a:uFillTx/>
                <a:latin typeface="Calibri"/>
                <a:ea typeface="+mn-ea"/>
                <a:cs typeface="+mn-cs"/>
                <a:hlinkClick r:id="rId3">
                  <a:extLst>
                    <a:ext uri="{A12FA001-AC4F-418D-AE19-62706E023703}">
                      <ahyp:hlinkClr xmlns:ahyp="http://schemas.microsoft.com/office/drawing/2018/hyperlinkcolor" val="tx"/>
                    </a:ext>
                  </a:extLst>
                </a:hlinkClick>
              </a:rPr>
              <a:t>doi.org</a:t>
            </a:r>
            <a:r>
              <a:rPr kumimoji="0" lang="en-GB" sz="1100" b="0" i="0" u="none" strike="noStrike" kern="1200" cap="none" spc="0" normalizeH="0" baseline="0" noProof="0" dirty="0">
                <a:ln>
                  <a:noFill/>
                </a:ln>
                <a:solidFill>
                  <a:srgbClr val="FFFFFF"/>
                </a:solidFill>
                <a:effectLst/>
                <a:uLnTx/>
                <a:uFillTx/>
                <a:latin typeface="Calibri"/>
                <a:ea typeface="+mn-ea"/>
                <a:cs typeface="+mn-cs"/>
                <a:hlinkClick r:id="rId3">
                  <a:extLst>
                    <a:ext uri="{A12FA001-AC4F-418D-AE19-62706E023703}">
                      <ahyp:hlinkClr xmlns:ahyp="http://schemas.microsoft.com/office/drawing/2018/hyperlinkcolor" val="tx"/>
                    </a:ext>
                  </a:extLst>
                </a:hlinkClick>
              </a:rPr>
              <a:t>/10.1109/JPROC.2022.3149785</a:t>
            </a:r>
            <a:r>
              <a:rPr kumimoji="0" lang="en-US" sz="1100" b="0" i="0" u="none" strike="noStrike" kern="1200" cap="none" spc="0" normalizeH="0" baseline="0" noProof="0" dirty="0">
                <a:ln>
                  <a:noFill/>
                </a:ln>
                <a:solidFill>
                  <a:srgbClr val="FFFFFF"/>
                </a:solidFill>
                <a:effectLst/>
                <a:uLnTx/>
                <a:uFillTx/>
                <a:latin typeface="Calibri"/>
                <a:ea typeface="+mn-ea"/>
                <a:cs typeface="+mn-cs"/>
              </a:rPr>
              <a:t> (</a:t>
            </a:r>
            <a:r>
              <a:rPr kumimoji="0" lang="en-US" sz="1100" b="0" i="0" u="none" strike="noStrike" kern="1200" cap="none" spc="0" normalizeH="0" baseline="0" noProof="0" dirty="0">
                <a:ln>
                  <a:noFill/>
                </a:ln>
                <a:solidFill>
                  <a:srgbClr val="FFFFFF"/>
                </a:solidFill>
                <a:effectLst/>
                <a:uLnTx/>
                <a:uFillTx/>
                <a:latin typeface="Calibri"/>
                <a:ea typeface="+mn-ea"/>
                <a:cs typeface="+mn-cs"/>
                <a:hlinkClick r:id="rId4">
                  <a:extLst>
                    <a:ext uri="{A12FA001-AC4F-418D-AE19-62706E023703}">
                      <ahyp:hlinkClr xmlns:ahyp="http://schemas.microsoft.com/office/drawing/2018/hyperlinkcolor" val="tx"/>
                    </a:ext>
                  </a:extLst>
                </a:hlinkClick>
              </a:rPr>
              <a:t>CC BY 4.0</a:t>
            </a:r>
            <a:r>
              <a:rPr kumimoji="0" lang="en-US" sz="1100" b="0" i="0" u="none" strike="noStrike" kern="1200" cap="none" spc="0" normalizeH="0" baseline="0" noProof="0" dirty="0">
                <a:ln>
                  <a:noFill/>
                </a:ln>
                <a:solidFill>
                  <a:srgbClr val="FFFFFF"/>
                </a:solidFill>
                <a:effectLst/>
                <a:uLnTx/>
                <a:uFillTx/>
                <a:latin typeface="Calibri"/>
                <a:ea typeface="+mn-ea"/>
                <a:cs typeface="+mn-cs"/>
              </a:rPr>
              <a:t>)</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Calibri"/>
                <a:ea typeface="+mn-ea"/>
                <a:cs typeface="+mn-cs"/>
              </a:rPr>
              <a:t>Adapted from: ﻿H. Gray, Anatomy of the Human Body, W. H. Lewis, Ed., 2nd ed. New York, NY, USA: Lea and </a:t>
            </a:r>
            <a:r>
              <a:rPr kumimoji="0" lang="en-US" sz="1100" b="0" i="0" u="none" strike="noStrike" kern="1200" cap="none" spc="0" normalizeH="0" baseline="0" noProof="0" dirty="0" err="1">
                <a:ln>
                  <a:noFill/>
                </a:ln>
                <a:solidFill>
                  <a:srgbClr val="FFFFFF"/>
                </a:solidFill>
                <a:effectLst/>
                <a:uLnTx/>
                <a:uFillTx/>
                <a:latin typeface="Calibri"/>
                <a:ea typeface="+mn-ea"/>
                <a:cs typeface="+mn-cs"/>
              </a:rPr>
              <a:t>Febiger</a:t>
            </a:r>
            <a:r>
              <a:rPr kumimoji="0" lang="en-US" sz="1100" b="0" i="0" u="none" strike="noStrike" kern="1200" cap="none" spc="0" normalizeH="0" baseline="0" noProof="0" dirty="0">
                <a:ln>
                  <a:noFill/>
                </a:ln>
                <a:solidFill>
                  <a:srgbClr val="FFFFFF"/>
                </a:solidFill>
                <a:effectLst/>
                <a:uLnTx/>
                <a:uFillTx/>
                <a:latin typeface="Calibri"/>
                <a:ea typeface="+mn-ea"/>
                <a:cs typeface="+mn-cs"/>
              </a:rPr>
              <a:t>, 1918</a:t>
            </a:r>
          </a:p>
        </p:txBody>
      </p:sp>
      <p:pic>
        <p:nvPicPr>
          <p:cNvPr id="8" name="Picture 7">
            <a:extLst>
              <a:ext uri="{FF2B5EF4-FFF2-40B4-BE49-F238E27FC236}">
                <a16:creationId xmlns:a16="http://schemas.microsoft.com/office/drawing/2014/main" id="{5D74E087-3CC4-93ED-B79E-B21E096DA5D4}"/>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765227" y="2056405"/>
            <a:ext cx="3076717" cy="2149411"/>
          </a:xfrm>
          <a:prstGeom prst="rect">
            <a:avLst/>
          </a:prstGeom>
          <a:effectLst>
            <a:softEdge rad="165100"/>
          </a:effectLst>
        </p:spPr>
      </p:pic>
      <p:cxnSp>
        <p:nvCxnSpPr>
          <p:cNvPr id="9" name="Straight Connector 8">
            <a:extLst>
              <a:ext uri="{FF2B5EF4-FFF2-40B4-BE49-F238E27FC236}">
                <a16:creationId xmlns:a16="http://schemas.microsoft.com/office/drawing/2014/main" id="{1CF6E274-22B4-CAE0-B920-D4F56B92A20C}"/>
              </a:ext>
            </a:extLst>
          </p:cNvPr>
          <p:cNvCxnSpPr>
            <a:cxnSpLocks/>
          </p:cNvCxnSpPr>
          <p:nvPr/>
        </p:nvCxnSpPr>
        <p:spPr>
          <a:xfrm flipH="1">
            <a:off x="1542825" y="2170014"/>
            <a:ext cx="92992" cy="1541998"/>
          </a:xfrm>
          <a:prstGeom prst="line">
            <a:avLst/>
          </a:prstGeom>
          <a:ln w="38100">
            <a:solidFill>
              <a:schemeClr val="tx1">
                <a:lumMod val="95000"/>
                <a:lumOff val="5000"/>
              </a:schemeClr>
            </a:solidFill>
            <a:prstDash val="sysDash"/>
          </a:ln>
          <a:effectLst>
            <a:glow rad="25400">
              <a:schemeClr val="bg1"/>
            </a:glow>
          </a:effectLst>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AD8528DD-3866-B2D5-0E6E-D0CBF1537E59}"/>
              </a:ext>
            </a:extLst>
          </p:cNvPr>
          <p:cNvSpPr txBox="1">
            <a:spLocks noChangeAspect="1"/>
          </p:cNvSpPr>
          <p:nvPr/>
        </p:nvSpPr>
        <p:spPr>
          <a:xfrm>
            <a:off x="615242" y="4346849"/>
            <a:ext cx="3355224" cy="338554"/>
          </a:xfrm>
          <a:prstGeom prst="rect">
            <a:avLst/>
          </a:prstGeom>
          <a:solidFill>
            <a:schemeClr val="bg1"/>
          </a:solidFill>
        </p:spPr>
        <p:txBody>
          <a:bodyPr wrap="square" rtlCol="0">
            <a:spAutoFit/>
          </a:bodyPr>
          <a:lstStyle/>
          <a:p>
            <a:pPr marL="0" marR="0" lvl="0" indent="0" algn="ctr" defTabSz="52748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Photoplethysmogram (PPG) Sensor</a:t>
            </a:r>
          </a:p>
        </p:txBody>
      </p:sp>
      <p:sp>
        <p:nvSpPr>
          <p:cNvPr id="11" name="Title 1">
            <a:extLst>
              <a:ext uri="{FF2B5EF4-FFF2-40B4-BE49-F238E27FC236}">
                <a16:creationId xmlns:a16="http://schemas.microsoft.com/office/drawing/2014/main" id="{10015A58-3619-16EB-09A7-B5D463761409}"/>
              </a:ext>
            </a:extLst>
          </p:cNvPr>
          <p:cNvSpPr txBox="1">
            <a:spLocks/>
          </p:cNvSpPr>
          <p:nvPr/>
        </p:nvSpPr>
        <p:spPr>
          <a:xfrm>
            <a:off x="72893" y="39756"/>
            <a:ext cx="9369287" cy="894522"/>
          </a:xfrm>
          <a:prstGeom prst="rect">
            <a:avLst/>
          </a:prstGeom>
          <a:noFill/>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189" algn="ctr" rtl="0" fontAlgn="base">
              <a:spcBef>
                <a:spcPct val="0"/>
              </a:spcBef>
              <a:spcAft>
                <a:spcPct val="0"/>
              </a:spcAft>
              <a:defRPr sz="4400">
                <a:solidFill>
                  <a:schemeClr val="tx1"/>
                </a:solidFill>
                <a:latin typeface="Calibri" pitchFamily="34" charset="0"/>
              </a:defRPr>
            </a:lvl6pPr>
            <a:lvl7pPr marL="914377" algn="ctr" rtl="0" fontAlgn="base">
              <a:spcBef>
                <a:spcPct val="0"/>
              </a:spcBef>
              <a:spcAft>
                <a:spcPct val="0"/>
              </a:spcAft>
              <a:defRPr sz="4400">
                <a:solidFill>
                  <a:schemeClr val="tx1"/>
                </a:solidFill>
                <a:latin typeface="Calibri" pitchFamily="34" charset="0"/>
              </a:defRPr>
            </a:lvl7pPr>
            <a:lvl8pPr marL="1371566" algn="ctr" rtl="0" fontAlgn="base">
              <a:spcBef>
                <a:spcPct val="0"/>
              </a:spcBef>
              <a:spcAft>
                <a:spcPct val="0"/>
              </a:spcAft>
              <a:defRPr sz="4400">
                <a:solidFill>
                  <a:schemeClr val="tx1"/>
                </a:solidFill>
                <a:latin typeface="Calibri" pitchFamily="34" charset="0"/>
              </a:defRPr>
            </a:lvl8pPr>
            <a:lvl9pPr marL="1828754" algn="ctr" rtl="0" fontAlgn="base">
              <a:spcBef>
                <a:spcPct val="0"/>
              </a:spcBef>
              <a:spcAft>
                <a:spcPct val="0"/>
              </a:spcAft>
              <a:defRPr sz="4400">
                <a:solidFill>
                  <a:schemeClr val="tx1"/>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a:ea typeface="+mj-ea"/>
                <a:cs typeface="+mj-cs"/>
              </a:rPr>
              <a:t>Wrist photoplethysmography: limitations</a:t>
            </a:r>
          </a:p>
        </p:txBody>
      </p:sp>
    </p:spTree>
    <p:extLst>
      <p:ext uri="{BB962C8B-B14F-4D97-AF65-F5344CB8AC3E}">
        <p14:creationId xmlns:p14="http://schemas.microsoft.com/office/powerpoint/2010/main" val="33818264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Arrow Connector 1">
            <a:extLst>
              <a:ext uri="{FF2B5EF4-FFF2-40B4-BE49-F238E27FC236}">
                <a16:creationId xmlns:a16="http://schemas.microsoft.com/office/drawing/2014/main" id="{10F7809D-A10D-9347-1A66-19651A46EDD2}"/>
              </a:ext>
            </a:extLst>
          </p:cNvPr>
          <p:cNvCxnSpPr>
            <a:cxnSpLocks/>
          </p:cNvCxnSpPr>
          <p:nvPr/>
        </p:nvCxnSpPr>
        <p:spPr>
          <a:xfrm>
            <a:off x="5211211" y="2587612"/>
            <a:ext cx="1486225" cy="0"/>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pic>
        <p:nvPicPr>
          <p:cNvPr id="4" name="Picture 2">
            <a:extLst>
              <a:ext uri="{FF2B5EF4-FFF2-40B4-BE49-F238E27FC236}">
                <a16:creationId xmlns:a16="http://schemas.microsoft.com/office/drawing/2014/main" id="{A3AC3756-3844-4E6D-853E-B571A21D5BF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695" t="27477" r="75349" b="43864"/>
          <a:stretch/>
        </p:blipFill>
        <p:spPr bwMode="auto">
          <a:xfrm>
            <a:off x="6922878" y="1909386"/>
            <a:ext cx="3489383" cy="3131508"/>
          </a:xfrm>
          <a:prstGeom prst="rect">
            <a:avLst/>
          </a:prstGeom>
          <a:noFill/>
          <a:ln>
            <a:noFill/>
          </a:ln>
          <a:effectLst>
            <a:glow rad="142390">
              <a:schemeClr val="bg1"/>
            </a:glow>
            <a:softEdge rad="0"/>
          </a:effectLst>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A9ABA943-9091-794F-3D30-77043763065A}"/>
              </a:ext>
            </a:extLst>
          </p:cNvPr>
          <p:cNvSpPr txBox="1"/>
          <p:nvPr/>
        </p:nvSpPr>
        <p:spPr>
          <a:xfrm>
            <a:off x="5047933" y="6521260"/>
            <a:ext cx="7144067" cy="261610"/>
          </a:xfrm>
          <a:prstGeom prst="rect">
            <a:avLst/>
          </a:prstGeom>
          <a:noFill/>
          <a:effectLst>
            <a:softEdge rad="50800"/>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FFFFFF"/>
                </a:solidFill>
                <a:effectLst/>
                <a:uLnTx/>
                <a:uFillTx/>
                <a:latin typeface="Calibri"/>
                <a:ea typeface="+mn-ea"/>
                <a:cs typeface="+mn-cs"/>
              </a:rPr>
              <a:t>Peter Charlton</a:t>
            </a:r>
            <a:r>
              <a:rPr kumimoji="0" lang="en-US" sz="1100" b="0" i="0" u="none" strike="noStrike" kern="1200" cap="none" spc="0" normalizeH="0" baseline="0" noProof="0" dirty="0">
                <a:ln>
                  <a:noFill/>
                </a:ln>
                <a:solidFill>
                  <a:srgbClr val="FFFFFF"/>
                </a:solidFill>
                <a:effectLst/>
                <a:uLnTx/>
                <a:uFillTx/>
                <a:latin typeface="Calibri"/>
                <a:ea typeface="+mn-ea"/>
                <a:cs typeface="+mn-cs"/>
              </a:rPr>
              <a:t>, Wikimedia Commons,  </a:t>
            </a:r>
            <a:r>
              <a:rPr kumimoji="0" lang="en-US" sz="1100" b="0" i="0" u="none" strike="noStrike" kern="1200" cap="none" spc="0" normalizeH="0" baseline="0" noProof="0" dirty="0">
                <a:ln>
                  <a:noFill/>
                </a:ln>
                <a:solidFill>
                  <a:prstClr val="white"/>
                </a:solidFill>
                <a:effectLst/>
                <a:uLnTx/>
                <a:uFillTx/>
                <a:latin typeface="Calibri"/>
                <a:ea typeface="+mn-ea"/>
                <a:cs typeface="+mn-cs"/>
                <a:hlinkClick r:id="rId4">
                  <a:extLst>
                    <a:ext uri="{A12FA001-AC4F-418D-AE19-62706E023703}">
                      <ahyp:hlinkClr xmlns:ahyp="http://schemas.microsoft.com/office/drawing/2018/hyperlinkcolor" val="tx"/>
                    </a:ext>
                  </a:extLst>
                </a:hlinkClick>
              </a:rPr>
              <a:t>https://commons.wikimedia.org/wiki/File:12_lead_ECG.jpg</a:t>
            </a:r>
            <a:r>
              <a:rPr kumimoji="0" lang="en-US" sz="1100" b="0" i="0" u="none" strike="noStrike" kern="1200" cap="none" spc="0" normalizeH="0" baseline="0" noProof="0" dirty="0">
                <a:ln>
                  <a:noFill/>
                </a:ln>
                <a:solidFill>
                  <a:prstClr val="white"/>
                </a:solidFill>
                <a:effectLst/>
                <a:uLnTx/>
                <a:uFillTx/>
                <a:latin typeface="Calibri"/>
                <a:ea typeface="+mn-ea"/>
                <a:cs typeface="+mn-cs"/>
              </a:rPr>
              <a:t> </a:t>
            </a:r>
            <a:r>
              <a:rPr kumimoji="0" lang="en-US" sz="1100" b="0" i="0" u="none" strike="noStrike" kern="1200" cap="none" spc="0" normalizeH="0" baseline="0" noProof="0" dirty="0">
                <a:ln>
                  <a:noFill/>
                </a:ln>
                <a:solidFill>
                  <a:srgbClr val="FFFFFF"/>
                </a:solidFill>
                <a:effectLst/>
                <a:uLnTx/>
                <a:uFillTx/>
                <a:latin typeface="Calibri"/>
                <a:ea typeface="+mn-ea"/>
                <a:cs typeface="+mn-cs"/>
              </a:rPr>
              <a:t>(</a:t>
            </a:r>
            <a:r>
              <a:rPr kumimoji="0" lang="en-US" sz="1100" b="0" i="0" u="none" strike="noStrike" kern="1200" cap="none" spc="0" normalizeH="0" baseline="0" noProof="0" dirty="0">
                <a:ln>
                  <a:noFill/>
                </a:ln>
                <a:solidFill>
                  <a:srgbClr val="FFFFFF"/>
                </a:solidFill>
                <a:effectLst/>
                <a:uLnTx/>
                <a:uFillTx/>
                <a:latin typeface="Calibri"/>
                <a:ea typeface="+mn-ea"/>
                <a:cs typeface="+mn-cs"/>
                <a:hlinkClick r:id="rId5">
                  <a:extLst>
                    <a:ext uri="{A12FA001-AC4F-418D-AE19-62706E023703}">
                      <ahyp:hlinkClr xmlns:ahyp="http://schemas.microsoft.com/office/drawing/2018/hyperlinkcolor" val="tx"/>
                    </a:ext>
                  </a:extLst>
                </a:hlinkClick>
              </a:rPr>
              <a:t>CC BY 4.0</a:t>
            </a:r>
            <a:r>
              <a:rPr kumimoji="0" lang="en-US" sz="1100" b="0" i="0" u="none" strike="noStrike" kern="1200" cap="none" spc="0" normalizeH="0" baseline="0" noProof="0" dirty="0">
                <a:ln>
                  <a:noFill/>
                </a:ln>
                <a:solidFill>
                  <a:srgbClr val="FFFFFF"/>
                </a:solidFill>
                <a:effectLst/>
                <a:uLnTx/>
                <a:uFillTx/>
                <a:latin typeface="Calibri"/>
                <a:ea typeface="+mn-ea"/>
                <a:cs typeface="+mn-cs"/>
              </a:rPr>
              <a:t>)</a:t>
            </a:r>
          </a:p>
        </p:txBody>
      </p:sp>
      <p:sp>
        <p:nvSpPr>
          <p:cNvPr id="7" name="TextBox 6">
            <a:extLst>
              <a:ext uri="{FF2B5EF4-FFF2-40B4-BE49-F238E27FC236}">
                <a16:creationId xmlns:a16="http://schemas.microsoft.com/office/drawing/2014/main" id="{35DC62DD-7CF8-DEB0-3F57-7C0BD23C15AA}"/>
              </a:ext>
            </a:extLst>
          </p:cNvPr>
          <p:cNvSpPr txBox="1"/>
          <p:nvPr/>
        </p:nvSpPr>
        <p:spPr>
          <a:xfrm>
            <a:off x="4284786" y="5144939"/>
            <a:ext cx="8452338" cy="1183016"/>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“Sinus P waves are usually most prominently seen in leads II and V1”</a:t>
            </a:r>
          </a:p>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Meek S and Morris F, ‘ABC of clinical electrocardiography: Introduction. II—basic terminology’, https://</a:t>
            </a:r>
            <a:r>
              <a:rPr kumimoji="0" lang="en-GB" sz="14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doi.org</a:t>
            </a:r>
            <a:r>
              <a:rPr kumimoji="0" lang="en-GB" sz="14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/10.1136/bmj.324.7335.470</a:t>
            </a:r>
            <a:endPar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9" name="TextBox 8">
            <a:extLst>
              <a:ext uri="{FF2B5EF4-FFF2-40B4-BE49-F238E27FC236}">
                <a16:creationId xmlns:a16="http://schemas.microsoft.com/office/drawing/2014/main" id="{50374F0D-2F3F-68B2-500D-43737CB3DD61}"/>
              </a:ext>
            </a:extLst>
          </p:cNvPr>
          <p:cNvSpPr txBox="1"/>
          <p:nvPr/>
        </p:nvSpPr>
        <p:spPr>
          <a:xfrm>
            <a:off x="1049336" y="4412272"/>
            <a:ext cx="3971665" cy="1067343"/>
          </a:xfrm>
          <a:prstGeom prst="rect">
            <a:avLst/>
          </a:prstGeom>
          <a:noFill/>
        </p:spPr>
        <p:txBody>
          <a:bodyPr wrap="none" rtlCol="0">
            <a:spAutoFit/>
          </a:bodyPr>
          <a:lstStyle/>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Dry electrodes</a:t>
            </a: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Recorded without clinical supervision</a:t>
            </a: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Lead I</a:t>
            </a:r>
          </a:p>
        </p:txBody>
      </p:sp>
      <p:pic>
        <p:nvPicPr>
          <p:cNvPr id="3" name="Picture 2">
            <a:extLst>
              <a:ext uri="{FF2B5EF4-FFF2-40B4-BE49-F238E27FC236}">
                <a16:creationId xmlns:a16="http://schemas.microsoft.com/office/drawing/2014/main" id="{8C463D4D-90ED-6C11-6AFE-E8A1676A75C7}"/>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382750" y="895884"/>
            <a:ext cx="4828461" cy="3687770"/>
          </a:xfrm>
          <a:prstGeom prst="rect">
            <a:avLst/>
          </a:prstGeom>
          <a:effectLst>
            <a:softEdge rad="139007"/>
          </a:effectLst>
        </p:spPr>
      </p:pic>
      <p:sp>
        <p:nvSpPr>
          <p:cNvPr id="10" name="Title 1">
            <a:extLst>
              <a:ext uri="{FF2B5EF4-FFF2-40B4-BE49-F238E27FC236}">
                <a16:creationId xmlns:a16="http://schemas.microsoft.com/office/drawing/2014/main" id="{3DE8B7B0-727D-0482-B407-41049213FD12}"/>
              </a:ext>
            </a:extLst>
          </p:cNvPr>
          <p:cNvSpPr txBox="1">
            <a:spLocks/>
          </p:cNvSpPr>
          <p:nvPr/>
        </p:nvSpPr>
        <p:spPr>
          <a:xfrm>
            <a:off x="72893" y="39756"/>
            <a:ext cx="9369287" cy="894522"/>
          </a:xfrm>
          <a:prstGeom prst="rect">
            <a:avLst/>
          </a:prstGeom>
          <a:noFill/>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189" algn="ctr" rtl="0" fontAlgn="base">
              <a:spcBef>
                <a:spcPct val="0"/>
              </a:spcBef>
              <a:spcAft>
                <a:spcPct val="0"/>
              </a:spcAft>
              <a:defRPr sz="4400">
                <a:solidFill>
                  <a:schemeClr val="tx1"/>
                </a:solidFill>
                <a:latin typeface="Calibri" pitchFamily="34" charset="0"/>
              </a:defRPr>
            </a:lvl6pPr>
            <a:lvl7pPr marL="914377" algn="ctr" rtl="0" fontAlgn="base">
              <a:spcBef>
                <a:spcPct val="0"/>
              </a:spcBef>
              <a:spcAft>
                <a:spcPct val="0"/>
              </a:spcAft>
              <a:defRPr sz="4400">
                <a:solidFill>
                  <a:schemeClr val="tx1"/>
                </a:solidFill>
                <a:latin typeface="Calibri" pitchFamily="34" charset="0"/>
              </a:defRPr>
            </a:lvl7pPr>
            <a:lvl8pPr marL="1371566" algn="ctr" rtl="0" fontAlgn="base">
              <a:spcBef>
                <a:spcPct val="0"/>
              </a:spcBef>
              <a:spcAft>
                <a:spcPct val="0"/>
              </a:spcAft>
              <a:defRPr sz="4400">
                <a:solidFill>
                  <a:schemeClr val="tx1"/>
                </a:solidFill>
                <a:latin typeface="Calibri" pitchFamily="34" charset="0"/>
              </a:defRPr>
            </a:lvl8pPr>
            <a:lvl9pPr marL="1828754" algn="ctr" rtl="0" fontAlgn="base">
              <a:spcBef>
                <a:spcPct val="0"/>
              </a:spcBef>
              <a:spcAft>
                <a:spcPct val="0"/>
              </a:spcAft>
              <a:defRPr sz="4400">
                <a:solidFill>
                  <a:schemeClr val="tx1"/>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a:ea typeface="+mj-ea"/>
                <a:cs typeface="+mj-cs"/>
              </a:rPr>
              <a:t>Single-lead ECG: limitations</a:t>
            </a:r>
          </a:p>
        </p:txBody>
      </p:sp>
    </p:spTree>
    <p:extLst>
      <p:ext uri="{BB962C8B-B14F-4D97-AF65-F5344CB8AC3E}">
        <p14:creationId xmlns:p14="http://schemas.microsoft.com/office/powerpoint/2010/main" val="32245434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8ADA627-A042-2F80-FC5D-F9B515865791}"/>
              </a:ext>
            </a:extLst>
          </p:cNvPr>
          <p:cNvPicPr>
            <a:picLocks noChangeAspect="1"/>
          </p:cNvPicPr>
          <p:nvPr/>
        </p:nvPicPr>
        <p:blipFill rotWithShape="1">
          <a:blip r:embed="rId3"/>
          <a:srcRect b="50000"/>
          <a:stretch/>
        </p:blipFill>
        <p:spPr>
          <a:xfrm>
            <a:off x="410308" y="1042333"/>
            <a:ext cx="9126415" cy="3491706"/>
          </a:xfrm>
          <a:prstGeom prst="rect">
            <a:avLst/>
          </a:prstGeom>
        </p:spPr>
      </p:pic>
      <p:sp>
        <p:nvSpPr>
          <p:cNvPr id="4" name="TextBox 3">
            <a:extLst>
              <a:ext uri="{FF2B5EF4-FFF2-40B4-BE49-F238E27FC236}">
                <a16:creationId xmlns:a16="http://schemas.microsoft.com/office/drawing/2014/main" id="{9B29D004-9355-96AA-ED32-682C44C4A684}"/>
              </a:ext>
            </a:extLst>
          </p:cNvPr>
          <p:cNvSpPr txBox="1"/>
          <p:nvPr/>
        </p:nvSpPr>
        <p:spPr>
          <a:xfrm>
            <a:off x="410308" y="211018"/>
            <a:ext cx="3441840" cy="734945"/>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a:ea typeface="+mn-ea"/>
                <a:cs typeface="+mn-cs"/>
              </a:rPr>
              <a:t>Older adults because:</a:t>
            </a: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AF incidence increases with age</a:t>
            </a:r>
          </a:p>
        </p:txBody>
      </p:sp>
      <p:sp>
        <p:nvSpPr>
          <p:cNvPr id="6" name="TextBox 5">
            <a:extLst>
              <a:ext uri="{FF2B5EF4-FFF2-40B4-BE49-F238E27FC236}">
                <a16:creationId xmlns:a16="http://schemas.microsoft.com/office/drawing/2014/main" id="{C992B07D-B465-0A71-1E15-3BA58393FACE}"/>
              </a:ext>
            </a:extLst>
          </p:cNvPr>
          <p:cNvSpPr txBox="1"/>
          <p:nvPr/>
        </p:nvSpPr>
        <p:spPr>
          <a:xfrm>
            <a:off x="0" y="6334780"/>
            <a:ext cx="11863754"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a:ea typeface="+mn-ea"/>
                <a:cs typeface="+mn-cs"/>
              </a:rPr>
              <a:t>Wu J </a:t>
            </a:r>
            <a:r>
              <a:rPr kumimoji="0" lang="en-US" sz="1400" b="0" i="1" u="none" strike="noStrike" kern="1200" cap="none" spc="0" normalizeH="0" baseline="0" noProof="0" dirty="0">
                <a:ln>
                  <a:noFill/>
                </a:ln>
                <a:solidFill>
                  <a:prstClr val="white"/>
                </a:solidFill>
                <a:effectLst/>
                <a:uLnTx/>
                <a:uFillTx/>
                <a:latin typeface="Calibri"/>
                <a:ea typeface="+mn-ea"/>
                <a:cs typeface="+mn-cs"/>
              </a:rPr>
              <a:t>et al.</a:t>
            </a:r>
            <a:r>
              <a:rPr kumimoji="0" lang="en-US" sz="1400" b="0" i="0" u="none" strike="noStrike" kern="1200" cap="none" spc="0" normalizeH="0" baseline="0" noProof="0" dirty="0">
                <a:ln>
                  <a:noFill/>
                </a:ln>
                <a:solidFill>
                  <a:prstClr val="white"/>
                </a:solidFill>
                <a:effectLst/>
                <a:uLnTx/>
                <a:uFillTx/>
                <a:latin typeface="Calibri"/>
                <a:ea typeface="+mn-ea"/>
                <a:cs typeface="+mn-cs"/>
              </a:rPr>
              <a:t>, ‘Temporal trends and patterns in atrial fibrillation incidence: A population-based study of 3.4 million Individuals’, </a:t>
            </a:r>
            <a:r>
              <a:rPr kumimoji="0" lang="en-US" sz="1400" b="0" i="0" u="none" strike="noStrike" kern="1200" cap="none" spc="0" normalizeH="0" baseline="0" noProof="0" dirty="0">
                <a:ln>
                  <a:noFill/>
                </a:ln>
                <a:solidFill>
                  <a:prstClr val="white"/>
                </a:solidFill>
                <a:effectLst/>
                <a:uLnTx/>
                <a:uFillTx/>
                <a:latin typeface="Calibri"/>
                <a:ea typeface="+mn-ea"/>
                <a:cs typeface="+mn-cs"/>
                <a:hlinkClick r:id="rId4">
                  <a:extLst>
                    <a:ext uri="{A12FA001-AC4F-418D-AE19-62706E023703}">
                      <ahyp:hlinkClr xmlns:ahyp="http://schemas.microsoft.com/office/drawing/2018/hyperlinkcolor" val="tx"/>
                    </a:ext>
                  </a:extLst>
                </a:hlinkClick>
              </a:rPr>
              <a:t>https://doi.org/10.1016/j.lanepe.2022.100395</a:t>
            </a:r>
            <a:r>
              <a:rPr kumimoji="0" lang="en-US" sz="1400" b="0" i="0" u="none" strike="noStrike" kern="1200" cap="none" spc="0" normalizeH="0" baseline="0" noProof="0" dirty="0">
                <a:ln>
                  <a:noFill/>
                </a:ln>
                <a:solidFill>
                  <a:prstClr val="white"/>
                </a:solidFill>
                <a:effectLst/>
                <a:uLnTx/>
                <a:uFillTx/>
                <a:latin typeface="Calibri"/>
                <a:ea typeface="+mn-ea"/>
                <a:cs typeface="+mn-cs"/>
              </a:rPr>
              <a:t> (</a:t>
            </a:r>
            <a:r>
              <a:rPr kumimoji="0" lang="en-US" sz="1400" b="0" i="0" u="none" strike="noStrike" kern="1200" cap="none" spc="0" normalizeH="0" baseline="0" noProof="0" dirty="0">
                <a:ln>
                  <a:noFill/>
                </a:ln>
                <a:solidFill>
                  <a:prstClr val="white"/>
                </a:solidFill>
                <a:effectLst/>
                <a:uLnTx/>
                <a:uFillTx/>
                <a:latin typeface="Calibri"/>
                <a:ea typeface="+mn-ea"/>
                <a:cs typeface="+mn-cs"/>
                <a:hlinkClick r:id="rId5">
                  <a:extLst>
                    <a:ext uri="{A12FA001-AC4F-418D-AE19-62706E023703}">
                      <ahyp:hlinkClr xmlns:ahyp="http://schemas.microsoft.com/office/drawing/2018/hyperlinkcolor" val="tx"/>
                    </a:ext>
                  </a:extLst>
                </a:hlinkClick>
              </a:rPr>
              <a:t>CC BY 4.0</a:t>
            </a:r>
            <a:r>
              <a:rPr kumimoji="0" lang="en-US" sz="1400" b="0" i="0" u="none" strike="noStrike" kern="1200" cap="none" spc="0" normalizeH="0" baseline="0" noProof="0" dirty="0">
                <a:ln>
                  <a:noFill/>
                </a:ln>
                <a:solidFill>
                  <a:prstClr val="white"/>
                </a:solidFill>
                <a:effectLst/>
                <a:uLnTx/>
                <a:uFillTx/>
                <a:latin typeface="Calibri"/>
                <a:ea typeface="+mn-ea"/>
                <a:cs typeface="+mn-cs"/>
              </a:rPr>
              <a:t>)</a:t>
            </a:r>
          </a:p>
        </p:txBody>
      </p:sp>
      <p:sp>
        <p:nvSpPr>
          <p:cNvPr id="10" name="TextBox 9">
            <a:extLst>
              <a:ext uri="{FF2B5EF4-FFF2-40B4-BE49-F238E27FC236}">
                <a16:creationId xmlns:a16="http://schemas.microsoft.com/office/drawing/2014/main" id="{D9CD5D08-EB9F-173A-4D13-A80CE661CE3C}"/>
              </a:ext>
            </a:extLst>
          </p:cNvPr>
          <p:cNvSpPr txBox="1"/>
          <p:nvPr/>
        </p:nvSpPr>
        <p:spPr>
          <a:xfrm>
            <a:off x="410308" y="4870676"/>
            <a:ext cx="10316307" cy="1067343"/>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a:ea typeface="+mn-ea"/>
                <a:cs typeface="+mn-cs"/>
              </a:rPr>
              <a:t>In daily life because:</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AF can occur infrequently</a:t>
            </a:r>
          </a:p>
        </p:txBody>
      </p:sp>
      <p:sp>
        <p:nvSpPr>
          <p:cNvPr id="3" name="TextBox 2">
            <a:extLst>
              <a:ext uri="{FF2B5EF4-FFF2-40B4-BE49-F238E27FC236}">
                <a16:creationId xmlns:a16="http://schemas.microsoft.com/office/drawing/2014/main" id="{9F4FE8B7-33BB-8B81-98CF-C886CDBC2FBA}"/>
              </a:ext>
            </a:extLst>
          </p:cNvPr>
          <p:cNvSpPr txBox="1"/>
          <p:nvPr/>
        </p:nvSpPr>
        <p:spPr>
          <a:xfrm>
            <a:off x="3613946" y="4386041"/>
            <a:ext cx="857805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a:ea typeface="+mn-ea"/>
                <a:cs typeface="+mn-cs"/>
              </a:rPr>
              <a:t>From primary and secondary electronic health records of 3.4 million individuals in England</a:t>
            </a:r>
          </a:p>
        </p:txBody>
      </p:sp>
    </p:spTree>
    <p:extLst>
      <p:ext uri="{BB962C8B-B14F-4D97-AF65-F5344CB8AC3E}">
        <p14:creationId xmlns:p14="http://schemas.microsoft.com/office/powerpoint/2010/main" val="3298392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B29D004-9355-96AA-ED32-682C44C4A684}"/>
              </a:ext>
            </a:extLst>
          </p:cNvPr>
          <p:cNvSpPr txBox="1"/>
          <p:nvPr/>
        </p:nvSpPr>
        <p:spPr>
          <a:xfrm>
            <a:off x="1254370" y="756141"/>
            <a:ext cx="5564728" cy="1067343"/>
          </a:xfrm>
          <a:prstGeom prst="rect">
            <a:avLst/>
          </a:prstGeom>
          <a:noFill/>
        </p:spPr>
        <p:txBody>
          <a:bodyPr wrap="none" rtlCol="0">
            <a:spAutoFit/>
          </a:bodyPr>
          <a:lstStyle/>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endParaRPr lang="en-US" dirty="0">
              <a:solidFill>
                <a:prstClr val="black"/>
              </a:solidFill>
              <a:latin typeface="Calibri"/>
            </a:endParaRPr>
          </a:p>
          <a:p>
            <a:pPr marR="0" lvl="0" algn="l" defTabSz="914400" rtl="0" eaLnBrk="1" fontAlgn="auto" latinLnBrk="0" hangingPunct="1">
              <a:lnSpc>
                <a:spcPct val="120000"/>
              </a:lnSpc>
              <a:spcBef>
                <a:spcPts val="0"/>
              </a:spcBef>
              <a:spcAft>
                <a:spcPts val="0"/>
              </a:spcAft>
              <a:buClrTx/>
              <a:buSzTx/>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Not everyone has a smartwatch, particularly older adults</a:t>
            </a:r>
          </a:p>
        </p:txBody>
      </p:sp>
      <p:sp>
        <p:nvSpPr>
          <p:cNvPr id="6" name="TextBox 5">
            <a:extLst>
              <a:ext uri="{FF2B5EF4-FFF2-40B4-BE49-F238E27FC236}">
                <a16:creationId xmlns:a16="http://schemas.microsoft.com/office/drawing/2014/main" id="{C992B07D-B465-0A71-1E15-3BA58393FACE}"/>
              </a:ext>
            </a:extLst>
          </p:cNvPr>
          <p:cNvSpPr txBox="1"/>
          <p:nvPr/>
        </p:nvSpPr>
        <p:spPr>
          <a:xfrm>
            <a:off x="0" y="6334780"/>
            <a:ext cx="6339376"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err="1">
                <a:ln>
                  <a:noFill/>
                </a:ln>
                <a:solidFill>
                  <a:prstClr val="white"/>
                </a:solidFill>
                <a:effectLst/>
                <a:uLnTx/>
                <a:uFillTx/>
                <a:latin typeface="Calibri" panose="020F0502020204030204" pitchFamily="34" charset="0"/>
                <a:ea typeface="+mn-ea"/>
                <a:cs typeface="Calibri" panose="020F0502020204030204" pitchFamily="34" charset="0"/>
              </a:rPr>
              <a:t>Shandhi</a:t>
            </a:r>
            <a:r>
              <a:rPr kumimoji="0" lang="en-US" sz="14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 MH et al., ‘Assessment of ownership of smart devices and the acceptability of digital health data sharing’, </a:t>
            </a:r>
            <a:r>
              <a:rPr kumimoji="0" lang="en-GB" sz="14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hlinkClick r:id="rId3">
                  <a:extLst>
                    <a:ext uri="{A12FA001-AC4F-418D-AE19-62706E023703}">
                      <ahyp:hlinkClr xmlns:ahyp="http://schemas.microsoft.com/office/drawing/2018/hyperlinkcolor" val="tx"/>
                    </a:ext>
                  </a:extLst>
                </a:hlinkClick>
              </a:rPr>
              <a:t>https://doi.org/10.1038/s41746-024-01030-x</a:t>
            </a:r>
            <a:r>
              <a:rPr kumimoji="0" lang="en-GB" sz="14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 (</a:t>
            </a:r>
            <a:r>
              <a:rPr kumimoji="0" lang="en-US" sz="14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hlinkClick r:id="rId4">
                  <a:extLst>
                    <a:ext uri="{A12FA001-AC4F-418D-AE19-62706E023703}">
                      <ahyp:hlinkClr xmlns:ahyp="http://schemas.microsoft.com/office/drawing/2018/hyperlinkcolor" val="tx"/>
                    </a:ext>
                  </a:extLst>
                </a:hlinkClick>
              </a:rPr>
              <a:t>CC BY 4.0</a:t>
            </a:r>
            <a:r>
              <a:rPr kumimoji="0" lang="en-US" sz="14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a:t>
            </a:r>
          </a:p>
        </p:txBody>
      </p:sp>
      <p:pic>
        <p:nvPicPr>
          <p:cNvPr id="3" name="Picture 2">
            <a:extLst>
              <a:ext uri="{FF2B5EF4-FFF2-40B4-BE49-F238E27FC236}">
                <a16:creationId xmlns:a16="http://schemas.microsoft.com/office/drawing/2014/main" id="{F9175DF2-AA18-A972-E3B1-D399CB8DD3DA}"/>
              </a:ext>
            </a:extLst>
          </p:cNvPr>
          <p:cNvPicPr>
            <a:picLocks noChangeAspect="1"/>
          </p:cNvPicPr>
          <p:nvPr/>
        </p:nvPicPr>
        <p:blipFill rotWithShape="1">
          <a:blip r:embed="rId5"/>
          <a:srcRect l="51810"/>
          <a:stretch/>
        </p:blipFill>
        <p:spPr>
          <a:xfrm>
            <a:off x="4255477" y="2802164"/>
            <a:ext cx="3745523" cy="2074632"/>
          </a:xfrm>
          <a:prstGeom prst="rect">
            <a:avLst/>
          </a:prstGeom>
        </p:spPr>
      </p:pic>
      <p:sp>
        <p:nvSpPr>
          <p:cNvPr id="7" name="TextBox 6">
            <a:extLst>
              <a:ext uri="{FF2B5EF4-FFF2-40B4-BE49-F238E27FC236}">
                <a16:creationId xmlns:a16="http://schemas.microsoft.com/office/drawing/2014/main" id="{3DBD39F2-71EC-4E35-78E1-A79F93906A7F}"/>
              </a:ext>
            </a:extLst>
          </p:cNvPr>
          <p:cNvSpPr txBox="1"/>
          <p:nvPr/>
        </p:nvSpPr>
        <p:spPr>
          <a:xfrm>
            <a:off x="3650824" y="2964209"/>
            <a:ext cx="604653"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a:ea typeface="+mn-ea"/>
                <a:cs typeface="+mn-cs"/>
              </a:rPr>
              <a:t>18-25</a:t>
            </a:r>
          </a:p>
        </p:txBody>
      </p:sp>
      <p:sp>
        <p:nvSpPr>
          <p:cNvPr id="8" name="TextBox 7">
            <a:extLst>
              <a:ext uri="{FF2B5EF4-FFF2-40B4-BE49-F238E27FC236}">
                <a16:creationId xmlns:a16="http://schemas.microsoft.com/office/drawing/2014/main" id="{1BFC6E33-EC40-5CF5-8DD8-9EE8A6DA30FE}"/>
              </a:ext>
            </a:extLst>
          </p:cNvPr>
          <p:cNvSpPr txBox="1"/>
          <p:nvPr/>
        </p:nvSpPr>
        <p:spPr>
          <a:xfrm>
            <a:off x="3650823" y="3301654"/>
            <a:ext cx="604653"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a:ea typeface="+mn-ea"/>
                <a:cs typeface="+mn-cs"/>
              </a:rPr>
              <a:t>26-41</a:t>
            </a:r>
          </a:p>
        </p:txBody>
      </p:sp>
      <p:sp>
        <p:nvSpPr>
          <p:cNvPr id="9" name="TextBox 8">
            <a:extLst>
              <a:ext uri="{FF2B5EF4-FFF2-40B4-BE49-F238E27FC236}">
                <a16:creationId xmlns:a16="http://schemas.microsoft.com/office/drawing/2014/main" id="{9764ED36-C47C-785C-F165-0BD3A1BC6ED1}"/>
              </a:ext>
            </a:extLst>
          </p:cNvPr>
          <p:cNvSpPr txBox="1"/>
          <p:nvPr/>
        </p:nvSpPr>
        <p:spPr>
          <a:xfrm>
            <a:off x="3650823" y="3644950"/>
            <a:ext cx="604653"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a:ea typeface="+mn-ea"/>
                <a:cs typeface="+mn-cs"/>
              </a:rPr>
              <a:t>42-57</a:t>
            </a:r>
          </a:p>
        </p:txBody>
      </p:sp>
      <p:sp>
        <p:nvSpPr>
          <p:cNvPr id="11" name="TextBox 10">
            <a:extLst>
              <a:ext uri="{FF2B5EF4-FFF2-40B4-BE49-F238E27FC236}">
                <a16:creationId xmlns:a16="http://schemas.microsoft.com/office/drawing/2014/main" id="{D250B5C7-70B6-AD59-A0F3-291FDA0C995A}"/>
              </a:ext>
            </a:extLst>
          </p:cNvPr>
          <p:cNvSpPr txBox="1"/>
          <p:nvPr/>
        </p:nvSpPr>
        <p:spPr>
          <a:xfrm>
            <a:off x="3650822" y="3982395"/>
            <a:ext cx="604653"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a:ea typeface="+mn-ea"/>
                <a:cs typeface="+mn-cs"/>
              </a:rPr>
              <a:t>58-76</a:t>
            </a:r>
          </a:p>
        </p:txBody>
      </p:sp>
      <p:sp>
        <p:nvSpPr>
          <p:cNvPr id="12" name="TextBox 11">
            <a:extLst>
              <a:ext uri="{FF2B5EF4-FFF2-40B4-BE49-F238E27FC236}">
                <a16:creationId xmlns:a16="http://schemas.microsoft.com/office/drawing/2014/main" id="{277F1F89-AF6C-D16E-7195-2397C2161236}"/>
              </a:ext>
            </a:extLst>
          </p:cNvPr>
          <p:cNvSpPr txBox="1"/>
          <p:nvPr/>
        </p:nvSpPr>
        <p:spPr>
          <a:xfrm>
            <a:off x="3777323" y="4319840"/>
            <a:ext cx="457176" cy="307777"/>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a:ea typeface="+mn-ea"/>
                <a:cs typeface="+mn-cs"/>
              </a:rPr>
              <a:t>77+</a:t>
            </a:r>
          </a:p>
        </p:txBody>
      </p:sp>
      <p:sp>
        <p:nvSpPr>
          <p:cNvPr id="13" name="TextBox 12">
            <a:extLst>
              <a:ext uri="{FF2B5EF4-FFF2-40B4-BE49-F238E27FC236}">
                <a16:creationId xmlns:a16="http://schemas.microsoft.com/office/drawing/2014/main" id="{46F1E064-F060-B9CE-1BC9-FCDF48F614AB}"/>
              </a:ext>
            </a:extLst>
          </p:cNvPr>
          <p:cNvSpPr txBox="1"/>
          <p:nvPr/>
        </p:nvSpPr>
        <p:spPr>
          <a:xfrm>
            <a:off x="2942493" y="3583395"/>
            <a:ext cx="54021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Age</a:t>
            </a:r>
          </a:p>
        </p:txBody>
      </p:sp>
      <p:sp>
        <p:nvSpPr>
          <p:cNvPr id="15" name="TextBox 14">
            <a:extLst>
              <a:ext uri="{FF2B5EF4-FFF2-40B4-BE49-F238E27FC236}">
                <a16:creationId xmlns:a16="http://schemas.microsoft.com/office/drawing/2014/main" id="{5DA76247-1372-40C0-C7D3-48DBF80FBB6A}"/>
              </a:ext>
            </a:extLst>
          </p:cNvPr>
          <p:cNvSpPr txBox="1"/>
          <p:nvPr/>
        </p:nvSpPr>
        <p:spPr>
          <a:xfrm>
            <a:off x="4150672" y="4811173"/>
            <a:ext cx="276037" cy="307777"/>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a:ea typeface="+mn-ea"/>
                <a:cs typeface="+mn-cs"/>
              </a:rPr>
              <a:t>0</a:t>
            </a:r>
          </a:p>
        </p:txBody>
      </p:sp>
      <p:sp>
        <p:nvSpPr>
          <p:cNvPr id="16" name="TextBox 15">
            <a:extLst>
              <a:ext uri="{FF2B5EF4-FFF2-40B4-BE49-F238E27FC236}">
                <a16:creationId xmlns:a16="http://schemas.microsoft.com/office/drawing/2014/main" id="{0CB6C5A4-9751-8998-0227-4390228068FC}"/>
              </a:ext>
            </a:extLst>
          </p:cNvPr>
          <p:cNvSpPr txBox="1"/>
          <p:nvPr/>
        </p:nvSpPr>
        <p:spPr>
          <a:xfrm>
            <a:off x="5009472" y="4811173"/>
            <a:ext cx="367408" cy="307777"/>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a:ea typeface="+mn-ea"/>
                <a:cs typeface="+mn-cs"/>
              </a:rPr>
              <a:t>25</a:t>
            </a:r>
          </a:p>
        </p:txBody>
      </p:sp>
      <p:sp>
        <p:nvSpPr>
          <p:cNvPr id="17" name="TextBox 16">
            <a:extLst>
              <a:ext uri="{FF2B5EF4-FFF2-40B4-BE49-F238E27FC236}">
                <a16:creationId xmlns:a16="http://schemas.microsoft.com/office/drawing/2014/main" id="{23B19C11-5606-F1BC-245E-0BA28F01DB5C}"/>
              </a:ext>
            </a:extLst>
          </p:cNvPr>
          <p:cNvSpPr txBox="1"/>
          <p:nvPr/>
        </p:nvSpPr>
        <p:spPr>
          <a:xfrm>
            <a:off x="5912751" y="4811173"/>
            <a:ext cx="367408" cy="307777"/>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a:ea typeface="+mn-ea"/>
                <a:cs typeface="+mn-cs"/>
              </a:rPr>
              <a:t>50</a:t>
            </a:r>
          </a:p>
        </p:txBody>
      </p:sp>
      <p:sp>
        <p:nvSpPr>
          <p:cNvPr id="18" name="TextBox 17">
            <a:extLst>
              <a:ext uri="{FF2B5EF4-FFF2-40B4-BE49-F238E27FC236}">
                <a16:creationId xmlns:a16="http://schemas.microsoft.com/office/drawing/2014/main" id="{E29BF89E-FCEE-2AD1-9855-76359296C4C2}"/>
              </a:ext>
            </a:extLst>
          </p:cNvPr>
          <p:cNvSpPr txBox="1"/>
          <p:nvPr/>
        </p:nvSpPr>
        <p:spPr>
          <a:xfrm>
            <a:off x="6816030" y="4811173"/>
            <a:ext cx="367408" cy="307777"/>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a:ea typeface="+mn-ea"/>
                <a:cs typeface="+mn-cs"/>
              </a:rPr>
              <a:t>75</a:t>
            </a:r>
          </a:p>
        </p:txBody>
      </p:sp>
      <p:sp>
        <p:nvSpPr>
          <p:cNvPr id="19" name="TextBox 18">
            <a:extLst>
              <a:ext uri="{FF2B5EF4-FFF2-40B4-BE49-F238E27FC236}">
                <a16:creationId xmlns:a16="http://schemas.microsoft.com/office/drawing/2014/main" id="{F101391D-D1E0-B0EA-6370-A66926019CB6}"/>
              </a:ext>
            </a:extLst>
          </p:cNvPr>
          <p:cNvSpPr txBox="1"/>
          <p:nvPr/>
        </p:nvSpPr>
        <p:spPr>
          <a:xfrm>
            <a:off x="7672417" y="4811173"/>
            <a:ext cx="458780" cy="307777"/>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a:ea typeface="+mn-ea"/>
                <a:cs typeface="+mn-cs"/>
              </a:rPr>
              <a:t>100</a:t>
            </a:r>
          </a:p>
        </p:txBody>
      </p:sp>
      <p:sp>
        <p:nvSpPr>
          <p:cNvPr id="20" name="TextBox 19">
            <a:extLst>
              <a:ext uri="{FF2B5EF4-FFF2-40B4-BE49-F238E27FC236}">
                <a16:creationId xmlns:a16="http://schemas.microsoft.com/office/drawing/2014/main" id="{D711035C-6C4A-4DA8-E30F-C5172E3AACC6}"/>
              </a:ext>
            </a:extLst>
          </p:cNvPr>
          <p:cNvSpPr txBox="1"/>
          <p:nvPr/>
        </p:nvSpPr>
        <p:spPr>
          <a:xfrm>
            <a:off x="4798194" y="5108859"/>
            <a:ext cx="266008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Ownership Percentage (%)</a:t>
            </a:r>
          </a:p>
        </p:txBody>
      </p:sp>
      <p:sp>
        <p:nvSpPr>
          <p:cNvPr id="21" name="TextBox 20">
            <a:extLst>
              <a:ext uri="{FF2B5EF4-FFF2-40B4-BE49-F238E27FC236}">
                <a16:creationId xmlns:a16="http://schemas.microsoft.com/office/drawing/2014/main" id="{B4A6FA22-C79F-248A-C2C0-8F11B0F08979}"/>
              </a:ext>
            </a:extLst>
          </p:cNvPr>
          <p:cNvSpPr txBox="1"/>
          <p:nvPr/>
        </p:nvSpPr>
        <p:spPr>
          <a:xfrm>
            <a:off x="1590263" y="2263176"/>
            <a:ext cx="603363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a:ea typeface="+mn-ea"/>
                <a:cs typeface="+mn-cs"/>
              </a:rPr>
              <a:t>An electronic survey of 1,368 patient advisory group members:</a:t>
            </a:r>
          </a:p>
        </p:txBody>
      </p:sp>
      <p:sp>
        <p:nvSpPr>
          <p:cNvPr id="22" name="Title 1">
            <a:extLst>
              <a:ext uri="{FF2B5EF4-FFF2-40B4-BE49-F238E27FC236}">
                <a16:creationId xmlns:a16="http://schemas.microsoft.com/office/drawing/2014/main" id="{EBF6D0C6-36D7-E60A-C763-03A044B529AA}"/>
              </a:ext>
            </a:extLst>
          </p:cNvPr>
          <p:cNvSpPr txBox="1">
            <a:spLocks/>
          </p:cNvSpPr>
          <p:nvPr/>
        </p:nvSpPr>
        <p:spPr>
          <a:xfrm>
            <a:off x="72893" y="39756"/>
            <a:ext cx="9369287" cy="894522"/>
          </a:xfrm>
          <a:prstGeom prst="rect">
            <a:avLst/>
          </a:prstGeom>
          <a:noFill/>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189" algn="ctr" rtl="0" fontAlgn="base">
              <a:spcBef>
                <a:spcPct val="0"/>
              </a:spcBef>
              <a:spcAft>
                <a:spcPct val="0"/>
              </a:spcAft>
              <a:defRPr sz="4400">
                <a:solidFill>
                  <a:schemeClr val="tx1"/>
                </a:solidFill>
                <a:latin typeface="Calibri" pitchFamily="34" charset="0"/>
              </a:defRPr>
            </a:lvl6pPr>
            <a:lvl7pPr marL="914377" algn="ctr" rtl="0" fontAlgn="base">
              <a:spcBef>
                <a:spcPct val="0"/>
              </a:spcBef>
              <a:spcAft>
                <a:spcPct val="0"/>
              </a:spcAft>
              <a:defRPr sz="4400">
                <a:solidFill>
                  <a:schemeClr val="tx1"/>
                </a:solidFill>
                <a:latin typeface="Calibri" pitchFamily="34" charset="0"/>
              </a:defRPr>
            </a:lvl7pPr>
            <a:lvl8pPr marL="1371566" algn="ctr" rtl="0" fontAlgn="base">
              <a:spcBef>
                <a:spcPct val="0"/>
              </a:spcBef>
              <a:spcAft>
                <a:spcPct val="0"/>
              </a:spcAft>
              <a:defRPr sz="4400">
                <a:solidFill>
                  <a:schemeClr val="tx1"/>
                </a:solidFill>
                <a:latin typeface="Calibri" pitchFamily="34" charset="0"/>
              </a:defRPr>
            </a:lvl8pPr>
            <a:lvl9pPr marL="1828754" algn="ctr" rtl="0" fontAlgn="base">
              <a:spcBef>
                <a:spcPct val="0"/>
              </a:spcBef>
              <a:spcAft>
                <a:spcPct val="0"/>
              </a:spcAft>
              <a:defRPr sz="4400">
                <a:solidFill>
                  <a:schemeClr val="tx1"/>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a:ea typeface="+mj-ea"/>
                <a:cs typeface="+mj-cs"/>
              </a:rPr>
              <a:t>Smartwatch ownership</a:t>
            </a:r>
          </a:p>
        </p:txBody>
      </p:sp>
    </p:spTree>
    <p:extLst>
      <p:ext uri="{BB962C8B-B14F-4D97-AF65-F5344CB8AC3E}">
        <p14:creationId xmlns:p14="http://schemas.microsoft.com/office/powerpoint/2010/main" val="34989074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636465"/>
        </a:solidFill>
        <a:effectLst/>
      </p:bgPr>
    </p:bg>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BE9C11A2-EC16-DC47-AA52-189AFDAD5335}"/>
              </a:ext>
            </a:extLst>
          </p:cNvPr>
          <p:cNvSpPr txBox="1"/>
          <p:nvPr/>
        </p:nvSpPr>
        <p:spPr>
          <a:xfrm>
            <a:off x="5024221" y="6515020"/>
            <a:ext cx="7167780" cy="307777"/>
          </a:xfrm>
          <a:prstGeom prst="rect">
            <a:avLst/>
          </a:prstGeom>
          <a:noFill/>
          <a:effectLst>
            <a:softEdge rad="50800"/>
          </a:effectLst>
        </p:spPr>
        <p:txBody>
          <a:bodyPr wrap="square" rtlCol="0">
            <a:spAutoFit/>
          </a:bodyPr>
          <a:lstStyle/>
          <a:p>
            <a:pPr lvl="0" algn="r">
              <a:defRPr/>
            </a:pPr>
            <a:r>
              <a:rPr lang="en-GB" sz="1400" dirty="0">
                <a:solidFill>
                  <a:schemeClr val="bg1"/>
                </a:solidFill>
              </a:rPr>
              <a:t>Photo by </a:t>
            </a:r>
            <a:r>
              <a:rPr lang="en-GB" sz="1400" dirty="0">
                <a:solidFill>
                  <a:schemeClr val="bg1"/>
                </a:solidFill>
                <a:hlinkClick r:id="rId4">
                  <a:extLst>
                    <a:ext uri="{A12FA001-AC4F-418D-AE19-62706E023703}">
                      <ahyp:hlinkClr xmlns:ahyp="http://schemas.microsoft.com/office/drawing/2018/hyperlinkcolor" val="tx"/>
                    </a:ext>
                  </a:extLst>
                </a:hlinkClick>
              </a:rPr>
              <a:t>Luke Chesser</a:t>
            </a:r>
            <a:r>
              <a:rPr lang="en-GB" sz="1400" dirty="0">
                <a:solidFill>
                  <a:schemeClr val="bg1"/>
                </a:solidFill>
              </a:rPr>
              <a:t> on </a:t>
            </a:r>
            <a:r>
              <a:rPr lang="en-GB" sz="1400" dirty="0">
                <a:solidFill>
                  <a:schemeClr val="bg1"/>
                </a:solidFill>
                <a:hlinkClick r:id="rId5">
                  <a:extLst>
                    <a:ext uri="{A12FA001-AC4F-418D-AE19-62706E023703}">
                      <ahyp:hlinkClr xmlns:ahyp="http://schemas.microsoft.com/office/drawing/2018/hyperlinkcolor" val="tx"/>
                    </a:ext>
                  </a:extLst>
                </a:hlinkClick>
              </a:rPr>
              <a:t>Unsplash</a:t>
            </a:r>
            <a:r>
              <a:rPr lang="en-GB" sz="1400" dirty="0">
                <a:solidFill>
                  <a:schemeClr val="bg1"/>
                </a:solidFill>
              </a:rPr>
              <a:t> </a:t>
            </a:r>
            <a:endParaRPr kumimoji="0" lang="en-US" sz="1333" b="0" i="0" u="none" strike="noStrike" kern="1200" cap="none" spc="0" normalizeH="0" baseline="0" noProof="0" dirty="0">
              <a:ln>
                <a:noFill/>
              </a:ln>
              <a:solidFill>
                <a:schemeClr val="bg1"/>
              </a:solidFill>
              <a:effectLst/>
              <a:uLnTx/>
              <a:uFillTx/>
              <a:latin typeface="Calibri"/>
            </a:endParaRPr>
          </a:p>
        </p:txBody>
      </p:sp>
      <p:pic>
        <p:nvPicPr>
          <p:cNvPr id="4" name="Picture 3">
            <a:extLst>
              <a:ext uri="{FF2B5EF4-FFF2-40B4-BE49-F238E27FC236}">
                <a16:creationId xmlns:a16="http://schemas.microsoft.com/office/drawing/2014/main" id="{F0C97850-FCC3-9269-3988-CE531EA38AD2}"/>
              </a:ext>
            </a:extLst>
          </p:cNvPr>
          <p:cNvPicPr>
            <a:picLocks noChangeAspect="1"/>
          </p:cNvPicPr>
          <p:nvPr/>
        </p:nvPicPr>
        <p:blipFill rotWithShape="1">
          <a:blip r:embed="rId6"/>
          <a:srcRect t="1999" b="18119"/>
          <a:stretch/>
        </p:blipFill>
        <p:spPr>
          <a:xfrm>
            <a:off x="0" y="0"/>
            <a:ext cx="12192000" cy="6492875"/>
          </a:xfrm>
          <a:prstGeom prst="rect">
            <a:avLst/>
          </a:prstGeom>
        </p:spPr>
      </p:pic>
    </p:spTree>
    <p:custDataLst>
      <p:tags r:id="rId1"/>
    </p:custDataLst>
    <p:extLst>
      <p:ext uri="{BB962C8B-B14F-4D97-AF65-F5344CB8AC3E}">
        <p14:creationId xmlns:p14="http://schemas.microsoft.com/office/powerpoint/2010/main" val="26738324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large brick house with a lawn&#10;&#10;Description automatically generated">
            <a:extLst>
              <a:ext uri="{FF2B5EF4-FFF2-40B4-BE49-F238E27FC236}">
                <a16:creationId xmlns:a16="http://schemas.microsoft.com/office/drawing/2014/main" id="{3F547527-D032-92C0-A891-5BAB532C2570}"/>
              </a:ext>
            </a:extLst>
          </p:cNvPr>
          <p:cNvPicPr>
            <a:picLocks noChangeAspect="1"/>
          </p:cNvPicPr>
          <p:nvPr/>
        </p:nvPicPr>
        <p:blipFill rotWithShape="1">
          <a:blip r:embed="rId3"/>
          <a:srcRect t="16621" b="7044"/>
          <a:stretch/>
        </p:blipFill>
        <p:spPr>
          <a:xfrm>
            <a:off x="0" y="0"/>
            <a:ext cx="12192000" cy="6857999"/>
          </a:xfrm>
          <a:prstGeom prst="rect">
            <a:avLst/>
          </a:prstGeom>
        </p:spPr>
      </p:pic>
      <p:pic>
        <p:nvPicPr>
          <p:cNvPr id="5" name="Picture 4">
            <a:extLst>
              <a:ext uri="{FF2B5EF4-FFF2-40B4-BE49-F238E27FC236}">
                <a16:creationId xmlns:a16="http://schemas.microsoft.com/office/drawing/2014/main" id="{0B1C00F9-259D-F868-6217-EE6936B49190}"/>
              </a:ext>
            </a:extLst>
          </p:cNvPr>
          <p:cNvPicPr>
            <a:picLocks noChangeAspect="1"/>
          </p:cNvPicPr>
          <p:nvPr/>
        </p:nvPicPr>
        <p:blipFill>
          <a:blip r:embed="rId4"/>
          <a:srcRect/>
          <a:stretch/>
        </p:blipFill>
        <p:spPr>
          <a:xfrm>
            <a:off x="7877761" y="500701"/>
            <a:ext cx="3720625" cy="2581658"/>
          </a:xfrm>
          <a:prstGeom prst="rect">
            <a:avLst/>
          </a:prstGeom>
          <a:effectLst>
            <a:softEdge rad="63500"/>
          </a:effectLst>
        </p:spPr>
      </p:pic>
      <p:pic>
        <p:nvPicPr>
          <p:cNvPr id="11" name="Picture 10" descr="A close-up of a wrist watch&#10;&#10;Description automatically generated">
            <a:extLst>
              <a:ext uri="{FF2B5EF4-FFF2-40B4-BE49-F238E27FC236}">
                <a16:creationId xmlns:a16="http://schemas.microsoft.com/office/drawing/2014/main" id="{3FAB7119-94ED-399A-33FE-3BE94077D791}"/>
              </a:ext>
            </a:extLst>
          </p:cNvPr>
          <p:cNvPicPr>
            <a:picLocks noChangeAspect="1"/>
          </p:cNvPicPr>
          <p:nvPr/>
        </p:nvPicPr>
        <p:blipFill rotWithShape="1">
          <a:blip r:embed="rId5"/>
          <a:srcRect t="6033"/>
          <a:stretch/>
        </p:blipFill>
        <p:spPr>
          <a:xfrm>
            <a:off x="7877762" y="3393834"/>
            <a:ext cx="3720625" cy="2932588"/>
          </a:xfrm>
          <a:prstGeom prst="rect">
            <a:avLst/>
          </a:prstGeom>
          <a:effectLst>
            <a:softEdge rad="63500"/>
          </a:effectLst>
        </p:spPr>
      </p:pic>
      <p:sp>
        <p:nvSpPr>
          <p:cNvPr id="2" name="TextBox 1">
            <a:extLst>
              <a:ext uri="{FF2B5EF4-FFF2-40B4-BE49-F238E27FC236}">
                <a16:creationId xmlns:a16="http://schemas.microsoft.com/office/drawing/2014/main" id="{6769ABD3-E9BA-96FD-DBEB-9D8E7661B355}"/>
              </a:ext>
            </a:extLst>
          </p:cNvPr>
          <p:cNvSpPr txBox="1"/>
          <p:nvPr/>
        </p:nvSpPr>
        <p:spPr>
          <a:xfrm>
            <a:off x="213757" y="6556634"/>
            <a:ext cx="11901854" cy="261610"/>
          </a:xfrm>
          <a:prstGeom prst="rect">
            <a:avLst/>
          </a:prstGeom>
          <a:noFill/>
          <a:effectLst>
            <a:softEdge rad="50800"/>
          </a:effectLst>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bg1"/>
                </a:solidFill>
                <a:effectLst/>
                <a:uLnTx/>
                <a:uFillTx/>
                <a:latin typeface="Calibri"/>
                <a:ea typeface="+mn-ea"/>
                <a:cs typeface="+mn-cs"/>
              </a:rPr>
              <a:t>Kristof F </a:t>
            </a:r>
            <a:r>
              <a:rPr kumimoji="0" lang="en-GB" sz="1100" b="0" i="1" u="none" strike="noStrike" kern="1200" cap="none" spc="0" normalizeH="0" baseline="0" noProof="0" dirty="0">
                <a:ln>
                  <a:noFill/>
                </a:ln>
                <a:solidFill>
                  <a:schemeClr val="bg1"/>
                </a:solidFill>
                <a:effectLst/>
                <a:uLnTx/>
                <a:uFillTx/>
                <a:latin typeface="Calibri"/>
                <a:ea typeface="+mn-ea"/>
                <a:cs typeface="+mn-cs"/>
              </a:rPr>
              <a:t>et al.</a:t>
            </a:r>
            <a:r>
              <a:rPr kumimoji="0" lang="en-GB" sz="1100" b="0" i="0" u="none" strike="noStrike" kern="1200" cap="none" spc="0" normalizeH="0" baseline="0" noProof="0" dirty="0">
                <a:ln>
                  <a:noFill/>
                </a:ln>
                <a:solidFill>
                  <a:schemeClr val="bg1"/>
                </a:solidFill>
                <a:effectLst/>
                <a:uLnTx/>
                <a:uFillTx/>
                <a:latin typeface="Calibri"/>
                <a:ea typeface="+mn-ea"/>
                <a:cs typeface="+mn-cs"/>
              </a:rPr>
              <a:t>, QRS detection in single-lead, telehealth electrocardiogram signals: Benchmarking open-source algorithms, PLOS Digital Health, 2024. </a:t>
            </a:r>
            <a:r>
              <a:rPr kumimoji="0" lang="en-GB" sz="1100" b="0" i="0" u="none" strike="noStrike" kern="1200" cap="none" spc="0" normalizeH="0" baseline="0" noProof="0" dirty="0">
                <a:ln>
                  <a:noFill/>
                </a:ln>
                <a:solidFill>
                  <a:schemeClr val="bg1"/>
                </a:solidFill>
                <a:effectLst/>
                <a:uLnTx/>
                <a:uFillTx/>
                <a:latin typeface="Calibri"/>
                <a:ea typeface="+mn-ea"/>
                <a:cs typeface="+mn-cs"/>
                <a:hlinkClick r:id="rId6">
                  <a:extLst>
                    <a:ext uri="{A12FA001-AC4F-418D-AE19-62706E023703}">
                      <ahyp:hlinkClr xmlns:ahyp="http://schemas.microsoft.com/office/drawing/2018/hyperlinkcolor" val="tx"/>
                    </a:ext>
                  </a:extLst>
                </a:hlinkClick>
              </a:rPr>
              <a:t>https://doi.org/10.1371/journal.pdig.0000538</a:t>
            </a:r>
            <a:r>
              <a:rPr kumimoji="0" lang="en-GB" sz="1100" b="0" i="0" u="none" strike="noStrike" kern="1200" cap="none" spc="0" normalizeH="0" baseline="0" noProof="0" dirty="0">
                <a:ln>
                  <a:noFill/>
                </a:ln>
                <a:solidFill>
                  <a:schemeClr val="bg1"/>
                </a:solidFill>
                <a:effectLst/>
                <a:uLnTx/>
                <a:uFillTx/>
                <a:latin typeface="Calibri"/>
                <a:ea typeface="+mn-ea"/>
                <a:cs typeface="+mn-cs"/>
              </a:rPr>
              <a:t> </a:t>
            </a:r>
            <a:r>
              <a:rPr kumimoji="0" lang="en-US" sz="1100" b="0" i="0" u="none" strike="noStrike" kern="1200" cap="none" spc="0" normalizeH="0" baseline="0" noProof="0" dirty="0">
                <a:ln>
                  <a:noFill/>
                </a:ln>
                <a:solidFill>
                  <a:schemeClr val="bg1"/>
                </a:solidFill>
                <a:effectLst/>
                <a:uLnTx/>
                <a:uFillTx/>
                <a:latin typeface="Calibri"/>
                <a:ea typeface="+mn-ea"/>
                <a:cs typeface="+mn-cs"/>
              </a:rPr>
              <a:t>(</a:t>
            </a:r>
            <a:r>
              <a:rPr kumimoji="0" lang="en-US" sz="1100" b="0" i="0" u="none" strike="noStrike" kern="1200" cap="none" spc="0" normalizeH="0" baseline="0" noProof="0" dirty="0">
                <a:ln>
                  <a:noFill/>
                </a:ln>
                <a:solidFill>
                  <a:schemeClr val="bg1"/>
                </a:solidFill>
                <a:effectLst/>
                <a:uLnTx/>
                <a:uFillTx/>
                <a:latin typeface="Calibri"/>
                <a:ea typeface="+mn-ea"/>
                <a:cs typeface="+mn-cs"/>
                <a:hlinkClick r:id="rId7">
                  <a:extLst>
                    <a:ext uri="{A12FA001-AC4F-418D-AE19-62706E023703}">
                      <ahyp:hlinkClr xmlns:ahyp="http://schemas.microsoft.com/office/drawing/2018/hyperlinkcolor" val="tx"/>
                    </a:ext>
                  </a:extLst>
                </a:hlinkClick>
              </a:rPr>
              <a:t>CC BY 4.0</a:t>
            </a:r>
            <a:r>
              <a:rPr kumimoji="0" lang="en-US" sz="1100" b="0" i="0" u="none" strike="noStrike" kern="1200" cap="none" spc="0" normalizeH="0" baseline="0" noProof="0" dirty="0">
                <a:ln>
                  <a:noFill/>
                </a:ln>
                <a:solidFill>
                  <a:schemeClr val="bg1"/>
                </a:solidFill>
                <a:effectLst/>
                <a:uLnTx/>
                <a:uFillTx/>
                <a:latin typeface="Calibri"/>
                <a:ea typeface="+mn-ea"/>
                <a:cs typeface="+mn-cs"/>
              </a:rPr>
              <a:t>)</a:t>
            </a:r>
          </a:p>
        </p:txBody>
      </p:sp>
    </p:spTree>
    <p:extLst>
      <p:ext uri="{BB962C8B-B14F-4D97-AF65-F5344CB8AC3E}">
        <p14:creationId xmlns:p14="http://schemas.microsoft.com/office/powerpoint/2010/main" val="755445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281"/>
        <p:cNvGrpSpPr/>
        <p:nvPr/>
      </p:nvGrpSpPr>
      <p:grpSpPr>
        <a:xfrm>
          <a:off x="0" y="0"/>
          <a:ext cx="0" cy="0"/>
          <a:chOff x="0" y="0"/>
          <a:chExt cx="0" cy="0"/>
        </a:xfrm>
      </p:grpSpPr>
      <p:sp>
        <p:nvSpPr>
          <p:cNvPr id="10" name="TextBox 9">
            <a:extLst>
              <a:ext uri="{FF2B5EF4-FFF2-40B4-BE49-F238E27FC236}">
                <a16:creationId xmlns:a16="http://schemas.microsoft.com/office/drawing/2014/main" id="{699D215F-8121-88B1-285A-FA3C7D25A6C9}"/>
              </a:ext>
            </a:extLst>
          </p:cNvPr>
          <p:cNvSpPr txBox="1"/>
          <p:nvPr/>
        </p:nvSpPr>
        <p:spPr>
          <a:xfrm>
            <a:off x="1233463" y="1710644"/>
            <a:ext cx="1547604" cy="369332"/>
          </a:xfrm>
          <a:prstGeom prst="rect">
            <a:avLst/>
          </a:prstGeom>
          <a:noFill/>
        </p:spPr>
        <p:txBody>
          <a:bodyPr wrap="none" rtlCol="0">
            <a:spAutoFit/>
          </a:bodyPr>
          <a:lstStyle/>
          <a:p>
            <a:pPr algn="ctr"/>
            <a:r>
              <a:rPr lang="en-US" b="1" dirty="0">
                <a:solidFill>
                  <a:schemeClr val="bg1"/>
                </a:solidFill>
              </a:rPr>
              <a:t>1. Background</a:t>
            </a:r>
          </a:p>
        </p:txBody>
      </p:sp>
      <p:pic>
        <p:nvPicPr>
          <p:cNvPr id="12" name="Picture 11">
            <a:extLst>
              <a:ext uri="{FF2B5EF4-FFF2-40B4-BE49-F238E27FC236}">
                <a16:creationId xmlns:a16="http://schemas.microsoft.com/office/drawing/2014/main" id="{D2BE617C-3507-10DD-E928-F12845A65BD7}"/>
              </a:ext>
            </a:extLst>
          </p:cNvPr>
          <p:cNvPicPr>
            <a:picLocks noChangeAspect="1"/>
          </p:cNvPicPr>
          <p:nvPr/>
        </p:nvPicPr>
        <p:blipFill rotWithShape="1">
          <a:blip r:embed="rId4"/>
          <a:srcRect l="27966" t="6384" b="26879"/>
          <a:stretch/>
        </p:blipFill>
        <p:spPr>
          <a:xfrm>
            <a:off x="-55095" y="2079976"/>
            <a:ext cx="4662857" cy="2880000"/>
          </a:xfrm>
          <a:prstGeom prst="rect">
            <a:avLst/>
          </a:prstGeom>
          <a:effectLst>
            <a:softEdge rad="222179"/>
          </a:effectLst>
        </p:spPr>
      </p:pic>
      <p:sp>
        <p:nvSpPr>
          <p:cNvPr id="13" name="TextBox 12">
            <a:extLst>
              <a:ext uri="{FF2B5EF4-FFF2-40B4-BE49-F238E27FC236}">
                <a16:creationId xmlns:a16="http://schemas.microsoft.com/office/drawing/2014/main" id="{0DEDEF7B-FDDA-6ADA-C7EB-C2EF42EA281E}"/>
              </a:ext>
            </a:extLst>
          </p:cNvPr>
          <p:cNvSpPr txBox="1"/>
          <p:nvPr/>
        </p:nvSpPr>
        <p:spPr>
          <a:xfrm>
            <a:off x="5296291" y="1710644"/>
            <a:ext cx="3084562" cy="369332"/>
          </a:xfrm>
          <a:prstGeom prst="rect">
            <a:avLst/>
          </a:prstGeom>
          <a:noFill/>
        </p:spPr>
        <p:txBody>
          <a:bodyPr wrap="none" rtlCol="0">
            <a:spAutoFit/>
          </a:bodyPr>
          <a:lstStyle/>
          <a:p>
            <a:r>
              <a:rPr lang="en-US" b="1" dirty="0">
                <a:solidFill>
                  <a:schemeClr val="bg1"/>
                </a:solidFill>
              </a:rPr>
              <a:t>2. Acceptability in older adults</a:t>
            </a:r>
          </a:p>
        </p:txBody>
      </p:sp>
      <p:sp>
        <p:nvSpPr>
          <p:cNvPr id="15" name="TextBox 14">
            <a:extLst>
              <a:ext uri="{FF2B5EF4-FFF2-40B4-BE49-F238E27FC236}">
                <a16:creationId xmlns:a16="http://schemas.microsoft.com/office/drawing/2014/main" id="{46C66213-8A29-B619-C20A-EA4A5B56E9DA}"/>
              </a:ext>
            </a:extLst>
          </p:cNvPr>
          <p:cNvSpPr txBox="1"/>
          <p:nvPr/>
        </p:nvSpPr>
        <p:spPr>
          <a:xfrm>
            <a:off x="13509" y="6488668"/>
            <a:ext cx="3548521" cy="307777"/>
          </a:xfrm>
          <a:prstGeom prst="rect">
            <a:avLst/>
          </a:prstGeom>
          <a:noFill/>
        </p:spPr>
        <p:txBody>
          <a:bodyPr wrap="square">
            <a:spAutoFit/>
          </a:bodyPr>
          <a:lstStyle/>
          <a:p>
            <a:pPr algn="ctr"/>
            <a:r>
              <a:rPr lang="en-GB" sz="1400" dirty="0">
                <a:solidFill>
                  <a:schemeClr val="bg1"/>
                </a:solidFill>
              </a:rPr>
              <a:t>Photo by </a:t>
            </a:r>
            <a:r>
              <a:rPr lang="en-GB" sz="1400" dirty="0">
                <a:solidFill>
                  <a:schemeClr val="bg1"/>
                </a:solidFill>
                <a:hlinkClick r:id="rId5">
                  <a:extLst>
                    <a:ext uri="{A12FA001-AC4F-418D-AE19-62706E023703}">
                      <ahyp:hlinkClr xmlns:ahyp="http://schemas.microsoft.com/office/drawing/2018/hyperlinkcolor" val="tx"/>
                    </a:ext>
                  </a:extLst>
                </a:hlinkClick>
              </a:rPr>
              <a:t>Luke Chesser</a:t>
            </a:r>
            <a:r>
              <a:rPr lang="en-GB" sz="1400" dirty="0">
                <a:solidFill>
                  <a:schemeClr val="bg1"/>
                </a:solidFill>
              </a:rPr>
              <a:t> on </a:t>
            </a:r>
            <a:r>
              <a:rPr lang="en-GB" sz="1400" dirty="0">
                <a:solidFill>
                  <a:schemeClr val="bg1"/>
                </a:solidFill>
                <a:hlinkClick r:id="rId6">
                  <a:extLst>
                    <a:ext uri="{A12FA001-AC4F-418D-AE19-62706E023703}">
                      <ahyp:hlinkClr xmlns:ahyp="http://schemas.microsoft.com/office/drawing/2018/hyperlinkcolor" val="tx"/>
                    </a:ext>
                  </a:extLst>
                </a:hlinkClick>
              </a:rPr>
              <a:t>Unsplash</a:t>
            </a:r>
            <a:r>
              <a:rPr lang="en-GB" sz="1400" dirty="0">
                <a:solidFill>
                  <a:schemeClr val="bg1"/>
                </a:solidFill>
              </a:rPr>
              <a:t> </a:t>
            </a:r>
            <a:endParaRPr lang="en-US" sz="1400" dirty="0">
              <a:solidFill>
                <a:schemeClr val="bg1"/>
              </a:solidFill>
            </a:endParaRPr>
          </a:p>
        </p:txBody>
      </p:sp>
      <p:sp>
        <p:nvSpPr>
          <p:cNvPr id="16" name="TextBox 15">
            <a:extLst>
              <a:ext uri="{FF2B5EF4-FFF2-40B4-BE49-F238E27FC236}">
                <a16:creationId xmlns:a16="http://schemas.microsoft.com/office/drawing/2014/main" id="{0D1131A2-B8E4-0BCD-6EA9-6992B34B9334}"/>
              </a:ext>
            </a:extLst>
          </p:cNvPr>
          <p:cNvSpPr txBox="1"/>
          <p:nvPr/>
        </p:nvSpPr>
        <p:spPr>
          <a:xfrm>
            <a:off x="9570041" y="1710644"/>
            <a:ext cx="1433855" cy="369332"/>
          </a:xfrm>
          <a:prstGeom prst="rect">
            <a:avLst/>
          </a:prstGeom>
          <a:noFill/>
        </p:spPr>
        <p:txBody>
          <a:bodyPr wrap="none" rtlCol="0">
            <a:spAutoFit/>
          </a:bodyPr>
          <a:lstStyle/>
          <a:p>
            <a:pPr algn="ctr"/>
            <a:r>
              <a:rPr lang="en-US" b="1" dirty="0">
                <a:solidFill>
                  <a:schemeClr val="bg1"/>
                </a:solidFill>
              </a:rPr>
              <a:t>3. Next Steps</a:t>
            </a:r>
          </a:p>
        </p:txBody>
      </p:sp>
      <p:pic>
        <p:nvPicPr>
          <p:cNvPr id="17" name="Picture 16">
            <a:extLst>
              <a:ext uri="{FF2B5EF4-FFF2-40B4-BE49-F238E27FC236}">
                <a16:creationId xmlns:a16="http://schemas.microsoft.com/office/drawing/2014/main" id="{DF47CD7F-931A-76C2-CDBF-8AA10599A2C4}"/>
              </a:ext>
            </a:extLst>
          </p:cNvPr>
          <p:cNvPicPr>
            <a:picLocks noChangeAspect="1"/>
          </p:cNvPicPr>
          <p:nvPr/>
        </p:nvPicPr>
        <p:blipFill>
          <a:blip r:embed="rId7"/>
          <a:stretch>
            <a:fillRect/>
          </a:stretch>
        </p:blipFill>
        <p:spPr>
          <a:xfrm>
            <a:off x="5064311" y="2097561"/>
            <a:ext cx="3548521" cy="2880000"/>
          </a:xfrm>
          <a:prstGeom prst="rect">
            <a:avLst/>
          </a:prstGeom>
          <a:effectLst>
            <a:softEdge rad="215900"/>
          </a:effectLst>
        </p:spPr>
      </p:pic>
      <p:sp>
        <p:nvSpPr>
          <p:cNvPr id="18" name="TextBox 17">
            <a:extLst>
              <a:ext uri="{FF2B5EF4-FFF2-40B4-BE49-F238E27FC236}">
                <a16:creationId xmlns:a16="http://schemas.microsoft.com/office/drawing/2014/main" id="{763E5062-CB75-7B7F-8C06-2F3BFADC89A9}"/>
              </a:ext>
            </a:extLst>
          </p:cNvPr>
          <p:cNvSpPr txBox="1"/>
          <p:nvPr/>
        </p:nvSpPr>
        <p:spPr>
          <a:xfrm>
            <a:off x="4853291" y="6488668"/>
            <a:ext cx="3077381" cy="307777"/>
          </a:xfrm>
          <a:prstGeom prst="rect">
            <a:avLst/>
          </a:prstGeom>
          <a:noFill/>
        </p:spPr>
        <p:txBody>
          <a:bodyPr wrap="none" rtlCol="0">
            <a:spAutoFit/>
          </a:bodyPr>
          <a:lstStyle/>
          <a:p>
            <a:pPr algn="r"/>
            <a:r>
              <a:rPr lang="en-GB" sz="1400" dirty="0">
                <a:solidFill>
                  <a:schemeClr val="bg1"/>
                </a:solidFill>
              </a:rPr>
              <a:t>Photo by </a:t>
            </a:r>
            <a:r>
              <a:rPr lang="en-GB" sz="1400" dirty="0">
                <a:solidFill>
                  <a:schemeClr val="bg1"/>
                </a:solidFill>
                <a:hlinkClick r:id="rId8">
                  <a:extLst>
                    <a:ext uri="{A12FA001-AC4F-418D-AE19-62706E023703}">
                      <ahyp:hlinkClr xmlns:ahyp="http://schemas.microsoft.com/office/drawing/2018/hyperlinkcolor" val="tx"/>
                    </a:ext>
                  </a:extLst>
                </a:hlinkClick>
              </a:rPr>
              <a:t>Dario Valenzuela</a:t>
            </a:r>
            <a:r>
              <a:rPr lang="en-GB" sz="1400" dirty="0">
                <a:solidFill>
                  <a:schemeClr val="bg1"/>
                </a:solidFill>
              </a:rPr>
              <a:t> on </a:t>
            </a:r>
            <a:r>
              <a:rPr lang="en-GB" sz="1400" dirty="0">
                <a:solidFill>
                  <a:schemeClr val="bg1"/>
                </a:solidFill>
                <a:hlinkClick r:id="rId9">
                  <a:extLst>
                    <a:ext uri="{A12FA001-AC4F-418D-AE19-62706E023703}">
                      <ahyp:hlinkClr xmlns:ahyp="http://schemas.microsoft.com/office/drawing/2018/hyperlinkcolor" val="tx"/>
                    </a:ext>
                  </a:extLst>
                </a:hlinkClick>
              </a:rPr>
              <a:t>Unsplash</a:t>
            </a:r>
            <a:r>
              <a:rPr lang="en-GB" sz="1400" dirty="0">
                <a:solidFill>
                  <a:schemeClr val="bg1"/>
                </a:solidFill>
              </a:rPr>
              <a:t> </a:t>
            </a:r>
            <a:endParaRPr lang="en-US" sz="1400" dirty="0">
              <a:solidFill>
                <a:schemeClr val="bg1"/>
              </a:solidFill>
            </a:endParaRPr>
          </a:p>
        </p:txBody>
      </p:sp>
      <p:sp>
        <p:nvSpPr>
          <p:cNvPr id="20" name="Title 1">
            <a:extLst>
              <a:ext uri="{FF2B5EF4-FFF2-40B4-BE49-F238E27FC236}">
                <a16:creationId xmlns:a16="http://schemas.microsoft.com/office/drawing/2014/main" id="{BB2D3E8F-CE6B-8CA5-5922-D4565F51C784}"/>
              </a:ext>
            </a:extLst>
          </p:cNvPr>
          <p:cNvSpPr txBox="1">
            <a:spLocks/>
          </p:cNvSpPr>
          <p:nvPr/>
        </p:nvSpPr>
        <p:spPr bwMode="auto">
          <a:xfrm>
            <a:off x="110319" y="87767"/>
            <a:ext cx="11971362" cy="87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189" algn="ctr" rtl="0" fontAlgn="base">
              <a:spcBef>
                <a:spcPct val="0"/>
              </a:spcBef>
              <a:spcAft>
                <a:spcPct val="0"/>
              </a:spcAft>
              <a:defRPr sz="4400">
                <a:solidFill>
                  <a:schemeClr val="tx1"/>
                </a:solidFill>
                <a:latin typeface="Calibri" pitchFamily="34" charset="0"/>
              </a:defRPr>
            </a:lvl6pPr>
            <a:lvl7pPr marL="914377" algn="ctr" rtl="0" fontAlgn="base">
              <a:spcBef>
                <a:spcPct val="0"/>
              </a:spcBef>
              <a:spcAft>
                <a:spcPct val="0"/>
              </a:spcAft>
              <a:defRPr sz="4400">
                <a:solidFill>
                  <a:schemeClr val="tx1"/>
                </a:solidFill>
                <a:latin typeface="Calibri" pitchFamily="34" charset="0"/>
              </a:defRPr>
            </a:lvl7pPr>
            <a:lvl8pPr marL="1371566" algn="ctr" rtl="0" fontAlgn="base">
              <a:spcBef>
                <a:spcPct val="0"/>
              </a:spcBef>
              <a:spcAft>
                <a:spcPct val="0"/>
              </a:spcAft>
              <a:defRPr sz="4400">
                <a:solidFill>
                  <a:schemeClr val="tx1"/>
                </a:solidFill>
                <a:latin typeface="Calibri" pitchFamily="34" charset="0"/>
              </a:defRPr>
            </a:lvl8pPr>
            <a:lvl9pPr marL="1828754" algn="ctr" rtl="0" fontAlgn="base">
              <a:spcBef>
                <a:spcPct val="0"/>
              </a:spcBef>
              <a:spcAft>
                <a:spcPct val="0"/>
              </a:spcAft>
              <a:defRPr sz="4400">
                <a:solidFill>
                  <a:schemeClr val="tx1"/>
                </a:solidFill>
                <a:latin typeface="Calibri" pitchFamily="34" charset="0"/>
              </a:defRPr>
            </a:lvl9pPr>
          </a:lstStyle>
          <a:p>
            <a:r>
              <a:rPr lang="en-GB" sz="4000" dirty="0">
                <a:solidFill>
                  <a:schemeClr val="bg1"/>
                </a:solidFill>
              </a:rPr>
              <a:t>Detecting atrial fibrillation in daily life</a:t>
            </a:r>
            <a:endParaRPr lang="en-US" sz="4000" dirty="0">
              <a:solidFill>
                <a:schemeClr val="bg1"/>
              </a:solidFill>
            </a:endParaRPr>
          </a:p>
        </p:txBody>
      </p:sp>
      <p:pic>
        <p:nvPicPr>
          <p:cNvPr id="3" name="Picture 2">
            <a:extLst>
              <a:ext uri="{FF2B5EF4-FFF2-40B4-BE49-F238E27FC236}">
                <a16:creationId xmlns:a16="http://schemas.microsoft.com/office/drawing/2014/main" id="{5A609B01-9CDB-E425-42B7-9AC4D96CDD80}"/>
              </a:ext>
            </a:extLst>
          </p:cNvPr>
          <p:cNvPicPr>
            <a:picLocks noChangeAspect="1"/>
          </p:cNvPicPr>
          <p:nvPr/>
        </p:nvPicPr>
        <p:blipFill rotWithShape="1">
          <a:blip r:embed="rId10"/>
          <a:srcRect l="26130" t="4021" r="18556" b="61766"/>
          <a:stretch/>
        </p:blipFill>
        <p:spPr>
          <a:xfrm>
            <a:off x="9069381" y="2869345"/>
            <a:ext cx="2496251" cy="1336431"/>
          </a:xfrm>
          <a:prstGeom prst="rect">
            <a:avLst/>
          </a:prstGeom>
          <a:effectLst>
            <a:softEdge rad="88900"/>
          </a:effectLst>
        </p:spPr>
      </p:pic>
    </p:spTree>
    <p:custDataLst>
      <p:tags r:id="rId1"/>
    </p:custDataLst>
    <p:extLst>
      <p:ext uri="{BB962C8B-B14F-4D97-AF65-F5344CB8AC3E}">
        <p14:creationId xmlns:p14="http://schemas.microsoft.com/office/powerpoint/2010/main" val="1136662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P spid="16"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281"/>
        <p:cNvGrpSpPr/>
        <p:nvPr/>
      </p:nvGrpSpPr>
      <p:grpSpPr>
        <a:xfrm>
          <a:off x="0" y="0"/>
          <a:ext cx="0" cy="0"/>
          <a:chOff x="0" y="0"/>
          <a:chExt cx="0" cy="0"/>
        </a:xfrm>
      </p:grpSpPr>
      <p:sp>
        <p:nvSpPr>
          <p:cNvPr id="4" name="TextBox 3">
            <a:extLst>
              <a:ext uri="{FF2B5EF4-FFF2-40B4-BE49-F238E27FC236}">
                <a16:creationId xmlns:a16="http://schemas.microsoft.com/office/drawing/2014/main" id="{801460B4-0A0B-51EE-EE7F-2CB9E40FBB82}"/>
              </a:ext>
            </a:extLst>
          </p:cNvPr>
          <p:cNvSpPr txBox="1"/>
          <p:nvPr/>
        </p:nvSpPr>
        <p:spPr>
          <a:xfrm>
            <a:off x="9570041" y="1710644"/>
            <a:ext cx="1433855" cy="369332"/>
          </a:xfrm>
          <a:prstGeom prst="rect">
            <a:avLst/>
          </a:prstGeom>
          <a:noFill/>
        </p:spPr>
        <p:txBody>
          <a:bodyPr wrap="none" rtlCol="0">
            <a:spAutoFit/>
          </a:bodyPr>
          <a:lstStyle/>
          <a:p>
            <a:pPr algn="ctr"/>
            <a:r>
              <a:rPr lang="en-US" b="1" dirty="0">
                <a:solidFill>
                  <a:schemeClr val="bg1"/>
                </a:solidFill>
              </a:rPr>
              <a:t>3. Next Steps</a:t>
            </a:r>
          </a:p>
        </p:txBody>
      </p:sp>
      <p:sp>
        <p:nvSpPr>
          <p:cNvPr id="10" name="TextBox 9">
            <a:extLst>
              <a:ext uri="{FF2B5EF4-FFF2-40B4-BE49-F238E27FC236}">
                <a16:creationId xmlns:a16="http://schemas.microsoft.com/office/drawing/2014/main" id="{699D215F-8121-88B1-285A-FA3C7D25A6C9}"/>
              </a:ext>
            </a:extLst>
          </p:cNvPr>
          <p:cNvSpPr txBox="1"/>
          <p:nvPr/>
        </p:nvSpPr>
        <p:spPr>
          <a:xfrm>
            <a:off x="1233463" y="1710644"/>
            <a:ext cx="1547604"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a:ea typeface="+mn-ea"/>
                <a:cs typeface="+mn-cs"/>
              </a:rPr>
              <a:t>1. Background</a:t>
            </a:r>
          </a:p>
        </p:txBody>
      </p:sp>
      <p:pic>
        <p:nvPicPr>
          <p:cNvPr id="12" name="Picture 11">
            <a:extLst>
              <a:ext uri="{FF2B5EF4-FFF2-40B4-BE49-F238E27FC236}">
                <a16:creationId xmlns:a16="http://schemas.microsoft.com/office/drawing/2014/main" id="{D2BE617C-3507-10DD-E928-F12845A65BD7}"/>
              </a:ext>
            </a:extLst>
          </p:cNvPr>
          <p:cNvPicPr>
            <a:picLocks noChangeAspect="1"/>
          </p:cNvPicPr>
          <p:nvPr/>
        </p:nvPicPr>
        <p:blipFill rotWithShape="1">
          <a:blip r:embed="rId4"/>
          <a:srcRect l="27966" t="6384" b="26879"/>
          <a:stretch/>
        </p:blipFill>
        <p:spPr>
          <a:xfrm>
            <a:off x="-55095" y="2079976"/>
            <a:ext cx="4662857" cy="2880000"/>
          </a:xfrm>
          <a:prstGeom prst="rect">
            <a:avLst/>
          </a:prstGeom>
          <a:effectLst>
            <a:softEdge rad="222179"/>
          </a:effectLst>
        </p:spPr>
      </p:pic>
      <p:sp>
        <p:nvSpPr>
          <p:cNvPr id="13" name="TextBox 12">
            <a:extLst>
              <a:ext uri="{FF2B5EF4-FFF2-40B4-BE49-F238E27FC236}">
                <a16:creationId xmlns:a16="http://schemas.microsoft.com/office/drawing/2014/main" id="{0DEDEF7B-FDDA-6ADA-C7EB-C2EF42EA281E}"/>
              </a:ext>
            </a:extLst>
          </p:cNvPr>
          <p:cNvSpPr txBox="1"/>
          <p:nvPr/>
        </p:nvSpPr>
        <p:spPr>
          <a:xfrm>
            <a:off x="5296291" y="1710644"/>
            <a:ext cx="308456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a:ea typeface="+mn-ea"/>
                <a:cs typeface="+mn-cs"/>
              </a:rPr>
              <a:t>2. Acceptability in older adults</a:t>
            </a:r>
          </a:p>
        </p:txBody>
      </p:sp>
      <p:sp>
        <p:nvSpPr>
          <p:cNvPr id="15" name="TextBox 14">
            <a:extLst>
              <a:ext uri="{FF2B5EF4-FFF2-40B4-BE49-F238E27FC236}">
                <a16:creationId xmlns:a16="http://schemas.microsoft.com/office/drawing/2014/main" id="{46C66213-8A29-B619-C20A-EA4A5B56E9DA}"/>
              </a:ext>
            </a:extLst>
          </p:cNvPr>
          <p:cNvSpPr txBox="1"/>
          <p:nvPr/>
        </p:nvSpPr>
        <p:spPr>
          <a:xfrm>
            <a:off x="13509" y="6488668"/>
            <a:ext cx="3548521"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Calibri"/>
                <a:ea typeface="+mn-ea"/>
                <a:cs typeface="+mn-cs"/>
              </a:rPr>
              <a:t>Photo by </a:t>
            </a:r>
            <a:r>
              <a:rPr kumimoji="0" lang="en-GB" sz="1400" b="0" i="0" u="none" strike="noStrike" kern="1200" cap="none" spc="0" normalizeH="0" baseline="0" noProof="0" dirty="0">
                <a:ln>
                  <a:noFill/>
                </a:ln>
                <a:solidFill>
                  <a:prstClr val="white"/>
                </a:solidFill>
                <a:effectLst/>
                <a:uLnTx/>
                <a:uFillTx/>
                <a:latin typeface="Calibri"/>
                <a:ea typeface="+mn-ea"/>
                <a:cs typeface="+mn-cs"/>
                <a:hlinkClick r:id="rId5">
                  <a:extLst>
                    <a:ext uri="{A12FA001-AC4F-418D-AE19-62706E023703}">
                      <ahyp:hlinkClr xmlns:ahyp="http://schemas.microsoft.com/office/drawing/2018/hyperlinkcolor" val="tx"/>
                    </a:ext>
                  </a:extLst>
                </a:hlinkClick>
              </a:rPr>
              <a:t>Luke Chesser</a:t>
            </a:r>
            <a:r>
              <a:rPr kumimoji="0" lang="en-GB" sz="1400" b="0" i="0" u="none" strike="noStrike" kern="1200" cap="none" spc="0" normalizeH="0" baseline="0" noProof="0" dirty="0">
                <a:ln>
                  <a:noFill/>
                </a:ln>
                <a:solidFill>
                  <a:prstClr val="white"/>
                </a:solidFill>
                <a:effectLst/>
                <a:uLnTx/>
                <a:uFillTx/>
                <a:latin typeface="Calibri"/>
                <a:ea typeface="+mn-ea"/>
                <a:cs typeface="+mn-cs"/>
              </a:rPr>
              <a:t> on </a:t>
            </a:r>
            <a:r>
              <a:rPr kumimoji="0" lang="en-GB" sz="1400" b="0" i="0" u="none" strike="noStrike" kern="1200" cap="none" spc="0" normalizeH="0" baseline="0" noProof="0" dirty="0">
                <a:ln>
                  <a:noFill/>
                </a:ln>
                <a:solidFill>
                  <a:prstClr val="white"/>
                </a:solidFill>
                <a:effectLst/>
                <a:uLnTx/>
                <a:uFillTx/>
                <a:latin typeface="Calibri"/>
                <a:ea typeface="+mn-ea"/>
                <a:cs typeface="+mn-cs"/>
                <a:hlinkClick r:id="rId6">
                  <a:extLst>
                    <a:ext uri="{A12FA001-AC4F-418D-AE19-62706E023703}">
                      <ahyp:hlinkClr xmlns:ahyp="http://schemas.microsoft.com/office/drawing/2018/hyperlinkcolor" val="tx"/>
                    </a:ext>
                  </a:extLst>
                </a:hlinkClick>
              </a:rPr>
              <a:t>Unsplash</a:t>
            </a:r>
            <a:r>
              <a:rPr kumimoji="0" lang="en-GB" sz="1400" b="0" i="0" u="none" strike="noStrike" kern="1200" cap="none" spc="0" normalizeH="0" baseline="0" noProof="0" dirty="0">
                <a:ln>
                  <a:noFill/>
                </a:ln>
                <a:solidFill>
                  <a:prstClr val="white"/>
                </a:solidFill>
                <a:effectLst/>
                <a:uLnTx/>
                <a:uFillTx/>
                <a:latin typeface="Calibri"/>
                <a:ea typeface="+mn-ea"/>
                <a:cs typeface="+mn-cs"/>
              </a:rPr>
              <a:t> </a:t>
            </a: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17" name="Picture 16">
            <a:extLst>
              <a:ext uri="{FF2B5EF4-FFF2-40B4-BE49-F238E27FC236}">
                <a16:creationId xmlns:a16="http://schemas.microsoft.com/office/drawing/2014/main" id="{DF47CD7F-931A-76C2-CDBF-8AA10599A2C4}"/>
              </a:ext>
            </a:extLst>
          </p:cNvPr>
          <p:cNvPicPr>
            <a:picLocks noChangeAspect="1"/>
          </p:cNvPicPr>
          <p:nvPr/>
        </p:nvPicPr>
        <p:blipFill>
          <a:blip r:embed="rId7"/>
          <a:stretch>
            <a:fillRect/>
          </a:stretch>
        </p:blipFill>
        <p:spPr>
          <a:xfrm>
            <a:off x="5064311" y="2097561"/>
            <a:ext cx="3548521" cy="2880000"/>
          </a:xfrm>
          <a:prstGeom prst="rect">
            <a:avLst/>
          </a:prstGeom>
          <a:effectLst>
            <a:softEdge rad="215900"/>
          </a:effectLst>
        </p:spPr>
      </p:pic>
      <p:sp>
        <p:nvSpPr>
          <p:cNvPr id="18" name="TextBox 17">
            <a:extLst>
              <a:ext uri="{FF2B5EF4-FFF2-40B4-BE49-F238E27FC236}">
                <a16:creationId xmlns:a16="http://schemas.microsoft.com/office/drawing/2014/main" id="{763E5062-CB75-7B7F-8C06-2F3BFADC89A9}"/>
              </a:ext>
            </a:extLst>
          </p:cNvPr>
          <p:cNvSpPr txBox="1"/>
          <p:nvPr/>
        </p:nvSpPr>
        <p:spPr>
          <a:xfrm>
            <a:off x="4853291" y="6488668"/>
            <a:ext cx="3077381" cy="307777"/>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Calibri"/>
                <a:ea typeface="+mn-ea"/>
                <a:cs typeface="+mn-cs"/>
              </a:rPr>
              <a:t>Photo by </a:t>
            </a:r>
            <a:r>
              <a:rPr kumimoji="0" lang="en-GB" sz="1400" b="0" i="0" u="none" strike="noStrike" kern="1200" cap="none" spc="0" normalizeH="0" baseline="0" noProof="0" dirty="0">
                <a:ln>
                  <a:noFill/>
                </a:ln>
                <a:solidFill>
                  <a:prstClr val="white"/>
                </a:solidFill>
                <a:effectLst/>
                <a:uLnTx/>
                <a:uFillTx/>
                <a:latin typeface="Calibri"/>
                <a:ea typeface="+mn-ea"/>
                <a:cs typeface="+mn-cs"/>
                <a:hlinkClick r:id="rId8">
                  <a:extLst>
                    <a:ext uri="{A12FA001-AC4F-418D-AE19-62706E023703}">
                      <ahyp:hlinkClr xmlns:ahyp="http://schemas.microsoft.com/office/drawing/2018/hyperlinkcolor" val="tx"/>
                    </a:ext>
                  </a:extLst>
                </a:hlinkClick>
              </a:rPr>
              <a:t>Dario Valenzuela</a:t>
            </a:r>
            <a:r>
              <a:rPr kumimoji="0" lang="en-GB" sz="1400" b="0" i="0" u="none" strike="noStrike" kern="1200" cap="none" spc="0" normalizeH="0" baseline="0" noProof="0" dirty="0">
                <a:ln>
                  <a:noFill/>
                </a:ln>
                <a:solidFill>
                  <a:prstClr val="white"/>
                </a:solidFill>
                <a:effectLst/>
                <a:uLnTx/>
                <a:uFillTx/>
                <a:latin typeface="Calibri"/>
                <a:ea typeface="+mn-ea"/>
                <a:cs typeface="+mn-cs"/>
              </a:rPr>
              <a:t> on </a:t>
            </a:r>
            <a:r>
              <a:rPr kumimoji="0" lang="en-GB" sz="1400" b="0" i="0" u="none" strike="noStrike" kern="1200" cap="none" spc="0" normalizeH="0" baseline="0" noProof="0" dirty="0">
                <a:ln>
                  <a:noFill/>
                </a:ln>
                <a:solidFill>
                  <a:prstClr val="white"/>
                </a:solidFill>
                <a:effectLst/>
                <a:uLnTx/>
                <a:uFillTx/>
                <a:latin typeface="Calibri"/>
                <a:ea typeface="+mn-ea"/>
                <a:cs typeface="+mn-cs"/>
                <a:hlinkClick r:id="rId9">
                  <a:extLst>
                    <a:ext uri="{A12FA001-AC4F-418D-AE19-62706E023703}">
                      <ahyp:hlinkClr xmlns:ahyp="http://schemas.microsoft.com/office/drawing/2018/hyperlinkcolor" val="tx"/>
                    </a:ext>
                  </a:extLst>
                </a:hlinkClick>
              </a:rPr>
              <a:t>Unsplash</a:t>
            </a:r>
            <a:r>
              <a:rPr kumimoji="0" lang="en-GB" sz="1400" b="0" i="0" u="none" strike="noStrike" kern="1200" cap="none" spc="0" normalizeH="0" baseline="0" noProof="0" dirty="0">
                <a:ln>
                  <a:noFill/>
                </a:ln>
                <a:solidFill>
                  <a:prstClr val="white"/>
                </a:solidFill>
                <a:effectLst/>
                <a:uLnTx/>
                <a:uFillTx/>
                <a:latin typeface="Calibri"/>
                <a:ea typeface="+mn-ea"/>
                <a:cs typeface="+mn-cs"/>
              </a:rPr>
              <a:t> </a:t>
            </a: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20" name="Title 1">
            <a:extLst>
              <a:ext uri="{FF2B5EF4-FFF2-40B4-BE49-F238E27FC236}">
                <a16:creationId xmlns:a16="http://schemas.microsoft.com/office/drawing/2014/main" id="{BB2D3E8F-CE6B-8CA5-5922-D4565F51C784}"/>
              </a:ext>
            </a:extLst>
          </p:cNvPr>
          <p:cNvSpPr txBox="1">
            <a:spLocks/>
          </p:cNvSpPr>
          <p:nvPr/>
        </p:nvSpPr>
        <p:spPr bwMode="auto">
          <a:xfrm>
            <a:off x="110319" y="87767"/>
            <a:ext cx="11971362" cy="87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189" algn="ctr" rtl="0" fontAlgn="base">
              <a:spcBef>
                <a:spcPct val="0"/>
              </a:spcBef>
              <a:spcAft>
                <a:spcPct val="0"/>
              </a:spcAft>
              <a:defRPr sz="4400">
                <a:solidFill>
                  <a:schemeClr val="tx1"/>
                </a:solidFill>
                <a:latin typeface="Calibri" pitchFamily="34" charset="0"/>
              </a:defRPr>
            </a:lvl6pPr>
            <a:lvl7pPr marL="914377" algn="ctr" rtl="0" fontAlgn="base">
              <a:spcBef>
                <a:spcPct val="0"/>
              </a:spcBef>
              <a:spcAft>
                <a:spcPct val="0"/>
              </a:spcAft>
              <a:defRPr sz="4400">
                <a:solidFill>
                  <a:schemeClr val="tx1"/>
                </a:solidFill>
                <a:latin typeface="Calibri" pitchFamily="34" charset="0"/>
              </a:defRPr>
            </a:lvl7pPr>
            <a:lvl8pPr marL="1371566" algn="ctr" rtl="0" fontAlgn="base">
              <a:spcBef>
                <a:spcPct val="0"/>
              </a:spcBef>
              <a:spcAft>
                <a:spcPct val="0"/>
              </a:spcAft>
              <a:defRPr sz="4400">
                <a:solidFill>
                  <a:schemeClr val="tx1"/>
                </a:solidFill>
                <a:latin typeface="Calibri" pitchFamily="34" charset="0"/>
              </a:defRPr>
            </a:lvl8pPr>
            <a:lvl9pPr marL="1828754" algn="ctr" rtl="0" fontAlgn="base">
              <a:spcBef>
                <a:spcPct val="0"/>
              </a:spcBef>
              <a:spcAft>
                <a:spcPct val="0"/>
              </a:spcAft>
              <a:defRPr sz="4400">
                <a:solidFill>
                  <a:schemeClr val="tx1"/>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4000" b="0" i="0" u="none" strike="noStrike" kern="1200" cap="none" spc="0" normalizeH="0" baseline="0" noProof="0" dirty="0">
                <a:ln>
                  <a:noFill/>
                </a:ln>
                <a:solidFill>
                  <a:prstClr val="white"/>
                </a:solidFill>
                <a:effectLst/>
                <a:uLnTx/>
                <a:uFillTx/>
                <a:latin typeface="Calibri"/>
                <a:ea typeface="+mj-ea"/>
                <a:cs typeface="+mj-cs"/>
              </a:rPr>
              <a:t>Detecting atrial fibrillation in daily life</a:t>
            </a:r>
            <a:endParaRPr kumimoji="0" lang="en-US" sz="4000" b="0" i="0" u="none" strike="noStrike" kern="1200" cap="none" spc="0" normalizeH="0" baseline="0" noProof="0" dirty="0">
              <a:ln>
                <a:noFill/>
              </a:ln>
              <a:solidFill>
                <a:prstClr val="white"/>
              </a:solidFill>
              <a:effectLst/>
              <a:uLnTx/>
              <a:uFillTx/>
              <a:latin typeface="Calibri"/>
              <a:ea typeface="+mj-ea"/>
              <a:cs typeface="+mj-cs"/>
            </a:endParaRPr>
          </a:p>
        </p:txBody>
      </p:sp>
      <p:pic>
        <p:nvPicPr>
          <p:cNvPr id="3" name="Picture 2">
            <a:extLst>
              <a:ext uri="{FF2B5EF4-FFF2-40B4-BE49-F238E27FC236}">
                <a16:creationId xmlns:a16="http://schemas.microsoft.com/office/drawing/2014/main" id="{5A609B01-9CDB-E425-42B7-9AC4D96CDD80}"/>
              </a:ext>
            </a:extLst>
          </p:cNvPr>
          <p:cNvPicPr>
            <a:picLocks noChangeAspect="1"/>
          </p:cNvPicPr>
          <p:nvPr/>
        </p:nvPicPr>
        <p:blipFill rotWithShape="1">
          <a:blip r:embed="rId10"/>
          <a:srcRect l="26130" t="4021" r="18556" b="61766"/>
          <a:stretch/>
        </p:blipFill>
        <p:spPr>
          <a:xfrm>
            <a:off x="9069381" y="2869345"/>
            <a:ext cx="2496251" cy="1336431"/>
          </a:xfrm>
          <a:prstGeom prst="rect">
            <a:avLst/>
          </a:prstGeom>
          <a:effectLst>
            <a:softEdge rad="88900"/>
          </a:effectLst>
        </p:spPr>
      </p:pic>
      <p:sp>
        <p:nvSpPr>
          <p:cNvPr id="2" name="Rectangle 1">
            <a:extLst>
              <a:ext uri="{FF2B5EF4-FFF2-40B4-BE49-F238E27FC236}">
                <a16:creationId xmlns:a16="http://schemas.microsoft.com/office/drawing/2014/main" id="{3D7C818B-4BC1-5E66-979E-B19099908877}"/>
              </a:ext>
            </a:extLst>
          </p:cNvPr>
          <p:cNvSpPr/>
          <p:nvPr/>
        </p:nvSpPr>
        <p:spPr>
          <a:xfrm>
            <a:off x="4853291" y="1100287"/>
            <a:ext cx="7338709" cy="4359662"/>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custDataLst>
      <p:tags r:id="rId1"/>
    </p:custDataLst>
    <p:extLst>
      <p:ext uri="{BB962C8B-B14F-4D97-AF65-F5344CB8AC3E}">
        <p14:creationId xmlns:p14="http://schemas.microsoft.com/office/powerpoint/2010/main" val="42696698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3" name="Title 1">
            <a:extLst>
              <a:ext uri="{FF2B5EF4-FFF2-40B4-BE49-F238E27FC236}">
                <a16:creationId xmlns:a16="http://schemas.microsoft.com/office/drawing/2014/main" id="{7D98162C-EECA-E349-A2B8-F3BCC8CFBC2C}"/>
              </a:ext>
            </a:extLst>
          </p:cNvPr>
          <p:cNvSpPr txBox="1">
            <a:spLocks/>
          </p:cNvSpPr>
          <p:nvPr/>
        </p:nvSpPr>
        <p:spPr>
          <a:xfrm>
            <a:off x="72893" y="39756"/>
            <a:ext cx="9369287" cy="894522"/>
          </a:xfrm>
          <a:prstGeom prst="rect">
            <a:avLst/>
          </a:prstGeom>
          <a:noFill/>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189" algn="ctr" rtl="0" fontAlgn="base">
              <a:spcBef>
                <a:spcPct val="0"/>
              </a:spcBef>
              <a:spcAft>
                <a:spcPct val="0"/>
              </a:spcAft>
              <a:defRPr sz="4400">
                <a:solidFill>
                  <a:schemeClr val="tx1"/>
                </a:solidFill>
                <a:latin typeface="Calibri" pitchFamily="34" charset="0"/>
              </a:defRPr>
            </a:lvl6pPr>
            <a:lvl7pPr marL="914377" algn="ctr" rtl="0" fontAlgn="base">
              <a:spcBef>
                <a:spcPct val="0"/>
              </a:spcBef>
              <a:spcAft>
                <a:spcPct val="0"/>
              </a:spcAft>
              <a:defRPr sz="4400">
                <a:solidFill>
                  <a:schemeClr val="tx1"/>
                </a:solidFill>
                <a:latin typeface="Calibri" pitchFamily="34" charset="0"/>
              </a:defRPr>
            </a:lvl7pPr>
            <a:lvl8pPr marL="1371566" algn="ctr" rtl="0" fontAlgn="base">
              <a:spcBef>
                <a:spcPct val="0"/>
              </a:spcBef>
              <a:spcAft>
                <a:spcPct val="0"/>
              </a:spcAft>
              <a:defRPr sz="4400">
                <a:solidFill>
                  <a:schemeClr val="tx1"/>
                </a:solidFill>
                <a:latin typeface="Calibri" pitchFamily="34" charset="0"/>
              </a:defRPr>
            </a:lvl8pPr>
            <a:lvl9pPr marL="1828754" algn="ctr" rtl="0" fontAlgn="base">
              <a:spcBef>
                <a:spcPct val="0"/>
              </a:spcBef>
              <a:spcAft>
                <a:spcPct val="0"/>
              </a:spcAft>
              <a:defRPr sz="4400">
                <a:solidFill>
                  <a:schemeClr val="tx1"/>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a:ea typeface="+mj-ea"/>
                <a:cs typeface="+mj-cs"/>
              </a:rPr>
              <a:t>The Photoplethysmogram</a:t>
            </a:r>
          </a:p>
        </p:txBody>
      </p:sp>
      <p:pic>
        <p:nvPicPr>
          <p:cNvPr id="62" name="Picture 61">
            <a:extLst>
              <a:ext uri="{FF2B5EF4-FFF2-40B4-BE49-F238E27FC236}">
                <a16:creationId xmlns:a16="http://schemas.microsoft.com/office/drawing/2014/main" id="{CDA1E20A-E44C-D844-98A7-4A8F501F67C7}"/>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896149" y="1001328"/>
            <a:ext cx="3076717" cy="2149411"/>
          </a:xfrm>
          <a:prstGeom prst="rect">
            <a:avLst/>
          </a:prstGeom>
          <a:effectLst>
            <a:softEdge rad="165100"/>
          </a:effectLst>
        </p:spPr>
      </p:pic>
      <p:sp>
        <p:nvSpPr>
          <p:cNvPr id="64" name="TextBox 63">
            <a:extLst>
              <a:ext uri="{FF2B5EF4-FFF2-40B4-BE49-F238E27FC236}">
                <a16:creationId xmlns:a16="http://schemas.microsoft.com/office/drawing/2014/main" id="{B4AD60C2-2FA2-9F44-AE00-3AF74E8F7277}"/>
              </a:ext>
            </a:extLst>
          </p:cNvPr>
          <p:cNvSpPr txBox="1">
            <a:spLocks noChangeAspect="1"/>
          </p:cNvSpPr>
          <p:nvPr/>
        </p:nvSpPr>
        <p:spPr>
          <a:xfrm>
            <a:off x="746164" y="3121294"/>
            <a:ext cx="3355224" cy="338554"/>
          </a:xfrm>
          <a:prstGeom prst="rect">
            <a:avLst/>
          </a:prstGeom>
          <a:noFill/>
        </p:spPr>
        <p:txBody>
          <a:bodyPr wrap="square" rtlCol="0">
            <a:spAutoFit/>
          </a:bodyPr>
          <a:lstStyle/>
          <a:p>
            <a:pPr marL="0" marR="0" lvl="0" indent="0" algn="ctr" defTabSz="52748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Photoplethysmogram (PPG) Sensor</a:t>
            </a:r>
          </a:p>
        </p:txBody>
      </p:sp>
      <p:sp>
        <p:nvSpPr>
          <p:cNvPr id="65" name="Freeform 64">
            <a:extLst>
              <a:ext uri="{FF2B5EF4-FFF2-40B4-BE49-F238E27FC236}">
                <a16:creationId xmlns:a16="http://schemas.microsoft.com/office/drawing/2014/main" id="{9BB2DDD8-10EF-3D45-A76F-DB68B919280B}"/>
              </a:ext>
            </a:extLst>
          </p:cNvPr>
          <p:cNvSpPr>
            <a:spLocks noChangeAspect="1"/>
          </p:cNvSpPr>
          <p:nvPr/>
        </p:nvSpPr>
        <p:spPr>
          <a:xfrm rot="10800000">
            <a:off x="529974" y="3884420"/>
            <a:ext cx="3964399" cy="2506132"/>
          </a:xfrm>
          <a:custGeom>
            <a:avLst/>
            <a:gdLst>
              <a:gd name="connsiteX0" fmla="*/ 101600 w 4648200"/>
              <a:gd name="connsiteY0" fmla="*/ 838200 h 2927350"/>
              <a:gd name="connsiteX1" fmla="*/ 146050 w 4648200"/>
              <a:gd name="connsiteY1" fmla="*/ 749300 h 2927350"/>
              <a:gd name="connsiteX2" fmla="*/ 177800 w 4648200"/>
              <a:gd name="connsiteY2" fmla="*/ 692150 h 2927350"/>
              <a:gd name="connsiteX3" fmla="*/ 279400 w 4648200"/>
              <a:gd name="connsiteY3" fmla="*/ 603250 h 2927350"/>
              <a:gd name="connsiteX4" fmla="*/ 374650 w 4648200"/>
              <a:gd name="connsiteY4" fmla="*/ 527050 h 2927350"/>
              <a:gd name="connsiteX5" fmla="*/ 463550 w 4648200"/>
              <a:gd name="connsiteY5" fmla="*/ 482600 h 2927350"/>
              <a:gd name="connsiteX6" fmla="*/ 565150 w 4648200"/>
              <a:gd name="connsiteY6" fmla="*/ 406400 h 2927350"/>
              <a:gd name="connsiteX7" fmla="*/ 717550 w 4648200"/>
              <a:gd name="connsiteY7" fmla="*/ 349250 h 2927350"/>
              <a:gd name="connsiteX8" fmla="*/ 831850 w 4648200"/>
              <a:gd name="connsiteY8" fmla="*/ 298450 h 2927350"/>
              <a:gd name="connsiteX9" fmla="*/ 927100 w 4648200"/>
              <a:gd name="connsiteY9" fmla="*/ 266700 h 2927350"/>
              <a:gd name="connsiteX10" fmla="*/ 1022350 w 4648200"/>
              <a:gd name="connsiteY10" fmla="*/ 260350 h 2927350"/>
              <a:gd name="connsiteX11" fmla="*/ 1104900 w 4648200"/>
              <a:gd name="connsiteY11" fmla="*/ 228600 h 2927350"/>
              <a:gd name="connsiteX12" fmla="*/ 1219200 w 4648200"/>
              <a:gd name="connsiteY12" fmla="*/ 190500 h 2927350"/>
              <a:gd name="connsiteX13" fmla="*/ 1346200 w 4648200"/>
              <a:gd name="connsiteY13" fmla="*/ 158750 h 2927350"/>
              <a:gd name="connsiteX14" fmla="*/ 1473200 w 4648200"/>
              <a:gd name="connsiteY14" fmla="*/ 133350 h 2927350"/>
              <a:gd name="connsiteX15" fmla="*/ 1612900 w 4648200"/>
              <a:gd name="connsiteY15" fmla="*/ 101600 h 2927350"/>
              <a:gd name="connsiteX16" fmla="*/ 1765300 w 4648200"/>
              <a:gd name="connsiteY16" fmla="*/ 82550 h 2927350"/>
              <a:gd name="connsiteX17" fmla="*/ 1943100 w 4648200"/>
              <a:gd name="connsiteY17" fmla="*/ 76200 h 2927350"/>
              <a:gd name="connsiteX18" fmla="*/ 2070100 w 4648200"/>
              <a:gd name="connsiteY18" fmla="*/ 50800 h 2927350"/>
              <a:gd name="connsiteX19" fmla="*/ 2254250 w 4648200"/>
              <a:gd name="connsiteY19" fmla="*/ 25400 h 2927350"/>
              <a:gd name="connsiteX20" fmla="*/ 2451100 w 4648200"/>
              <a:gd name="connsiteY20" fmla="*/ 6350 h 2927350"/>
              <a:gd name="connsiteX21" fmla="*/ 2679700 w 4648200"/>
              <a:gd name="connsiteY21" fmla="*/ 0 h 2927350"/>
              <a:gd name="connsiteX22" fmla="*/ 2876550 w 4648200"/>
              <a:gd name="connsiteY22" fmla="*/ 6350 h 2927350"/>
              <a:gd name="connsiteX23" fmla="*/ 3092450 w 4648200"/>
              <a:gd name="connsiteY23" fmla="*/ 19050 h 2927350"/>
              <a:gd name="connsiteX24" fmla="*/ 3327400 w 4648200"/>
              <a:gd name="connsiteY24" fmla="*/ 63500 h 2927350"/>
              <a:gd name="connsiteX25" fmla="*/ 3517900 w 4648200"/>
              <a:gd name="connsiteY25" fmla="*/ 120650 h 2927350"/>
              <a:gd name="connsiteX26" fmla="*/ 3714750 w 4648200"/>
              <a:gd name="connsiteY26" fmla="*/ 171450 h 2927350"/>
              <a:gd name="connsiteX27" fmla="*/ 3886200 w 4648200"/>
              <a:gd name="connsiteY27" fmla="*/ 247650 h 2927350"/>
              <a:gd name="connsiteX28" fmla="*/ 4044950 w 4648200"/>
              <a:gd name="connsiteY28" fmla="*/ 342900 h 2927350"/>
              <a:gd name="connsiteX29" fmla="*/ 4197350 w 4648200"/>
              <a:gd name="connsiteY29" fmla="*/ 457200 h 2927350"/>
              <a:gd name="connsiteX30" fmla="*/ 4337050 w 4648200"/>
              <a:gd name="connsiteY30" fmla="*/ 571500 h 2927350"/>
              <a:gd name="connsiteX31" fmla="*/ 4476750 w 4648200"/>
              <a:gd name="connsiteY31" fmla="*/ 742950 h 2927350"/>
              <a:gd name="connsiteX32" fmla="*/ 4559300 w 4648200"/>
              <a:gd name="connsiteY32" fmla="*/ 901700 h 2927350"/>
              <a:gd name="connsiteX33" fmla="*/ 4616450 w 4648200"/>
              <a:gd name="connsiteY33" fmla="*/ 1085850 h 2927350"/>
              <a:gd name="connsiteX34" fmla="*/ 4641850 w 4648200"/>
              <a:gd name="connsiteY34" fmla="*/ 1270000 h 2927350"/>
              <a:gd name="connsiteX35" fmla="*/ 4648200 w 4648200"/>
              <a:gd name="connsiteY35" fmla="*/ 1460500 h 2927350"/>
              <a:gd name="connsiteX36" fmla="*/ 4641850 w 4648200"/>
              <a:gd name="connsiteY36" fmla="*/ 1631950 h 2927350"/>
              <a:gd name="connsiteX37" fmla="*/ 4603750 w 4648200"/>
              <a:gd name="connsiteY37" fmla="*/ 1873250 h 2927350"/>
              <a:gd name="connsiteX38" fmla="*/ 4540250 w 4648200"/>
              <a:gd name="connsiteY38" fmla="*/ 2063750 h 2927350"/>
              <a:gd name="connsiteX39" fmla="*/ 4419600 w 4648200"/>
              <a:gd name="connsiteY39" fmla="*/ 2279650 h 2927350"/>
              <a:gd name="connsiteX40" fmla="*/ 4286250 w 4648200"/>
              <a:gd name="connsiteY40" fmla="*/ 2432050 h 2927350"/>
              <a:gd name="connsiteX41" fmla="*/ 4121150 w 4648200"/>
              <a:gd name="connsiteY41" fmla="*/ 2571750 h 2927350"/>
              <a:gd name="connsiteX42" fmla="*/ 3949700 w 4648200"/>
              <a:gd name="connsiteY42" fmla="*/ 2673350 h 2927350"/>
              <a:gd name="connsiteX43" fmla="*/ 3759200 w 4648200"/>
              <a:gd name="connsiteY43" fmla="*/ 2755900 h 2927350"/>
              <a:gd name="connsiteX44" fmla="*/ 3568700 w 4648200"/>
              <a:gd name="connsiteY44" fmla="*/ 2832100 h 2927350"/>
              <a:gd name="connsiteX45" fmla="*/ 3359150 w 4648200"/>
              <a:gd name="connsiteY45" fmla="*/ 2876550 h 2927350"/>
              <a:gd name="connsiteX46" fmla="*/ 3092450 w 4648200"/>
              <a:gd name="connsiteY46" fmla="*/ 2908300 h 2927350"/>
              <a:gd name="connsiteX47" fmla="*/ 2806700 w 4648200"/>
              <a:gd name="connsiteY47" fmla="*/ 2927350 h 2927350"/>
              <a:gd name="connsiteX48" fmla="*/ 2482850 w 4648200"/>
              <a:gd name="connsiteY48" fmla="*/ 2914650 h 2927350"/>
              <a:gd name="connsiteX49" fmla="*/ 2190750 w 4648200"/>
              <a:gd name="connsiteY49" fmla="*/ 2908300 h 2927350"/>
              <a:gd name="connsiteX50" fmla="*/ 1816100 w 4648200"/>
              <a:gd name="connsiteY50" fmla="*/ 2908300 h 2927350"/>
              <a:gd name="connsiteX51" fmla="*/ 1485900 w 4648200"/>
              <a:gd name="connsiteY51" fmla="*/ 2914650 h 2927350"/>
              <a:gd name="connsiteX52" fmla="*/ 1244600 w 4648200"/>
              <a:gd name="connsiteY52" fmla="*/ 2889250 h 2927350"/>
              <a:gd name="connsiteX53" fmla="*/ 1028700 w 4648200"/>
              <a:gd name="connsiteY53" fmla="*/ 2870200 h 2927350"/>
              <a:gd name="connsiteX54" fmla="*/ 850900 w 4648200"/>
              <a:gd name="connsiteY54" fmla="*/ 2800350 h 2927350"/>
              <a:gd name="connsiteX55" fmla="*/ 679450 w 4648200"/>
              <a:gd name="connsiteY55" fmla="*/ 2724150 h 2927350"/>
              <a:gd name="connsiteX56" fmla="*/ 514350 w 4648200"/>
              <a:gd name="connsiteY56" fmla="*/ 2597150 h 2927350"/>
              <a:gd name="connsiteX57" fmla="*/ 381000 w 4648200"/>
              <a:gd name="connsiteY57" fmla="*/ 2432050 h 2927350"/>
              <a:gd name="connsiteX58" fmla="*/ 285750 w 4648200"/>
              <a:gd name="connsiteY58" fmla="*/ 2317750 h 2927350"/>
              <a:gd name="connsiteX59" fmla="*/ 196850 w 4648200"/>
              <a:gd name="connsiteY59" fmla="*/ 2165350 h 2927350"/>
              <a:gd name="connsiteX60" fmla="*/ 114300 w 4648200"/>
              <a:gd name="connsiteY60" fmla="*/ 1981200 h 2927350"/>
              <a:gd name="connsiteX61" fmla="*/ 69850 w 4648200"/>
              <a:gd name="connsiteY61" fmla="*/ 1809750 h 2927350"/>
              <a:gd name="connsiteX62" fmla="*/ 25400 w 4648200"/>
              <a:gd name="connsiteY62" fmla="*/ 1600200 h 2927350"/>
              <a:gd name="connsiteX63" fmla="*/ 0 w 4648200"/>
              <a:gd name="connsiteY63" fmla="*/ 1377950 h 2927350"/>
              <a:gd name="connsiteX64" fmla="*/ 19050 w 4648200"/>
              <a:gd name="connsiteY64" fmla="*/ 1155700 h 2927350"/>
              <a:gd name="connsiteX65" fmla="*/ 44450 w 4648200"/>
              <a:gd name="connsiteY65" fmla="*/ 965200 h 2927350"/>
              <a:gd name="connsiteX66" fmla="*/ 101600 w 4648200"/>
              <a:gd name="connsiteY66" fmla="*/ 838200 h 2927350"/>
              <a:gd name="connsiteX0" fmla="*/ 101600 w 4648200"/>
              <a:gd name="connsiteY0" fmla="*/ 838200 h 2927350"/>
              <a:gd name="connsiteX1" fmla="*/ 146050 w 4648200"/>
              <a:gd name="connsiteY1" fmla="*/ 749300 h 2927350"/>
              <a:gd name="connsiteX2" fmla="*/ 177800 w 4648200"/>
              <a:gd name="connsiteY2" fmla="*/ 692150 h 2927350"/>
              <a:gd name="connsiteX3" fmla="*/ 279400 w 4648200"/>
              <a:gd name="connsiteY3" fmla="*/ 603250 h 2927350"/>
              <a:gd name="connsiteX4" fmla="*/ 374650 w 4648200"/>
              <a:gd name="connsiteY4" fmla="*/ 527050 h 2927350"/>
              <a:gd name="connsiteX5" fmla="*/ 463550 w 4648200"/>
              <a:gd name="connsiteY5" fmla="*/ 482600 h 2927350"/>
              <a:gd name="connsiteX6" fmla="*/ 565150 w 4648200"/>
              <a:gd name="connsiteY6" fmla="*/ 406400 h 2927350"/>
              <a:gd name="connsiteX7" fmla="*/ 717550 w 4648200"/>
              <a:gd name="connsiteY7" fmla="*/ 349250 h 2927350"/>
              <a:gd name="connsiteX8" fmla="*/ 831850 w 4648200"/>
              <a:gd name="connsiteY8" fmla="*/ 298450 h 2927350"/>
              <a:gd name="connsiteX9" fmla="*/ 927100 w 4648200"/>
              <a:gd name="connsiteY9" fmla="*/ 266700 h 2927350"/>
              <a:gd name="connsiteX10" fmla="*/ 1022350 w 4648200"/>
              <a:gd name="connsiteY10" fmla="*/ 260350 h 2927350"/>
              <a:gd name="connsiteX11" fmla="*/ 1104900 w 4648200"/>
              <a:gd name="connsiteY11" fmla="*/ 228600 h 2927350"/>
              <a:gd name="connsiteX12" fmla="*/ 1219200 w 4648200"/>
              <a:gd name="connsiteY12" fmla="*/ 190500 h 2927350"/>
              <a:gd name="connsiteX13" fmla="*/ 1346200 w 4648200"/>
              <a:gd name="connsiteY13" fmla="*/ 158750 h 2927350"/>
              <a:gd name="connsiteX14" fmla="*/ 1473200 w 4648200"/>
              <a:gd name="connsiteY14" fmla="*/ 133350 h 2927350"/>
              <a:gd name="connsiteX15" fmla="*/ 1612900 w 4648200"/>
              <a:gd name="connsiteY15" fmla="*/ 101600 h 2927350"/>
              <a:gd name="connsiteX16" fmla="*/ 1765300 w 4648200"/>
              <a:gd name="connsiteY16" fmla="*/ 82550 h 2927350"/>
              <a:gd name="connsiteX17" fmla="*/ 1943100 w 4648200"/>
              <a:gd name="connsiteY17" fmla="*/ 76200 h 2927350"/>
              <a:gd name="connsiteX18" fmla="*/ 2070100 w 4648200"/>
              <a:gd name="connsiteY18" fmla="*/ 50800 h 2927350"/>
              <a:gd name="connsiteX19" fmla="*/ 2254250 w 4648200"/>
              <a:gd name="connsiteY19" fmla="*/ 25400 h 2927350"/>
              <a:gd name="connsiteX20" fmla="*/ 2451100 w 4648200"/>
              <a:gd name="connsiteY20" fmla="*/ 6350 h 2927350"/>
              <a:gd name="connsiteX21" fmla="*/ 2679700 w 4648200"/>
              <a:gd name="connsiteY21" fmla="*/ 0 h 2927350"/>
              <a:gd name="connsiteX22" fmla="*/ 2876550 w 4648200"/>
              <a:gd name="connsiteY22" fmla="*/ 6350 h 2927350"/>
              <a:gd name="connsiteX23" fmla="*/ 3092450 w 4648200"/>
              <a:gd name="connsiteY23" fmla="*/ 19050 h 2927350"/>
              <a:gd name="connsiteX24" fmla="*/ 3327400 w 4648200"/>
              <a:gd name="connsiteY24" fmla="*/ 63500 h 2927350"/>
              <a:gd name="connsiteX25" fmla="*/ 3517900 w 4648200"/>
              <a:gd name="connsiteY25" fmla="*/ 120650 h 2927350"/>
              <a:gd name="connsiteX26" fmla="*/ 3714750 w 4648200"/>
              <a:gd name="connsiteY26" fmla="*/ 171450 h 2927350"/>
              <a:gd name="connsiteX27" fmla="*/ 3886200 w 4648200"/>
              <a:gd name="connsiteY27" fmla="*/ 247650 h 2927350"/>
              <a:gd name="connsiteX28" fmla="*/ 4044950 w 4648200"/>
              <a:gd name="connsiteY28" fmla="*/ 342900 h 2927350"/>
              <a:gd name="connsiteX29" fmla="*/ 4197350 w 4648200"/>
              <a:gd name="connsiteY29" fmla="*/ 457200 h 2927350"/>
              <a:gd name="connsiteX30" fmla="*/ 4337050 w 4648200"/>
              <a:gd name="connsiteY30" fmla="*/ 571500 h 2927350"/>
              <a:gd name="connsiteX31" fmla="*/ 4476750 w 4648200"/>
              <a:gd name="connsiteY31" fmla="*/ 742950 h 2927350"/>
              <a:gd name="connsiteX32" fmla="*/ 4559300 w 4648200"/>
              <a:gd name="connsiteY32" fmla="*/ 901700 h 2927350"/>
              <a:gd name="connsiteX33" fmla="*/ 4616450 w 4648200"/>
              <a:gd name="connsiteY33" fmla="*/ 1085850 h 2927350"/>
              <a:gd name="connsiteX34" fmla="*/ 4641850 w 4648200"/>
              <a:gd name="connsiteY34" fmla="*/ 1270000 h 2927350"/>
              <a:gd name="connsiteX35" fmla="*/ 4648200 w 4648200"/>
              <a:gd name="connsiteY35" fmla="*/ 1460500 h 2927350"/>
              <a:gd name="connsiteX36" fmla="*/ 4641850 w 4648200"/>
              <a:gd name="connsiteY36" fmla="*/ 1631950 h 2927350"/>
              <a:gd name="connsiteX37" fmla="*/ 4603750 w 4648200"/>
              <a:gd name="connsiteY37" fmla="*/ 1873250 h 2927350"/>
              <a:gd name="connsiteX38" fmla="*/ 4540250 w 4648200"/>
              <a:gd name="connsiteY38" fmla="*/ 2063750 h 2927350"/>
              <a:gd name="connsiteX39" fmla="*/ 4419600 w 4648200"/>
              <a:gd name="connsiteY39" fmla="*/ 2279650 h 2927350"/>
              <a:gd name="connsiteX40" fmla="*/ 4286250 w 4648200"/>
              <a:gd name="connsiteY40" fmla="*/ 2432050 h 2927350"/>
              <a:gd name="connsiteX41" fmla="*/ 4121150 w 4648200"/>
              <a:gd name="connsiteY41" fmla="*/ 2571750 h 2927350"/>
              <a:gd name="connsiteX42" fmla="*/ 3949700 w 4648200"/>
              <a:gd name="connsiteY42" fmla="*/ 2673350 h 2927350"/>
              <a:gd name="connsiteX43" fmla="*/ 3759200 w 4648200"/>
              <a:gd name="connsiteY43" fmla="*/ 2755900 h 2927350"/>
              <a:gd name="connsiteX44" fmla="*/ 3568700 w 4648200"/>
              <a:gd name="connsiteY44" fmla="*/ 2832100 h 2927350"/>
              <a:gd name="connsiteX45" fmla="*/ 3359150 w 4648200"/>
              <a:gd name="connsiteY45" fmla="*/ 2876550 h 2927350"/>
              <a:gd name="connsiteX46" fmla="*/ 3092450 w 4648200"/>
              <a:gd name="connsiteY46" fmla="*/ 2908300 h 2927350"/>
              <a:gd name="connsiteX47" fmla="*/ 2806700 w 4648200"/>
              <a:gd name="connsiteY47" fmla="*/ 2927350 h 2927350"/>
              <a:gd name="connsiteX48" fmla="*/ 2482850 w 4648200"/>
              <a:gd name="connsiteY48" fmla="*/ 2914650 h 2927350"/>
              <a:gd name="connsiteX49" fmla="*/ 2190750 w 4648200"/>
              <a:gd name="connsiteY49" fmla="*/ 2908300 h 2927350"/>
              <a:gd name="connsiteX50" fmla="*/ 1816100 w 4648200"/>
              <a:gd name="connsiteY50" fmla="*/ 2908300 h 2927350"/>
              <a:gd name="connsiteX51" fmla="*/ 1485900 w 4648200"/>
              <a:gd name="connsiteY51" fmla="*/ 2914650 h 2927350"/>
              <a:gd name="connsiteX52" fmla="*/ 1250950 w 4648200"/>
              <a:gd name="connsiteY52" fmla="*/ 2917825 h 2927350"/>
              <a:gd name="connsiteX53" fmla="*/ 1028700 w 4648200"/>
              <a:gd name="connsiteY53" fmla="*/ 2870200 h 2927350"/>
              <a:gd name="connsiteX54" fmla="*/ 850900 w 4648200"/>
              <a:gd name="connsiteY54" fmla="*/ 2800350 h 2927350"/>
              <a:gd name="connsiteX55" fmla="*/ 679450 w 4648200"/>
              <a:gd name="connsiteY55" fmla="*/ 2724150 h 2927350"/>
              <a:gd name="connsiteX56" fmla="*/ 514350 w 4648200"/>
              <a:gd name="connsiteY56" fmla="*/ 2597150 h 2927350"/>
              <a:gd name="connsiteX57" fmla="*/ 381000 w 4648200"/>
              <a:gd name="connsiteY57" fmla="*/ 2432050 h 2927350"/>
              <a:gd name="connsiteX58" fmla="*/ 285750 w 4648200"/>
              <a:gd name="connsiteY58" fmla="*/ 2317750 h 2927350"/>
              <a:gd name="connsiteX59" fmla="*/ 196850 w 4648200"/>
              <a:gd name="connsiteY59" fmla="*/ 2165350 h 2927350"/>
              <a:gd name="connsiteX60" fmla="*/ 114300 w 4648200"/>
              <a:gd name="connsiteY60" fmla="*/ 1981200 h 2927350"/>
              <a:gd name="connsiteX61" fmla="*/ 69850 w 4648200"/>
              <a:gd name="connsiteY61" fmla="*/ 1809750 h 2927350"/>
              <a:gd name="connsiteX62" fmla="*/ 25400 w 4648200"/>
              <a:gd name="connsiteY62" fmla="*/ 1600200 h 2927350"/>
              <a:gd name="connsiteX63" fmla="*/ 0 w 4648200"/>
              <a:gd name="connsiteY63" fmla="*/ 1377950 h 2927350"/>
              <a:gd name="connsiteX64" fmla="*/ 19050 w 4648200"/>
              <a:gd name="connsiteY64" fmla="*/ 1155700 h 2927350"/>
              <a:gd name="connsiteX65" fmla="*/ 44450 w 4648200"/>
              <a:gd name="connsiteY65" fmla="*/ 965200 h 2927350"/>
              <a:gd name="connsiteX66" fmla="*/ 101600 w 4648200"/>
              <a:gd name="connsiteY66" fmla="*/ 838200 h 2927350"/>
              <a:gd name="connsiteX0" fmla="*/ 101600 w 4648200"/>
              <a:gd name="connsiteY0" fmla="*/ 838200 h 2946400"/>
              <a:gd name="connsiteX1" fmla="*/ 146050 w 4648200"/>
              <a:gd name="connsiteY1" fmla="*/ 749300 h 2946400"/>
              <a:gd name="connsiteX2" fmla="*/ 177800 w 4648200"/>
              <a:gd name="connsiteY2" fmla="*/ 692150 h 2946400"/>
              <a:gd name="connsiteX3" fmla="*/ 279400 w 4648200"/>
              <a:gd name="connsiteY3" fmla="*/ 603250 h 2946400"/>
              <a:gd name="connsiteX4" fmla="*/ 374650 w 4648200"/>
              <a:gd name="connsiteY4" fmla="*/ 527050 h 2946400"/>
              <a:gd name="connsiteX5" fmla="*/ 463550 w 4648200"/>
              <a:gd name="connsiteY5" fmla="*/ 482600 h 2946400"/>
              <a:gd name="connsiteX6" fmla="*/ 565150 w 4648200"/>
              <a:gd name="connsiteY6" fmla="*/ 406400 h 2946400"/>
              <a:gd name="connsiteX7" fmla="*/ 717550 w 4648200"/>
              <a:gd name="connsiteY7" fmla="*/ 349250 h 2946400"/>
              <a:gd name="connsiteX8" fmla="*/ 831850 w 4648200"/>
              <a:gd name="connsiteY8" fmla="*/ 298450 h 2946400"/>
              <a:gd name="connsiteX9" fmla="*/ 927100 w 4648200"/>
              <a:gd name="connsiteY9" fmla="*/ 266700 h 2946400"/>
              <a:gd name="connsiteX10" fmla="*/ 1022350 w 4648200"/>
              <a:gd name="connsiteY10" fmla="*/ 260350 h 2946400"/>
              <a:gd name="connsiteX11" fmla="*/ 1104900 w 4648200"/>
              <a:gd name="connsiteY11" fmla="*/ 228600 h 2946400"/>
              <a:gd name="connsiteX12" fmla="*/ 1219200 w 4648200"/>
              <a:gd name="connsiteY12" fmla="*/ 190500 h 2946400"/>
              <a:gd name="connsiteX13" fmla="*/ 1346200 w 4648200"/>
              <a:gd name="connsiteY13" fmla="*/ 158750 h 2946400"/>
              <a:gd name="connsiteX14" fmla="*/ 1473200 w 4648200"/>
              <a:gd name="connsiteY14" fmla="*/ 133350 h 2946400"/>
              <a:gd name="connsiteX15" fmla="*/ 1612900 w 4648200"/>
              <a:gd name="connsiteY15" fmla="*/ 101600 h 2946400"/>
              <a:gd name="connsiteX16" fmla="*/ 1765300 w 4648200"/>
              <a:gd name="connsiteY16" fmla="*/ 82550 h 2946400"/>
              <a:gd name="connsiteX17" fmla="*/ 1943100 w 4648200"/>
              <a:gd name="connsiteY17" fmla="*/ 76200 h 2946400"/>
              <a:gd name="connsiteX18" fmla="*/ 2070100 w 4648200"/>
              <a:gd name="connsiteY18" fmla="*/ 50800 h 2946400"/>
              <a:gd name="connsiteX19" fmla="*/ 2254250 w 4648200"/>
              <a:gd name="connsiteY19" fmla="*/ 25400 h 2946400"/>
              <a:gd name="connsiteX20" fmla="*/ 2451100 w 4648200"/>
              <a:gd name="connsiteY20" fmla="*/ 6350 h 2946400"/>
              <a:gd name="connsiteX21" fmla="*/ 2679700 w 4648200"/>
              <a:gd name="connsiteY21" fmla="*/ 0 h 2946400"/>
              <a:gd name="connsiteX22" fmla="*/ 2876550 w 4648200"/>
              <a:gd name="connsiteY22" fmla="*/ 6350 h 2946400"/>
              <a:gd name="connsiteX23" fmla="*/ 3092450 w 4648200"/>
              <a:gd name="connsiteY23" fmla="*/ 19050 h 2946400"/>
              <a:gd name="connsiteX24" fmla="*/ 3327400 w 4648200"/>
              <a:gd name="connsiteY24" fmla="*/ 63500 h 2946400"/>
              <a:gd name="connsiteX25" fmla="*/ 3517900 w 4648200"/>
              <a:gd name="connsiteY25" fmla="*/ 120650 h 2946400"/>
              <a:gd name="connsiteX26" fmla="*/ 3714750 w 4648200"/>
              <a:gd name="connsiteY26" fmla="*/ 171450 h 2946400"/>
              <a:gd name="connsiteX27" fmla="*/ 3886200 w 4648200"/>
              <a:gd name="connsiteY27" fmla="*/ 247650 h 2946400"/>
              <a:gd name="connsiteX28" fmla="*/ 4044950 w 4648200"/>
              <a:gd name="connsiteY28" fmla="*/ 342900 h 2946400"/>
              <a:gd name="connsiteX29" fmla="*/ 4197350 w 4648200"/>
              <a:gd name="connsiteY29" fmla="*/ 457200 h 2946400"/>
              <a:gd name="connsiteX30" fmla="*/ 4337050 w 4648200"/>
              <a:gd name="connsiteY30" fmla="*/ 571500 h 2946400"/>
              <a:gd name="connsiteX31" fmla="*/ 4476750 w 4648200"/>
              <a:gd name="connsiteY31" fmla="*/ 742950 h 2946400"/>
              <a:gd name="connsiteX32" fmla="*/ 4559300 w 4648200"/>
              <a:gd name="connsiteY32" fmla="*/ 901700 h 2946400"/>
              <a:gd name="connsiteX33" fmla="*/ 4616450 w 4648200"/>
              <a:gd name="connsiteY33" fmla="*/ 1085850 h 2946400"/>
              <a:gd name="connsiteX34" fmla="*/ 4641850 w 4648200"/>
              <a:gd name="connsiteY34" fmla="*/ 1270000 h 2946400"/>
              <a:gd name="connsiteX35" fmla="*/ 4648200 w 4648200"/>
              <a:gd name="connsiteY35" fmla="*/ 1460500 h 2946400"/>
              <a:gd name="connsiteX36" fmla="*/ 4641850 w 4648200"/>
              <a:gd name="connsiteY36" fmla="*/ 1631950 h 2946400"/>
              <a:gd name="connsiteX37" fmla="*/ 4603750 w 4648200"/>
              <a:gd name="connsiteY37" fmla="*/ 1873250 h 2946400"/>
              <a:gd name="connsiteX38" fmla="*/ 4540250 w 4648200"/>
              <a:gd name="connsiteY38" fmla="*/ 2063750 h 2946400"/>
              <a:gd name="connsiteX39" fmla="*/ 4419600 w 4648200"/>
              <a:gd name="connsiteY39" fmla="*/ 2279650 h 2946400"/>
              <a:gd name="connsiteX40" fmla="*/ 4286250 w 4648200"/>
              <a:gd name="connsiteY40" fmla="*/ 2432050 h 2946400"/>
              <a:gd name="connsiteX41" fmla="*/ 4121150 w 4648200"/>
              <a:gd name="connsiteY41" fmla="*/ 2571750 h 2946400"/>
              <a:gd name="connsiteX42" fmla="*/ 3949700 w 4648200"/>
              <a:gd name="connsiteY42" fmla="*/ 2673350 h 2946400"/>
              <a:gd name="connsiteX43" fmla="*/ 3759200 w 4648200"/>
              <a:gd name="connsiteY43" fmla="*/ 2755900 h 2946400"/>
              <a:gd name="connsiteX44" fmla="*/ 3568700 w 4648200"/>
              <a:gd name="connsiteY44" fmla="*/ 2832100 h 2946400"/>
              <a:gd name="connsiteX45" fmla="*/ 3359150 w 4648200"/>
              <a:gd name="connsiteY45" fmla="*/ 2876550 h 2946400"/>
              <a:gd name="connsiteX46" fmla="*/ 3092450 w 4648200"/>
              <a:gd name="connsiteY46" fmla="*/ 2908300 h 2946400"/>
              <a:gd name="connsiteX47" fmla="*/ 2806700 w 4648200"/>
              <a:gd name="connsiteY47" fmla="*/ 2927350 h 2946400"/>
              <a:gd name="connsiteX48" fmla="*/ 2482850 w 4648200"/>
              <a:gd name="connsiteY48" fmla="*/ 2914650 h 2946400"/>
              <a:gd name="connsiteX49" fmla="*/ 2190750 w 4648200"/>
              <a:gd name="connsiteY49" fmla="*/ 2908300 h 2946400"/>
              <a:gd name="connsiteX50" fmla="*/ 1816100 w 4648200"/>
              <a:gd name="connsiteY50" fmla="*/ 2908300 h 2946400"/>
              <a:gd name="connsiteX51" fmla="*/ 1489075 w 4648200"/>
              <a:gd name="connsiteY51" fmla="*/ 2946400 h 2946400"/>
              <a:gd name="connsiteX52" fmla="*/ 1250950 w 4648200"/>
              <a:gd name="connsiteY52" fmla="*/ 2917825 h 2946400"/>
              <a:gd name="connsiteX53" fmla="*/ 1028700 w 4648200"/>
              <a:gd name="connsiteY53" fmla="*/ 2870200 h 2946400"/>
              <a:gd name="connsiteX54" fmla="*/ 850900 w 4648200"/>
              <a:gd name="connsiteY54" fmla="*/ 2800350 h 2946400"/>
              <a:gd name="connsiteX55" fmla="*/ 679450 w 4648200"/>
              <a:gd name="connsiteY55" fmla="*/ 2724150 h 2946400"/>
              <a:gd name="connsiteX56" fmla="*/ 514350 w 4648200"/>
              <a:gd name="connsiteY56" fmla="*/ 2597150 h 2946400"/>
              <a:gd name="connsiteX57" fmla="*/ 381000 w 4648200"/>
              <a:gd name="connsiteY57" fmla="*/ 2432050 h 2946400"/>
              <a:gd name="connsiteX58" fmla="*/ 285750 w 4648200"/>
              <a:gd name="connsiteY58" fmla="*/ 2317750 h 2946400"/>
              <a:gd name="connsiteX59" fmla="*/ 196850 w 4648200"/>
              <a:gd name="connsiteY59" fmla="*/ 2165350 h 2946400"/>
              <a:gd name="connsiteX60" fmla="*/ 114300 w 4648200"/>
              <a:gd name="connsiteY60" fmla="*/ 1981200 h 2946400"/>
              <a:gd name="connsiteX61" fmla="*/ 69850 w 4648200"/>
              <a:gd name="connsiteY61" fmla="*/ 1809750 h 2946400"/>
              <a:gd name="connsiteX62" fmla="*/ 25400 w 4648200"/>
              <a:gd name="connsiteY62" fmla="*/ 1600200 h 2946400"/>
              <a:gd name="connsiteX63" fmla="*/ 0 w 4648200"/>
              <a:gd name="connsiteY63" fmla="*/ 1377950 h 2946400"/>
              <a:gd name="connsiteX64" fmla="*/ 19050 w 4648200"/>
              <a:gd name="connsiteY64" fmla="*/ 1155700 h 2946400"/>
              <a:gd name="connsiteX65" fmla="*/ 44450 w 4648200"/>
              <a:gd name="connsiteY65" fmla="*/ 965200 h 2946400"/>
              <a:gd name="connsiteX66" fmla="*/ 101600 w 4648200"/>
              <a:gd name="connsiteY66" fmla="*/ 838200 h 2946400"/>
              <a:gd name="connsiteX0" fmla="*/ 101600 w 4648200"/>
              <a:gd name="connsiteY0" fmla="*/ 838200 h 2946400"/>
              <a:gd name="connsiteX1" fmla="*/ 146050 w 4648200"/>
              <a:gd name="connsiteY1" fmla="*/ 749300 h 2946400"/>
              <a:gd name="connsiteX2" fmla="*/ 177800 w 4648200"/>
              <a:gd name="connsiteY2" fmla="*/ 692150 h 2946400"/>
              <a:gd name="connsiteX3" fmla="*/ 279400 w 4648200"/>
              <a:gd name="connsiteY3" fmla="*/ 603250 h 2946400"/>
              <a:gd name="connsiteX4" fmla="*/ 374650 w 4648200"/>
              <a:gd name="connsiteY4" fmla="*/ 527050 h 2946400"/>
              <a:gd name="connsiteX5" fmla="*/ 463550 w 4648200"/>
              <a:gd name="connsiteY5" fmla="*/ 482600 h 2946400"/>
              <a:gd name="connsiteX6" fmla="*/ 565150 w 4648200"/>
              <a:gd name="connsiteY6" fmla="*/ 406400 h 2946400"/>
              <a:gd name="connsiteX7" fmla="*/ 717550 w 4648200"/>
              <a:gd name="connsiteY7" fmla="*/ 349250 h 2946400"/>
              <a:gd name="connsiteX8" fmla="*/ 831850 w 4648200"/>
              <a:gd name="connsiteY8" fmla="*/ 298450 h 2946400"/>
              <a:gd name="connsiteX9" fmla="*/ 927100 w 4648200"/>
              <a:gd name="connsiteY9" fmla="*/ 266700 h 2946400"/>
              <a:gd name="connsiteX10" fmla="*/ 1022350 w 4648200"/>
              <a:gd name="connsiteY10" fmla="*/ 260350 h 2946400"/>
              <a:gd name="connsiteX11" fmla="*/ 1104900 w 4648200"/>
              <a:gd name="connsiteY11" fmla="*/ 228600 h 2946400"/>
              <a:gd name="connsiteX12" fmla="*/ 1219200 w 4648200"/>
              <a:gd name="connsiteY12" fmla="*/ 190500 h 2946400"/>
              <a:gd name="connsiteX13" fmla="*/ 1346200 w 4648200"/>
              <a:gd name="connsiteY13" fmla="*/ 158750 h 2946400"/>
              <a:gd name="connsiteX14" fmla="*/ 1473200 w 4648200"/>
              <a:gd name="connsiteY14" fmla="*/ 133350 h 2946400"/>
              <a:gd name="connsiteX15" fmla="*/ 1612900 w 4648200"/>
              <a:gd name="connsiteY15" fmla="*/ 101600 h 2946400"/>
              <a:gd name="connsiteX16" fmla="*/ 1765300 w 4648200"/>
              <a:gd name="connsiteY16" fmla="*/ 82550 h 2946400"/>
              <a:gd name="connsiteX17" fmla="*/ 1943100 w 4648200"/>
              <a:gd name="connsiteY17" fmla="*/ 76200 h 2946400"/>
              <a:gd name="connsiteX18" fmla="*/ 2070100 w 4648200"/>
              <a:gd name="connsiteY18" fmla="*/ 50800 h 2946400"/>
              <a:gd name="connsiteX19" fmla="*/ 2254250 w 4648200"/>
              <a:gd name="connsiteY19" fmla="*/ 25400 h 2946400"/>
              <a:gd name="connsiteX20" fmla="*/ 2451100 w 4648200"/>
              <a:gd name="connsiteY20" fmla="*/ 6350 h 2946400"/>
              <a:gd name="connsiteX21" fmla="*/ 2679700 w 4648200"/>
              <a:gd name="connsiteY21" fmla="*/ 0 h 2946400"/>
              <a:gd name="connsiteX22" fmla="*/ 2876550 w 4648200"/>
              <a:gd name="connsiteY22" fmla="*/ 6350 h 2946400"/>
              <a:gd name="connsiteX23" fmla="*/ 3092450 w 4648200"/>
              <a:gd name="connsiteY23" fmla="*/ 19050 h 2946400"/>
              <a:gd name="connsiteX24" fmla="*/ 3327400 w 4648200"/>
              <a:gd name="connsiteY24" fmla="*/ 63500 h 2946400"/>
              <a:gd name="connsiteX25" fmla="*/ 3517900 w 4648200"/>
              <a:gd name="connsiteY25" fmla="*/ 120650 h 2946400"/>
              <a:gd name="connsiteX26" fmla="*/ 3714750 w 4648200"/>
              <a:gd name="connsiteY26" fmla="*/ 171450 h 2946400"/>
              <a:gd name="connsiteX27" fmla="*/ 3886200 w 4648200"/>
              <a:gd name="connsiteY27" fmla="*/ 247650 h 2946400"/>
              <a:gd name="connsiteX28" fmla="*/ 4044950 w 4648200"/>
              <a:gd name="connsiteY28" fmla="*/ 342900 h 2946400"/>
              <a:gd name="connsiteX29" fmla="*/ 4197350 w 4648200"/>
              <a:gd name="connsiteY29" fmla="*/ 457200 h 2946400"/>
              <a:gd name="connsiteX30" fmla="*/ 4337050 w 4648200"/>
              <a:gd name="connsiteY30" fmla="*/ 571500 h 2946400"/>
              <a:gd name="connsiteX31" fmla="*/ 4476750 w 4648200"/>
              <a:gd name="connsiteY31" fmla="*/ 742950 h 2946400"/>
              <a:gd name="connsiteX32" fmla="*/ 4559300 w 4648200"/>
              <a:gd name="connsiteY32" fmla="*/ 901700 h 2946400"/>
              <a:gd name="connsiteX33" fmla="*/ 4616450 w 4648200"/>
              <a:gd name="connsiteY33" fmla="*/ 1085850 h 2946400"/>
              <a:gd name="connsiteX34" fmla="*/ 4641850 w 4648200"/>
              <a:gd name="connsiteY34" fmla="*/ 1270000 h 2946400"/>
              <a:gd name="connsiteX35" fmla="*/ 4648200 w 4648200"/>
              <a:gd name="connsiteY35" fmla="*/ 1460500 h 2946400"/>
              <a:gd name="connsiteX36" fmla="*/ 4641850 w 4648200"/>
              <a:gd name="connsiteY36" fmla="*/ 1631950 h 2946400"/>
              <a:gd name="connsiteX37" fmla="*/ 4603750 w 4648200"/>
              <a:gd name="connsiteY37" fmla="*/ 1873250 h 2946400"/>
              <a:gd name="connsiteX38" fmla="*/ 4540250 w 4648200"/>
              <a:gd name="connsiteY38" fmla="*/ 2063750 h 2946400"/>
              <a:gd name="connsiteX39" fmla="*/ 4419600 w 4648200"/>
              <a:gd name="connsiteY39" fmla="*/ 2279650 h 2946400"/>
              <a:gd name="connsiteX40" fmla="*/ 4286250 w 4648200"/>
              <a:gd name="connsiteY40" fmla="*/ 2432050 h 2946400"/>
              <a:gd name="connsiteX41" fmla="*/ 4121150 w 4648200"/>
              <a:gd name="connsiteY41" fmla="*/ 2571750 h 2946400"/>
              <a:gd name="connsiteX42" fmla="*/ 3949700 w 4648200"/>
              <a:gd name="connsiteY42" fmla="*/ 2673350 h 2946400"/>
              <a:gd name="connsiteX43" fmla="*/ 3759200 w 4648200"/>
              <a:gd name="connsiteY43" fmla="*/ 2755900 h 2946400"/>
              <a:gd name="connsiteX44" fmla="*/ 3568700 w 4648200"/>
              <a:gd name="connsiteY44" fmla="*/ 2832100 h 2946400"/>
              <a:gd name="connsiteX45" fmla="*/ 3359150 w 4648200"/>
              <a:gd name="connsiteY45" fmla="*/ 2876550 h 2946400"/>
              <a:gd name="connsiteX46" fmla="*/ 3092450 w 4648200"/>
              <a:gd name="connsiteY46" fmla="*/ 2908300 h 2946400"/>
              <a:gd name="connsiteX47" fmla="*/ 2806700 w 4648200"/>
              <a:gd name="connsiteY47" fmla="*/ 2927350 h 2946400"/>
              <a:gd name="connsiteX48" fmla="*/ 2482850 w 4648200"/>
              <a:gd name="connsiteY48" fmla="*/ 2914650 h 2946400"/>
              <a:gd name="connsiteX49" fmla="*/ 2190750 w 4648200"/>
              <a:gd name="connsiteY49" fmla="*/ 2908300 h 2946400"/>
              <a:gd name="connsiteX50" fmla="*/ 1819275 w 4648200"/>
              <a:gd name="connsiteY50" fmla="*/ 2946400 h 2946400"/>
              <a:gd name="connsiteX51" fmla="*/ 1489075 w 4648200"/>
              <a:gd name="connsiteY51" fmla="*/ 2946400 h 2946400"/>
              <a:gd name="connsiteX52" fmla="*/ 1250950 w 4648200"/>
              <a:gd name="connsiteY52" fmla="*/ 2917825 h 2946400"/>
              <a:gd name="connsiteX53" fmla="*/ 1028700 w 4648200"/>
              <a:gd name="connsiteY53" fmla="*/ 2870200 h 2946400"/>
              <a:gd name="connsiteX54" fmla="*/ 850900 w 4648200"/>
              <a:gd name="connsiteY54" fmla="*/ 2800350 h 2946400"/>
              <a:gd name="connsiteX55" fmla="*/ 679450 w 4648200"/>
              <a:gd name="connsiteY55" fmla="*/ 2724150 h 2946400"/>
              <a:gd name="connsiteX56" fmla="*/ 514350 w 4648200"/>
              <a:gd name="connsiteY56" fmla="*/ 2597150 h 2946400"/>
              <a:gd name="connsiteX57" fmla="*/ 381000 w 4648200"/>
              <a:gd name="connsiteY57" fmla="*/ 2432050 h 2946400"/>
              <a:gd name="connsiteX58" fmla="*/ 285750 w 4648200"/>
              <a:gd name="connsiteY58" fmla="*/ 2317750 h 2946400"/>
              <a:gd name="connsiteX59" fmla="*/ 196850 w 4648200"/>
              <a:gd name="connsiteY59" fmla="*/ 2165350 h 2946400"/>
              <a:gd name="connsiteX60" fmla="*/ 114300 w 4648200"/>
              <a:gd name="connsiteY60" fmla="*/ 1981200 h 2946400"/>
              <a:gd name="connsiteX61" fmla="*/ 69850 w 4648200"/>
              <a:gd name="connsiteY61" fmla="*/ 1809750 h 2946400"/>
              <a:gd name="connsiteX62" fmla="*/ 25400 w 4648200"/>
              <a:gd name="connsiteY62" fmla="*/ 1600200 h 2946400"/>
              <a:gd name="connsiteX63" fmla="*/ 0 w 4648200"/>
              <a:gd name="connsiteY63" fmla="*/ 1377950 h 2946400"/>
              <a:gd name="connsiteX64" fmla="*/ 19050 w 4648200"/>
              <a:gd name="connsiteY64" fmla="*/ 1155700 h 2946400"/>
              <a:gd name="connsiteX65" fmla="*/ 44450 w 4648200"/>
              <a:gd name="connsiteY65" fmla="*/ 965200 h 2946400"/>
              <a:gd name="connsiteX66" fmla="*/ 101600 w 4648200"/>
              <a:gd name="connsiteY66" fmla="*/ 838200 h 2946400"/>
              <a:gd name="connsiteX0" fmla="*/ 101600 w 4648200"/>
              <a:gd name="connsiteY0" fmla="*/ 838200 h 2947403"/>
              <a:gd name="connsiteX1" fmla="*/ 146050 w 4648200"/>
              <a:gd name="connsiteY1" fmla="*/ 749300 h 2947403"/>
              <a:gd name="connsiteX2" fmla="*/ 177800 w 4648200"/>
              <a:gd name="connsiteY2" fmla="*/ 692150 h 2947403"/>
              <a:gd name="connsiteX3" fmla="*/ 279400 w 4648200"/>
              <a:gd name="connsiteY3" fmla="*/ 603250 h 2947403"/>
              <a:gd name="connsiteX4" fmla="*/ 374650 w 4648200"/>
              <a:gd name="connsiteY4" fmla="*/ 527050 h 2947403"/>
              <a:gd name="connsiteX5" fmla="*/ 463550 w 4648200"/>
              <a:gd name="connsiteY5" fmla="*/ 482600 h 2947403"/>
              <a:gd name="connsiteX6" fmla="*/ 565150 w 4648200"/>
              <a:gd name="connsiteY6" fmla="*/ 406400 h 2947403"/>
              <a:gd name="connsiteX7" fmla="*/ 717550 w 4648200"/>
              <a:gd name="connsiteY7" fmla="*/ 349250 h 2947403"/>
              <a:gd name="connsiteX8" fmla="*/ 831850 w 4648200"/>
              <a:gd name="connsiteY8" fmla="*/ 298450 h 2947403"/>
              <a:gd name="connsiteX9" fmla="*/ 927100 w 4648200"/>
              <a:gd name="connsiteY9" fmla="*/ 266700 h 2947403"/>
              <a:gd name="connsiteX10" fmla="*/ 1022350 w 4648200"/>
              <a:gd name="connsiteY10" fmla="*/ 260350 h 2947403"/>
              <a:gd name="connsiteX11" fmla="*/ 1104900 w 4648200"/>
              <a:gd name="connsiteY11" fmla="*/ 228600 h 2947403"/>
              <a:gd name="connsiteX12" fmla="*/ 1219200 w 4648200"/>
              <a:gd name="connsiteY12" fmla="*/ 190500 h 2947403"/>
              <a:gd name="connsiteX13" fmla="*/ 1346200 w 4648200"/>
              <a:gd name="connsiteY13" fmla="*/ 158750 h 2947403"/>
              <a:gd name="connsiteX14" fmla="*/ 1473200 w 4648200"/>
              <a:gd name="connsiteY14" fmla="*/ 133350 h 2947403"/>
              <a:gd name="connsiteX15" fmla="*/ 1612900 w 4648200"/>
              <a:gd name="connsiteY15" fmla="*/ 101600 h 2947403"/>
              <a:gd name="connsiteX16" fmla="*/ 1765300 w 4648200"/>
              <a:gd name="connsiteY16" fmla="*/ 82550 h 2947403"/>
              <a:gd name="connsiteX17" fmla="*/ 1943100 w 4648200"/>
              <a:gd name="connsiteY17" fmla="*/ 76200 h 2947403"/>
              <a:gd name="connsiteX18" fmla="*/ 2070100 w 4648200"/>
              <a:gd name="connsiteY18" fmla="*/ 50800 h 2947403"/>
              <a:gd name="connsiteX19" fmla="*/ 2254250 w 4648200"/>
              <a:gd name="connsiteY19" fmla="*/ 25400 h 2947403"/>
              <a:gd name="connsiteX20" fmla="*/ 2451100 w 4648200"/>
              <a:gd name="connsiteY20" fmla="*/ 6350 h 2947403"/>
              <a:gd name="connsiteX21" fmla="*/ 2679700 w 4648200"/>
              <a:gd name="connsiteY21" fmla="*/ 0 h 2947403"/>
              <a:gd name="connsiteX22" fmla="*/ 2876550 w 4648200"/>
              <a:gd name="connsiteY22" fmla="*/ 6350 h 2947403"/>
              <a:gd name="connsiteX23" fmla="*/ 3092450 w 4648200"/>
              <a:gd name="connsiteY23" fmla="*/ 19050 h 2947403"/>
              <a:gd name="connsiteX24" fmla="*/ 3327400 w 4648200"/>
              <a:gd name="connsiteY24" fmla="*/ 63500 h 2947403"/>
              <a:gd name="connsiteX25" fmla="*/ 3517900 w 4648200"/>
              <a:gd name="connsiteY25" fmla="*/ 120650 h 2947403"/>
              <a:gd name="connsiteX26" fmla="*/ 3714750 w 4648200"/>
              <a:gd name="connsiteY26" fmla="*/ 171450 h 2947403"/>
              <a:gd name="connsiteX27" fmla="*/ 3886200 w 4648200"/>
              <a:gd name="connsiteY27" fmla="*/ 247650 h 2947403"/>
              <a:gd name="connsiteX28" fmla="*/ 4044950 w 4648200"/>
              <a:gd name="connsiteY28" fmla="*/ 342900 h 2947403"/>
              <a:gd name="connsiteX29" fmla="*/ 4197350 w 4648200"/>
              <a:gd name="connsiteY29" fmla="*/ 457200 h 2947403"/>
              <a:gd name="connsiteX30" fmla="*/ 4337050 w 4648200"/>
              <a:gd name="connsiteY30" fmla="*/ 571500 h 2947403"/>
              <a:gd name="connsiteX31" fmla="*/ 4476750 w 4648200"/>
              <a:gd name="connsiteY31" fmla="*/ 742950 h 2947403"/>
              <a:gd name="connsiteX32" fmla="*/ 4559300 w 4648200"/>
              <a:gd name="connsiteY32" fmla="*/ 901700 h 2947403"/>
              <a:gd name="connsiteX33" fmla="*/ 4616450 w 4648200"/>
              <a:gd name="connsiteY33" fmla="*/ 1085850 h 2947403"/>
              <a:gd name="connsiteX34" fmla="*/ 4641850 w 4648200"/>
              <a:gd name="connsiteY34" fmla="*/ 1270000 h 2947403"/>
              <a:gd name="connsiteX35" fmla="*/ 4648200 w 4648200"/>
              <a:gd name="connsiteY35" fmla="*/ 1460500 h 2947403"/>
              <a:gd name="connsiteX36" fmla="*/ 4641850 w 4648200"/>
              <a:gd name="connsiteY36" fmla="*/ 1631950 h 2947403"/>
              <a:gd name="connsiteX37" fmla="*/ 4603750 w 4648200"/>
              <a:gd name="connsiteY37" fmla="*/ 1873250 h 2947403"/>
              <a:gd name="connsiteX38" fmla="*/ 4540250 w 4648200"/>
              <a:gd name="connsiteY38" fmla="*/ 2063750 h 2947403"/>
              <a:gd name="connsiteX39" fmla="*/ 4419600 w 4648200"/>
              <a:gd name="connsiteY39" fmla="*/ 2279650 h 2947403"/>
              <a:gd name="connsiteX40" fmla="*/ 4286250 w 4648200"/>
              <a:gd name="connsiteY40" fmla="*/ 2432050 h 2947403"/>
              <a:gd name="connsiteX41" fmla="*/ 4121150 w 4648200"/>
              <a:gd name="connsiteY41" fmla="*/ 2571750 h 2947403"/>
              <a:gd name="connsiteX42" fmla="*/ 3949700 w 4648200"/>
              <a:gd name="connsiteY42" fmla="*/ 2673350 h 2947403"/>
              <a:gd name="connsiteX43" fmla="*/ 3759200 w 4648200"/>
              <a:gd name="connsiteY43" fmla="*/ 2755900 h 2947403"/>
              <a:gd name="connsiteX44" fmla="*/ 3568700 w 4648200"/>
              <a:gd name="connsiteY44" fmla="*/ 2832100 h 2947403"/>
              <a:gd name="connsiteX45" fmla="*/ 3359150 w 4648200"/>
              <a:gd name="connsiteY45" fmla="*/ 2876550 h 2947403"/>
              <a:gd name="connsiteX46" fmla="*/ 3092450 w 4648200"/>
              <a:gd name="connsiteY46" fmla="*/ 2908300 h 2947403"/>
              <a:gd name="connsiteX47" fmla="*/ 2806700 w 4648200"/>
              <a:gd name="connsiteY47" fmla="*/ 2927350 h 2947403"/>
              <a:gd name="connsiteX48" fmla="*/ 2482850 w 4648200"/>
              <a:gd name="connsiteY48" fmla="*/ 2914650 h 2947403"/>
              <a:gd name="connsiteX49" fmla="*/ 2209800 w 4648200"/>
              <a:gd name="connsiteY49" fmla="*/ 2946400 h 2947403"/>
              <a:gd name="connsiteX50" fmla="*/ 1819275 w 4648200"/>
              <a:gd name="connsiteY50" fmla="*/ 2946400 h 2947403"/>
              <a:gd name="connsiteX51" fmla="*/ 1489075 w 4648200"/>
              <a:gd name="connsiteY51" fmla="*/ 2946400 h 2947403"/>
              <a:gd name="connsiteX52" fmla="*/ 1250950 w 4648200"/>
              <a:gd name="connsiteY52" fmla="*/ 2917825 h 2947403"/>
              <a:gd name="connsiteX53" fmla="*/ 1028700 w 4648200"/>
              <a:gd name="connsiteY53" fmla="*/ 2870200 h 2947403"/>
              <a:gd name="connsiteX54" fmla="*/ 850900 w 4648200"/>
              <a:gd name="connsiteY54" fmla="*/ 2800350 h 2947403"/>
              <a:gd name="connsiteX55" fmla="*/ 679450 w 4648200"/>
              <a:gd name="connsiteY55" fmla="*/ 2724150 h 2947403"/>
              <a:gd name="connsiteX56" fmla="*/ 514350 w 4648200"/>
              <a:gd name="connsiteY56" fmla="*/ 2597150 h 2947403"/>
              <a:gd name="connsiteX57" fmla="*/ 381000 w 4648200"/>
              <a:gd name="connsiteY57" fmla="*/ 2432050 h 2947403"/>
              <a:gd name="connsiteX58" fmla="*/ 285750 w 4648200"/>
              <a:gd name="connsiteY58" fmla="*/ 2317750 h 2947403"/>
              <a:gd name="connsiteX59" fmla="*/ 196850 w 4648200"/>
              <a:gd name="connsiteY59" fmla="*/ 2165350 h 2947403"/>
              <a:gd name="connsiteX60" fmla="*/ 114300 w 4648200"/>
              <a:gd name="connsiteY60" fmla="*/ 1981200 h 2947403"/>
              <a:gd name="connsiteX61" fmla="*/ 69850 w 4648200"/>
              <a:gd name="connsiteY61" fmla="*/ 1809750 h 2947403"/>
              <a:gd name="connsiteX62" fmla="*/ 25400 w 4648200"/>
              <a:gd name="connsiteY62" fmla="*/ 1600200 h 2947403"/>
              <a:gd name="connsiteX63" fmla="*/ 0 w 4648200"/>
              <a:gd name="connsiteY63" fmla="*/ 1377950 h 2947403"/>
              <a:gd name="connsiteX64" fmla="*/ 19050 w 4648200"/>
              <a:gd name="connsiteY64" fmla="*/ 1155700 h 2947403"/>
              <a:gd name="connsiteX65" fmla="*/ 44450 w 4648200"/>
              <a:gd name="connsiteY65" fmla="*/ 965200 h 2947403"/>
              <a:gd name="connsiteX66" fmla="*/ 101600 w 4648200"/>
              <a:gd name="connsiteY66" fmla="*/ 838200 h 2947403"/>
              <a:gd name="connsiteX0" fmla="*/ 101600 w 4648200"/>
              <a:gd name="connsiteY0" fmla="*/ 838200 h 2950517"/>
              <a:gd name="connsiteX1" fmla="*/ 146050 w 4648200"/>
              <a:gd name="connsiteY1" fmla="*/ 749300 h 2950517"/>
              <a:gd name="connsiteX2" fmla="*/ 177800 w 4648200"/>
              <a:gd name="connsiteY2" fmla="*/ 692150 h 2950517"/>
              <a:gd name="connsiteX3" fmla="*/ 279400 w 4648200"/>
              <a:gd name="connsiteY3" fmla="*/ 603250 h 2950517"/>
              <a:gd name="connsiteX4" fmla="*/ 374650 w 4648200"/>
              <a:gd name="connsiteY4" fmla="*/ 527050 h 2950517"/>
              <a:gd name="connsiteX5" fmla="*/ 463550 w 4648200"/>
              <a:gd name="connsiteY5" fmla="*/ 482600 h 2950517"/>
              <a:gd name="connsiteX6" fmla="*/ 565150 w 4648200"/>
              <a:gd name="connsiteY6" fmla="*/ 406400 h 2950517"/>
              <a:gd name="connsiteX7" fmla="*/ 717550 w 4648200"/>
              <a:gd name="connsiteY7" fmla="*/ 349250 h 2950517"/>
              <a:gd name="connsiteX8" fmla="*/ 831850 w 4648200"/>
              <a:gd name="connsiteY8" fmla="*/ 298450 h 2950517"/>
              <a:gd name="connsiteX9" fmla="*/ 927100 w 4648200"/>
              <a:gd name="connsiteY9" fmla="*/ 266700 h 2950517"/>
              <a:gd name="connsiteX10" fmla="*/ 1022350 w 4648200"/>
              <a:gd name="connsiteY10" fmla="*/ 260350 h 2950517"/>
              <a:gd name="connsiteX11" fmla="*/ 1104900 w 4648200"/>
              <a:gd name="connsiteY11" fmla="*/ 228600 h 2950517"/>
              <a:gd name="connsiteX12" fmla="*/ 1219200 w 4648200"/>
              <a:gd name="connsiteY12" fmla="*/ 190500 h 2950517"/>
              <a:gd name="connsiteX13" fmla="*/ 1346200 w 4648200"/>
              <a:gd name="connsiteY13" fmla="*/ 158750 h 2950517"/>
              <a:gd name="connsiteX14" fmla="*/ 1473200 w 4648200"/>
              <a:gd name="connsiteY14" fmla="*/ 133350 h 2950517"/>
              <a:gd name="connsiteX15" fmla="*/ 1612900 w 4648200"/>
              <a:gd name="connsiteY15" fmla="*/ 101600 h 2950517"/>
              <a:gd name="connsiteX16" fmla="*/ 1765300 w 4648200"/>
              <a:gd name="connsiteY16" fmla="*/ 82550 h 2950517"/>
              <a:gd name="connsiteX17" fmla="*/ 1943100 w 4648200"/>
              <a:gd name="connsiteY17" fmla="*/ 76200 h 2950517"/>
              <a:gd name="connsiteX18" fmla="*/ 2070100 w 4648200"/>
              <a:gd name="connsiteY18" fmla="*/ 50800 h 2950517"/>
              <a:gd name="connsiteX19" fmla="*/ 2254250 w 4648200"/>
              <a:gd name="connsiteY19" fmla="*/ 25400 h 2950517"/>
              <a:gd name="connsiteX20" fmla="*/ 2451100 w 4648200"/>
              <a:gd name="connsiteY20" fmla="*/ 6350 h 2950517"/>
              <a:gd name="connsiteX21" fmla="*/ 2679700 w 4648200"/>
              <a:gd name="connsiteY21" fmla="*/ 0 h 2950517"/>
              <a:gd name="connsiteX22" fmla="*/ 2876550 w 4648200"/>
              <a:gd name="connsiteY22" fmla="*/ 6350 h 2950517"/>
              <a:gd name="connsiteX23" fmla="*/ 3092450 w 4648200"/>
              <a:gd name="connsiteY23" fmla="*/ 19050 h 2950517"/>
              <a:gd name="connsiteX24" fmla="*/ 3327400 w 4648200"/>
              <a:gd name="connsiteY24" fmla="*/ 63500 h 2950517"/>
              <a:gd name="connsiteX25" fmla="*/ 3517900 w 4648200"/>
              <a:gd name="connsiteY25" fmla="*/ 120650 h 2950517"/>
              <a:gd name="connsiteX26" fmla="*/ 3714750 w 4648200"/>
              <a:gd name="connsiteY26" fmla="*/ 171450 h 2950517"/>
              <a:gd name="connsiteX27" fmla="*/ 3886200 w 4648200"/>
              <a:gd name="connsiteY27" fmla="*/ 247650 h 2950517"/>
              <a:gd name="connsiteX28" fmla="*/ 4044950 w 4648200"/>
              <a:gd name="connsiteY28" fmla="*/ 342900 h 2950517"/>
              <a:gd name="connsiteX29" fmla="*/ 4197350 w 4648200"/>
              <a:gd name="connsiteY29" fmla="*/ 457200 h 2950517"/>
              <a:gd name="connsiteX30" fmla="*/ 4337050 w 4648200"/>
              <a:gd name="connsiteY30" fmla="*/ 571500 h 2950517"/>
              <a:gd name="connsiteX31" fmla="*/ 4476750 w 4648200"/>
              <a:gd name="connsiteY31" fmla="*/ 742950 h 2950517"/>
              <a:gd name="connsiteX32" fmla="*/ 4559300 w 4648200"/>
              <a:gd name="connsiteY32" fmla="*/ 901700 h 2950517"/>
              <a:gd name="connsiteX33" fmla="*/ 4616450 w 4648200"/>
              <a:gd name="connsiteY33" fmla="*/ 1085850 h 2950517"/>
              <a:gd name="connsiteX34" fmla="*/ 4641850 w 4648200"/>
              <a:gd name="connsiteY34" fmla="*/ 1270000 h 2950517"/>
              <a:gd name="connsiteX35" fmla="*/ 4648200 w 4648200"/>
              <a:gd name="connsiteY35" fmla="*/ 1460500 h 2950517"/>
              <a:gd name="connsiteX36" fmla="*/ 4641850 w 4648200"/>
              <a:gd name="connsiteY36" fmla="*/ 1631950 h 2950517"/>
              <a:gd name="connsiteX37" fmla="*/ 4603750 w 4648200"/>
              <a:gd name="connsiteY37" fmla="*/ 1873250 h 2950517"/>
              <a:gd name="connsiteX38" fmla="*/ 4540250 w 4648200"/>
              <a:gd name="connsiteY38" fmla="*/ 2063750 h 2950517"/>
              <a:gd name="connsiteX39" fmla="*/ 4419600 w 4648200"/>
              <a:gd name="connsiteY39" fmla="*/ 2279650 h 2950517"/>
              <a:gd name="connsiteX40" fmla="*/ 4286250 w 4648200"/>
              <a:gd name="connsiteY40" fmla="*/ 2432050 h 2950517"/>
              <a:gd name="connsiteX41" fmla="*/ 4121150 w 4648200"/>
              <a:gd name="connsiteY41" fmla="*/ 2571750 h 2950517"/>
              <a:gd name="connsiteX42" fmla="*/ 3949700 w 4648200"/>
              <a:gd name="connsiteY42" fmla="*/ 2673350 h 2950517"/>
              <a:gd name="connsiteX43" fmla="*/ 3759200 w 4648200"/>
              <a:gd name="connsiteY43" fmla="*/ 2755900 h 2950517"/>
              <a:gd name="connsiteX44" fmla="*/ 3568700 w 4648200"/>
              <a:gd name="connsiteY44" fmla="*/ 2832100 h 2950517"/>
              <a:gd name="connsiteX45" fmla="*/ 3359150 w 4648200"/>
              <a:gd name="connsiteY45" fmla="*/ 2876550 h 2950517"/>
              <a:gd name="connsiteX46" fmla="*/ 3092450 w 4648200"/>
              <a:gd name="connsiteY46" fmla="*/ 2908300 h 2950517"/>
              <a:gd name="connsiteX47" fmla="*/ 2806700 w 4648200"/>
              <a:gd name="connsiteY47" fmla="*/ 2927350 h 2950517"/>
              <a:gd name="connsiteX48" fmla="*/ 2498725 w 4648200"/>
              <a:gd name="connsiteY48" fmla="*/ 2949575 h 2950517"/>
              <a:gd name="connsiteX49" fmla="*/ 2209800 w 4648200"/>
              <a:gd name="connsiteY49" fmla="*/ 2946400 h 2950517"/>
              <a:gd name="connsiteX50" fmla="*/ 1819275 w 4648200"/>
              <a:gd name="connsiteY50" fmla="*/ 2946400 h 2950517"/>
              <a:gd name="connsiteX51" fmla="*/ 1489075 w 4648200"/>
              <a:gd name="connsiteY51" fmla="*/ 2946400 h 2950517"/>
              <a:gd name="connsiteX52" fmla="*/ 1250950 w 4648200"/>
              <a:gd name="connsiteY52" fmla="*/ 2917825 h 2950517"/>
              <a:gd name="connsiteX53" fmla="*/ 1028700 w 4648200"/>
              <a:gd name="connsiteY53" fmla="*/ 2870200 h 2950517"/>
              <a:gd name="connsiteX54" fmla="*/ 850900 w 4648200"/>
              <a:gd name="connsiteY54" fmla="*/ 2800350 h 2950517"/>
              <a:gd name="connsiteX55" fmla="*/ 679450 w 4648200"/>
              <a:gd name="connsiteY55" fmla="*/ 2724150 h 2950517"/>
              <a:gd name="connsiteX56" fmla="*/ 514350 w 4648200"/>
              <a:gd name="connsiteY56" fmla="*/ 2597150 h 2950517"/>
              <a:gd name="connsiteX57" fmla="*/ 381000 w 4648200"/>
              <a:gd name="connsiteY57" fmla="*/ 2432050 h 2950517"/>
              <a:gd name="connsiteX58" fmla="*/ 285750 w 4648200"/>
              <a:gd name="connsiteY58" fmla="*/ 2317750 h 2950517"/>
              <a:gd name="connsiteX59" fmla="*/ 196850 w 4648200"/>
              <a:gd name="connsiteY59" fmla="*/ 2165350 h 2950517"/>
              <a:gd name="connsiteX60" fmla="*/ 114300 w 4648200"/>
              <a:gd name="connsiteY60" fmla="*/ 1981200 h 2950517"/>
              <a:gd name="connsiteX61" fmla="*/ 69850 w 4648200"/>
              <a:gd name="connsiteY61" fmla="*/ 1809750 h 2950517"/>
              <a:gd name="connsiteX62" fmla="*/ 25400 w 4648200"/>
              <a:gd name="connsiteY62" fmla="*/ 1600200 h 2950517"/>
              <a:gd name="connsiteX63" fmla="*/ 0 w 4648200"/>
              <a:gd name="connsiteY63" fmla="*/ 1377950 h 2950517"/>
              <a:gd name="connsiteX64" fmla="*/ 19050 w 4648200"/>
              <a:gd name="connsiteY64" fmla="*/ 1155700 h 2950517"/>
              <a:gd name="connsiteX65" fmla="*/ 44450 w 4648200"/>
              <a:gd name="connsiteY65" fmla="*/ 965200 h 2950517"/>
              <a:gd name="connsiteX66" fmla="*/ 101600 w 4648200"/>
              <a:gd name="connsiteY66" fmla="*/ 838200 h 2950517"/>
              <a:gd name="connsiteX0" fmla="*/ 101600 w 4648200"/>
              <a:gd name="connsiteY0" fmla="*/ 838200 h 2949575"/>
              <a:gd name="connsiteX1" fmla="*/ 146050 w 4648200"/>
              <a:gd name="connsiteY1" fmla="*/ 749300 h 2949575"/>
              <a:gd name="connsiteX2" fmla="*/ 177800 w 4648200"/>
              <a:gd name="connsiteY2" fmla="*/ 692150 h 2949575"/>
              <a:gd name="connsiteX3" fmla="*/ 279400 w 4648200"/>
              <a:gd name="connsiteY3" fmla="*/ 603250 h 2949575"/>
              <a:gd name="connsiteX4" fmla="*/ 374650 w 4648200"/>
              <a:gd name="connsiteY4" fmla="*/ 527050 h 2949575"/>
              <a:gd name="connsiteX5" fmla="*/ 463550 w 4648200"/>
              <a:gd name="connsiteY5" fmla="*/ 482600 h 2949575"/>
              <a:gd name="connsiteX6" fmla="*/ 565150 w 4648200"/>
              <a:gd name="connsiteY6" fmla="*/ 406400 h 2949575"/>
              <a:gd name="connsiteX7" fmla="*/ 717550 w 4648200"/>
              <a:gd name="connsiteY7" fmla="*/ 349250 h 2949575"/>
              <a:gd name="connsiteX8" fmla="*/ 831850 w 4648200"/>
              <a:gd name="connsiteY8" fmla="*/ 298450 h 2949575"/>
              <a:gd name="connsiteX9" fmla="*/ 927100 w 4648200"/>
              <a:gd name="connsiteY9" fmla="*/ 266700 h 2949575"/>
              <a:gd name="connsiteX10" fmla="*/ 1022350 w 4648200"/>
              <a:gd name="connsiteY10" fmla="*/ 260350 h 2949575"/>
              <a:gd name="connsiteX11" fmla="*/ 1104900 w 4648200"/>
              <a:gd name="connsiteY11" fmla="*/ 228600 h 2949575"/>
              <a:gd name="connsiteX12" fmla="*/ 1219200 w 4648200"/>
              <a:gd name="connsiteY12" fmla="*/ 190500 h 2949575"/>
              <a:gd name="connsiteX13" fmla="*/ 1346200 w 4648200"/>
              <a:gd name="connsiteY13" fmla="*/ 158750 h 2949575"/>
              <a:gd name="connsiteX14" fmla="*/ 1473200 w 4648200"/>
              <a:gd name="connsiteY14" fmla="*/ 133350 h 2949575"/>
              <a:gd name="connsiteX15" fmla="*/ 1612900 w 4648200"/>
              <a:gd name="connsiteY15" fmla="*/ 101600 h 2949575"/>
              <a:gd name="connsiteX16" fmla="*/ 1765300 w 4648200"/>
              <a:gd name="connsiteY16" fmla="*/ 82550 h 2949575"/>
              <a:gd name="connsiteX17" fmla="*/ 1943100 w 4648200"/>
              <a:gd name="connsiteY17" fmla="*/ 76200 h 2949575"/>
              <a:gd name="connsiteX18" fmla="*/ 2070100 w 4648200"/>
              <a:gd name="connsiteY18" fmla="*/ 50800 h 2949575"/>
              <a:gd name="connsiteX19" fmla="*/ 2254250 w 4648200"/>
              <a:gd name="connsiteY19" fmla="*/ 25400 h 2949575"/>
              <a:gd name="connsiteX20" fmla="*/ 2451100 w 4648200"/>
              <a:gd name="connsiteY20" fmla="*/ 6350 h 2949575"/>
              <a:gd name="connsiteX21" fmla="*/ 2679700 w 4648200"/>
              <a:gd name="connsiteY21" fmla="*/ 0 h 2949575"/>
              <a:gd name="connsiteX22" fmla="*/ 2876550 w 4648200"/>
              <a:gd name="connsiteY22" fmla="*/ 6350 h 2949575"/>
              <a:gd name="connsiteX23" fmla="*/ 3092450 w 4648200"/>
              <a:gd name="connsiteY23" fmla="*/ 19050 h 2949575"/>
              <a:gd name="connsiteX24" fmla="*/ 3327400 w 4648200"/>
              <a:gd name="connsiteY24" fmla="*/ 63500 h 2949575"/>
              <a:gd name="connsiteX25" fmla="*/ 3517900 w 4648200"/>
              <a:gd name="connsiteY25" fmla="*/ 120650 h 2949575"/>
              <a:gd name="connsiteX26" fmla="*/ 3714750 w 4648200"/>
              <a:gd name="connsiteY26" fmla="*/ 171450 h 2949575"/>
              <a:gd name="connsiteX27" fmla="*/ 3886200 w 4648200"/>
              <a:gd name="connsiteY27" fmla="*/ 247650 h 2949575"/>
              <a:gd name="connsiteX28" fmla="*/ 4044950 w 4648200"/>
              <a:gd name="connsiteY28" fmla="*/ 342900 h 2949575"/>
              <a:gd name="connsiteX29" fmla="*/ 4197350 w 4648200"/>
              <a:gd name="connsiteY29" fmla="*/ 457200 h 2949575"/>
              <a:gd name="connsiteX30" fmla="*/ 4337050 w 4648200"/>
              <a:gd name="connsiteY30" fmla="*/ 571500 h 2949575"/>
              <a:gd name="connsiteX31" fmla="*/ 4476750 w 4648200"/>
              <a:gd name="connsiteY31" fmla="*/ 742950 h 2949575"/>
              <a:gd name="connsiteX32" fmla="*/ 4559300 w 4648200"/>
              <a:gd name="connsiteY32" fmla="*/ 901700 h 2949575"/>
              <a:gd name="connsiteX33" fmla="*/ 4616450 w 4648200"/>
              <a:gd name="connsiteY33" fmla="*/ 1085850 h 2949575"/>
              <a:gd name="connsiteX34" fmla="*/ 4641850 w 4648200"/>
              <a:gd name="connsiteY34" fmla="*/ 1270000 h 2949575"/>
              <a:gd name="connsiteX35" fmla="*/ 4648200 w 4648200"/>
              <a:gd name="connsiteY35" fmla="*/ 1460500 h 2949575"/>
              <a:gd name="connsiteX36" fmla="*/ 4641850 w 4648200"/>
              <a:gd name="connsiteY36" fmla="*/ 1631950 h 2949575"/>
              <a:gd name="connsiteX37" fmla="*/ 4603750 w 4648200"/>
              <a:gd name="connsiteY37" fmla="*/ 1873250 h 2949575"/>
              <a:gd name="connsiteX38" fmla="*/ 4540250 w 4648200"/>
              <a:gd name="connsiteY38" fmla="*/ 2063750 h 2949575"/>
              <a:gd name="connsiteX39" fmla="*/ 4419600 w 4648200"/>
              <a:gd name="connsiteY39" fmla="*/ 2279650 h 2949575"/>
              <a:gd name="connsiteX40" fmla="*/ 4286250 w 4648200"/>
              <a:gd name="connsiteY40" fmla="*/ 2432050 h 2949575"/>
              <a:gd name="connsiteX41" fmla="*/ 4121150 w 4648200"/>
              <a:gd name="connsiteY41" fmla="*/ 2571750 h 2949575"/>
              <a:gd name="connsiteX42" fmla="*/ 3949700 w 4648200"/>
              <a:gd name="connsiteY42" fmla="*/ 2673350 h 2949575"/>
              <a:gd name="connsiteX43" fmla="*/ 3759200 w 4648200"/>
              <a:gd name="connsiteY43" fmla="*/ 2755900 h 2949575"/>
              <a:gd name="connsiteX44" fmla="*/ 3568700 w 4648200"/>
              <a:gd name="connsiteY44" fmla="*/ 2832100 h 2949575"/>
              <a:gd name="connsiteX45" fmla="*/ 3359150 w 4648200"/>
              <a:gd name="connsiteY45" fmla="*/ 2876550 h 2949575"/>
              <a:gd name="connsiteX46" fmla="*/ 3092450 w 4648200"/>
              <a:gd name="connsiteY46" fmla="*/ 2908300 h 2949575"/>
              <a:gd name="connsiteX47" fmla="*/ 2809875 w 4648200"/>
              <a:gd name="connsiteY47" fmla="*/ 2943225 h 2949575"/>
              <a:gd name="connsiteX48" fmla="*/ 2498725 w 4648200"/>
              <a:gd name="connsiteY48" fmla="*/ 2949575 h 2949575"/>
              <a:gd name="connsiteX49" fmla="*/ 2209800 w 4648200"/>
              <a:gd name="connsiteY49" fmla="*/ 2946400 h 2949575"/>
              <a:gd name="connsiteX50" fmla="*/ 1819275 w 4648200"/>
              <a:gd name="connsiteY50" fmla="*/ 2946400 h 2949575"/>
              <a:gd name="connsiteX51" fmla="*/ 1489075 w 4648200"/>
              <a:gd name="connsiteY51" fmla="*/ 2946400 h 2949575"/>
              <a:gd name="connsiteX52" fmla="*/ 1250950 w 4648200"/>
              <a:gd name="connsiteY52" fmla="*/ 2917825 h 2949575"/>
              <a:gd name="connsiteX53" fmla="*/ 1028700 w 4648200"/>
              <a:gd name="connsiteY53" fmla="*/ 2870200 h 2949575"/>
              <a:gd name="connsiteX54" fmla="*/ 850900 w 4648200"/>
              <a:gd name="connsiteY54" fmla="*/ 2800350 h 2949575"/>
              <a:gd name="connsiteX55" fmla="*/ 679450 w 4648200"/>
              <a:gd name="connsiteY55" fmla="*/ 2724150 h 2949575"/>
              <a:gd name="connsiteX56" fmla="*/ 514350 w 4648200"/>
              <a:gd name="connsiteY56" fmla="*/ 2597150 h 2949575"/>
              <a:gd name="connsiteX57" fmla="*/ 381000 w 4648200"/>
              <a:gd name="connsiteY57" fmla="*/ 2432050 h 2949575"/>
              <a:gd name="connsiteX58" fmla="*/ 285750 w 4648200"/>
              <a:gd name="connsiteY58" fmla="*/ 2317750 h 2949575"/>
              <a:gd name="connsiteX59" fmla="*/ 196850 w 4648200"/>
              <a:gd name="connsiteY59" fmla="*/ 2165350 h 2949575"/>
              <a:gd name="connsiteX60" fmla="*/ 114300 w 4648200"/>
              <a:gd name="connsiteY60" fmla="*/ 1981200 h 2949575"/>
              <a:gd name="connsiteX61" fmla="*/ 69850 w 4648200"/>
              <a:gd name="connsiteY61" fmla="*/ 1809750 h 2949575"/>
              <a:gd name="connsiteX62" fmla="*/ 25400 w 4648200"/>
              <a:gd name="connsiteY62" fmla="*/ 1600200 h 2949575"/>
              <a:gd name="connsiteX63" fmla="*/ 0 w 4648200"/>
              <a:gd name="connsiteY63" fmla="*/ 1377950 h 2949575"/>
              <a:gd name="connsiteX64" fmla="*/ 19050 w 4648200"/>
              <a:gd name="connsiteY64" fmla="*/ 1155700 h 2949575"/>
              <a:gd name="connsiteX65" fmla="*/ 44450 w 4648200"/>
              <a:gd name="connsiteY65" fmla="*/ 965200 h 2949575"/>
              <a:gd name="connsiteX66" fmla="*/ 101600 w 4648200"/>
              <a:gd name="connsiteY66" fmla="*/ 838200 h 2949575"/>
              <a:gd name="connsiteX0" fmla="*/ 101600 w 4648200"/>
              <a:gd name="connsiteY0" fmla="*/ 838200 h 2949575"/>
              <a:gd name="connsiteX1" fmla="*/ 146050 w 4648200"/>
              <a:gd name="connsiteY1" fmla="*/ 749300 h 2949575"/>
              <a:gd name="connsiteX2" fmla="*/ 177800 w 4648200"/>
              <a:gd name="connsiteY2" fmla="*/ 692150 h 2949575"/>
              <a:gd name="connsiteX3" fmla="*/ 279400 w 4648200"/>
              <a:gd name="connsiteY3" fmla="*/ 603250 h 2949575"/>
              <a:gd name="connsiteX4" fmla="*/ 374650 w 4648200"/>
              <a:gd name="connsiteY4" fmla="*/ 527050 h 2949575"/>
              <a:gd name="connsiteX5" fmla="*/ 463550 w 4648200"/>
              <a:gd name="connsiteY5" fmla="*/ 482600 h 2949575"/>
              <a:gd name="connsiteX6" fmla="*/ 565150 w 4648200"/>
              <a:gd name="connsiteY6" fmla="*/ 406400 h 2949575"/>
              <a:gd name="connsiteX7" fmla="*/ 717550 w 4648200"/>
              <a:gd name="connsiteY7" fmla="*/ 349250 h 2949575"/>
              <a:gd name="connsiteX8" fmla="*/ 831850 w 4648200"/>
              <a:gd name="connsiteY8" fmla="*/ 298450 h 2949575"/>
              <a:gd name="connsiteX9" fmla="*/ 927100 w 4648200"/>
              <a:gd name="connsiteY9" fmla="*/ 266700 h 2949575"/>
              <a:gd name="connsiteX10" fmla="*/ 1022350 w 4648200"/>
              <a:gd name="connsiteY10" fmla="*/ 260350 h 2949575"/>
              <a:gd name="connsiteX11" fmla="*/ 1104900 w 4648200"/>
              <a:gd name="connsiteY11" fmla="*/ 228600 h 2949575"/>
              <a:gd name="connsiteX12" fmla="*/ 1219200 w 4648200"/>
              <a:gd name="connsiteY12" fmla="*/ 190500 h 2949575"/>
              <a:gd name="connsiteX13" fmla="*/ 1346200 w 4648200"/>
              <a:gd name="connsiteY13" fmla="*/ 158750 h 2949575"/>
              <a:gd name="connsiteX14" fmla="*/ 1473200 w 4648200"/>
              <a:gd name="connsiteY14" fmla="*/ 133350 h 2949575"/>
              <a:gd name="connsiteX15" fmla="*/ 1612900 w 4648200"/>
              <a:gd name="connsiteY15" fmla="*/ 101600 h 2949575"/>
              <a:gd name="connsiteX16" fmla="*/ 1765300 w 4648200"/>
              <a:gd name="connsiteY16" fmla="*/ 82550 h 2949575"/>
              <a:gd name="connsiteX17" fmla="*/ 1943100 w 4648200"/>
              <a:gd name="connsiteY17" fmla="*/ 76200 h 2949575"/>
              <a:gd name="connsiteX18" fmla="*/ 2070100 w 4648200"/>
              <a:gd name="connsiteY18" fmla="*/ 50800 h 2949575"/>
              <a:gd name="connsiteX19" fmla="*/ 2254250 w 4648200"/>
              <a:gd name="connsiteY19" fmla="*/ 25400 h 2949575"/>
              <a:gd name="connsiteX20" fmla="*/ 2451100 w 4648200"/>
              <a:gd name="connsiteY20" fmla="*/ 6350 h 2949575"/>
              <a:gd name="connsiteX21" fmla="*/ 2679700 w 4648200"/>
              <a:gd name="connsiteY21" fmla="*/ 0 h 2949575"/>
              <a:gd name="connsiteX22" fmla="*/ 2876550 w 4648200"/>
              <a:gd name="connsiteY22" fmla="*/ 6350 h 2949575"/>
              <a:gd name="connsiteX23" fmla="*/ 3092450 w 4648200"/>
              <a:gd name="connsiteY23" fmla="*/ 19050 h 2949575"/>
              <a:gd name="connsiteX24" fmla="*/ 3327400 w 4648200"/>
              <a:gd name="connsiteY24" fmla="*/ 63500 h 2949575"/>
              <a:gd name="connsiteX25" fmla="*/ 3517900 w 4648200"/>
              <a:gd name="connsiteY25" fmla="*/ 120650 h 2949575"/>
              <a:gd name="connsiteX26" fmla="*/ 3714750 w 4648200"/>
              <a:gd name="connsiteY26" fmla="*/ 171450 h 2949575"/>
              <a:gd name="connsiteX27" fmla="*/ 3886200 w 4648200"/>
              <a:gd name="connsiteY27" fmla="*/ 247650 h 2949575"/>
              <a:gd name="connsiteX28" fmla="*/ 4044950 w 4648200"/>
              <a:gd name="connsiteY28" fmla="*/ 342900 h 2949575"/>
              <a:gd name="connsiteX29" fmla="*/ 4197350 w 4648200"/>
              <a:gd name="connsiteY29" fmla="*/ 457200 h 2949575"/>
              <a:gd name="connsiteX30" fmla="*/ 4337050 w 4648200"/>
              <a:gd name="connsiteY30" fmla="*/ 571500 h 2949575"/>
              <a:gd name="connsiteX31" fmla="*/ 4476750 w 4648200"/>
              <a:gd name="connsiteY31" fmla="*/ 742950 h 2949575"/>
              <a:gd name="connsiteX32" fmla="*/ 4559300 w 4648200"/>
              <a:gd name="connsiteY32" fmla="*/ 901700 h 2949575"/>
              <a:gd name="connsiteX33" fmla="*/ 4616450 w 4648200"/>
              <a:gd name="connsiteY33" fmla="*/ 1085850 h 2949575"/>
              <a:gd name="connsiteX34" fmla="*/ 4641850 w 4648200"/>
              <a:gd name="connsiteY34" fmla="*/ 1270000 h 2949575"/>
              <a:gd name="connsiteX35" fmla="*/ 4648200 w 4648200"/>
              <a:gd name="connsiteY35" fmla="*/ 1460500 h 2949575"/>
              <a:gd name="connsiteX36" fmla="*/ 4641850 w 4648200"/>
              <a:gd name="connsiteY36" fmla="*/ 1631950 h 2949575"/>
              <a:gd name="connsiteX37" fmla="*/ 4603750 w 4648200"/>
              <a:gd name="connsiteY37" fmla="*/ 1873250 h 2949575"/>
              <a:gd name="connsiteX38" fmla="*/ 4540250 w 4648200"/>
              <a:gd name="connsiteY38" fmla="*/ 2063750 h 2949575"/>
              <a:gd name="connsiteX39" fmla="*/ 4419600 w 4648200"/>
              <a:gd name="connsiteY39" fmla="*/ 2279650 h 2949575"/>
              <a:gd name="connsiteX40" fmla="*/ 4286250 w 4648200"/>
              <a:gd name="connsiteY40" fmla="*/ 2432050 h 2949575"/>
              <a:gd name="connsiteX41" fmla="*/ 4121150 w 4648200"/>
              <a:gd name="connsiteY41" fmla="*/ 2571750 h 2949575"/>
              <a:gd name="connsiteX42" fmla="*/ 3949700 w 4648200"/>
              <a:gd name="connsiteY42" fmla="*/ 2673350 h 2949575"/>
              <a:gd name="connsiteX43" fmla="*/ 3759200 w 4648200"/>
              <a:gd name="connsiteY43" fmla="*/ 2755900 h 2949575"/>
              <a:gd name="connsiteX44" fmla="*/ 3568700 w 4648200"/>
              <a:gd name="connsiteY44" fmla="*/ 2832100 h 2949575"/>
              <a:gd name="connsiteX45" fmla="*/ 3359150 w 4648200"/>
              <a:gd name="connsiteY45" fmla="*/ 2876550 h 2949575"/>
              <a:gd name="connsiteX46" fmla="*/ 3098800 w 4648200"/>
              <a:gd name="connsiteY46" fmla="*/ 2940050 h 2949575"/>
              <a:gd name="connsiteX47" fmla="*/ 2809875 w 4648200"/>
              <a:gd name="connsiteY47" fmla="*/ 2943225 h 2949575"/>
              <a:gd name="connsiteX48" fmla="*/ 2498725 w 4648200"/>
              <a:gd name="connsiteY48" fmla="*/ 2949575 h 2949575"/>
              <a:gd name="connsiteX49" fmla="*/ 2209800 w 4648200"/>
              <a:gd name="connsiteY49" fmla="*/ 2946400 h 2949575"/>
              <a:gd name="connsiteX50" fmla="*/ 1819275 w 4648200"/>
              <a:gd name="connsiteY50" fmla="*/ 2946400 h 2949575"/>
              <a:gd name="connsiteX51" fmla="*/ 1489075 w 4648200"/>
              <a:gd name="connsiteY51" fmla="*/ 2946400 h 2949575"/>
              <a:gd name="connsiteX52" fmla="*/ 1250950 w 4648200"/>
              <a:gd name="connsiteY52" fmla="*/ 2917825 h 2949575"/>
              <a:gd name="connsiteX53" fmla="*/ 1028700 w 4648200"/>
              <a:gd name="connsiteY53" fmla="*/ 2870200 h 2949575"/>
              <a:gd name="connsiteX54" fmla="*/ 850900 w 4648200"/>
              <a:gd name="connsiteY54" fmla="*/ 2800350 h 2949575"/>
              <a:gd name="connsiteX55" fmla="*/ 679450 w 4648200"/>
              <a:gd name="connsiteY55" fmla="*/ 2724150 h 2949575"/>
              <a:gd name="connsiteX56" fmla="*/ 514350 w 4648200"/>
              <a:gd name="connsiteY56" fmla="*/ 2597150 h 2949575"/>
              <a:gd name="connsiteX57" fmla="*/ 381000 w 4648200"/>
              <a:gd name="connsiteY57" fmla="*/ 2432050 h 2949575"/>
              <a:gd name="connsiteX58" fmla="*/ 285750 w 4648200"/>
              <a:gd name="connsiteY58" fmla="*/ 2317750 h 2949575"/>
              <a:gd name="connsiteX59" fmla="*/ 196850 w 4648200"/>
              <a:gd name="connsiteY59" fmla="*/ 2165350 h 2949575"/>
              <a:gd name="connsiteX60" fmla="*/ 114300 w 4648200"/>
              <a:gd name="connsiteY60" fmla="*/ 1981200 h 2949575"/>
              <a:gd name="connsiteX61" fmla="*/ 69850 w 4648200"/>
              <a:gd name="connsiteY61" fmla="*/ 1809750 h 2949575"/>
              <a:gd name="connsiteX62" fmla="*/ 25400 w 4648200"/>
              <a:gd name="connsiteY62" fmla="*/ 1600200 h 2949575"/>
              <a:gd name="connsiteX63" fmla="*/ 0 w 4648200"/>
              <a:gd name="connsiteY63" fmla="*/ 1377950 h 2949575"/>
              <a:gd name="connsiteX64" fmla="*/ 19050 w 4648200"/>
              <a:gd name="connsiteY64" fmla="*/ 1155700 h 2949575"/>
              <a:gd name="connsiteX65" fmla="*/ 44450 w 4648200"/>
              <a:gd name="connsiteY65" fmla="*/ 965200 h 2949575"/>
              <a:gd name="connsiteX66" fmla="*/ 101600 w 4648200"/>
              <a:gd name="connsiteY66" fmla="*/ 838200 h 2949575"/>
              <a:gd name="connsiteX0" fmla="*/ 101600 w 4648200"/>
              <a:gd name="connsiteY0" fmla="*/ 838200 h 2949575"/>
              <a:gd name="connsiteX1" fmla="*/ 146050 w 4648200"/>
              <a:gd name="connsiteY1" fmla="*/ 749300 h 2949575"/>
              <a:gd name="connsiteX2" fmla="*/ 177800 w 4648200"/>
              <a:gd name="connsiteY2" fmla="*/ 692150 h 2949575"/>
              <a:gd name="connsiteX3" fmla="*/ 279400 w 4648200"/>
              <a:gd name="connsiteY3" fmla="*/ 603250 h 2949575"/>
              <a:gd name="connsiteX4" fmla="*/ 374650 w 4648200"/>
              <a:gd name="connsiteY4" fmla="*/ 527050 h 2949575"/>
              <a:gd name="connsiteX5" fmla="*/ 463550 w 4648200"/>
              <a:gd name="connsiteY5" fmla="*/ 482600 h 2949575"/>
              <a:gd name="connsiteX6" fmla="*/ 565150 w 4648200"/>
              <a:gd name="connsiteY6" fmla="*/ 406400 h 2949575"/>
              <a:gd name="connsiteX7" fmla="*/ 717550 w 4648200"/>
              <a:gd name="connsiteY7" fmla="*/ 349250 h 2949575"/>
              <a:gd name="connsiteX8" fmla="*/ 831850 w 4648200"/>
              <a:gd name="connsiteY8" fmla="*/ 298450 h 2949575"/>
              <a:gd name="connsiteX9" fmla="*/ 927100 w 4648200"/>
              <a:gd name="connsiteY9" fmla="*/ 266700 h 2949575"/>
              <a:gd name="connsiteX10" fmla="*/ 1022350 w 4648200"/>
              <a:gd name="connsiteY10" fmla="*/ 260350 h 2949575"/>
              <a:gd name="connsiteX11" fmla="*/ 1104900 w 4648200"/>
              <a:gd name="connsiteY11" fmla="*/ 228600 h 2949575"/>
              <a:gd name="connsiteX12" fmla="*/ 1219200 w 4648200"/>
              <a:gd name="connsiteY12" fmla="*/ 190500 h 2949575"/>
              <a:gd name="connsiteX13" fmla="*/ 1346200 w 4648200"/>
              <a:gd name="connsiteY13" fmla="*/ 158750 h 2949575"/>
              <a:gd name="connsiteX14" fmla="*/ 1473200 w 4648200"/>
              <a:gd name="connsiteY14" fmla="*/ 133350 h 2949575"/>
              <a:gd name="connsiteX15" fmla="*/ 1612900 w 4648200"/>
              <a:gd name="connsiteY15" fmla="*/ 101600 h 2949575"/>
              <a:gd name="connsiteX16" fmla="*/ 1765300 w 4648200"/>
              <a:gd name="connsiteY16" fmla="*/ 82550 h 2949575"/>
              <a:gd name="connsiteX17" fmla="*/ 1943100 w 4648200"/>
              <a:gd name="connsiteY17" fmla="*/ 76200 h 2949575"/>
              <a:gd name="connsiteX18" fmla="*/ 2070100 w 4648200"/>
              <a:gd name="connsiteY18" fmla="*/ 50800 h 2949575"/>
              <a:gd name="connsiteX19" fmla="*/ 2254250 w 4648200"/>
              <a:gd name="connsiteY19" fmla="*/ 25400 h 2949575"/>
              <a:gd name="connsiteX20" fmla="*/ 2451100 w 4648200"/>
              <a:gd name="connsiteY20" fmla="*/ 6350 h 2949575"/>
              <a:gd name="connsiteX21" fmla="*/ 2679700 w 4648200"/>
              <a:gd name="connsiteY21" fmla="*/ 0 h 2949575"/>
              <a:gd name="connsiteX22" fmla="*/ 2876550 w 4648200"/>
              <a:gd name="connsiteY22" fmla="*/ 6350 h 2949575"/>
              <a:gd name="connsiteX23" fmla="*/ 3092450 w 4648200"/>
              <a:gd name="connsiteY23" fmla="*/ 19050 h 2949575"/>
              <a:gd name="connsiteX24" fmla="*/ 3327400 w 4648200"/>
              <a:gd name="connsiteY24" fmla="*/ 63500 h 2949575"/>
              <a:gd name="connsiteX25" fmla="*/ 3517900 w 4648200"/>
              <a:gd name="connsiteY25" fmla="*/ 120650 h 2949575"/>
              <a:gd name="connsiteX26" fmla="*/ 3714750 w 4648200"/>
              <a:gd name="connsiteY26" fmla="*/ 171450 h 2949575"/>
              <a:gd name="connsiteX27" fmla="*/ 3886200 w 4648200"/>
              <a:gd name="connsiteY27" fmla="*/ 247650 h 2949575"/>
              <a:gd name="connsiteX28" fmla="*/ 4044950 w 4648200"/>
              <a:gd name="connsiteY28" fmla="*/ 342900 h 2949575"/>
              <a:gd name="connsiteX29" fmla="*/ 4197350 w 4648200"/>
              <a:gd name="connsiteY29" fmla="*/ 457200 h 2949575"/>
              <a:gd name="connsiteX30" fmla="*/ 4337050 w 4648200"/>
              <a:gd name="connsiteY30" fmla="*/ 571500 h 2949575"/>
              <a:gd name="connsiteX31" fmla="*/ 4476750 w 4648200"/>
              <a:gd name="connsiteY31" fmla="*/ 742950 h 2949575"/>
              <a:gd name="connsiteX32" fmla="*/ 4559300 w 4648200"/>
              <a:gd name="connsiteY32" fmla="*/ 901700 h 2949575"/>
              <a:gd name="connsiteX33" fmla="*/ 4616450 w 4648200"/>
              <a:gd name="connsiteY33" fmla="*/ 1085850 h 2949575"/>
              <a:gd name="connsiteX34" fmla="*/ 4641850 w 4648200"/>
              <a:gd name="connsiteY34" fmla="*/ 1270000 h 2949575"/>
              <a:gd name="connsiteX35" fmla="*/ 4648200 w 4648200"/>
              <a:gd name="connsiteY35" fmla="*/ 1460500 h 2949575"/>
              <a:gd name="connsiteX36" fmla="*/ 4641850 w 4648200"/>
              <a:gd name="connsiteY36" fmla="*/ 1631950 h 2949575"/>
              <a:gd name="connsiteX37" fmla="*/ 4603750 w 4648200"/>
              <a:gd name="connsiteY37" fmla="*/ 1873250 h 2949575"/>
              <a:gd name="connsiteX38" fmla="*/ 4540250 w 4648200"/>
              <a:gd name="connsiteY38" fmla="*/ 2063750 h 2949575"/>
              <a:gd name="connsiteX39" fmla="*/ 4419600 w 4648200"/>
              <a:gd name="connsiteY39" fmla="*/ 2279650 h 2949575"/>
              <a:gd name="connsiteX40" fmla="*/ 4286250 w 4648200"/>
              <a:gd name="connsiteY40" fmla="*/ 2432050 h 2949575"/>
              <a:gd name="connsiteX41" fmla="*/ 4121150 w 4648200"/>
              <a:gd name="connsiteY41" fmla="*/ 2571750 h 2949575"/>
              <a:gd name="connsiteX42" fmla="*/ 3949700 w 4648200"/>
              <a:gd name="connsiteY42" fmla="*/ 2673350 h 2949575"/>
              <a:gd name="connsiteX43" fmla="*/ 3759200 w 4648200"/>
              <a:gd name="connsiteY43" fmla="*/ 2755900 h 2949575"/>
              <a:gd name="connsiteX44" fmla="*/ 3568700 w 4648200"/>
              <a:gd name="connsiteY44" fmla="*/ 2832100 h 2949575"/>
              <a:gd name="connsiteX45" fmla="*/ 3362325 w 4648200"/>
              <a:gd name="connsiteY45" fmla="*/ 2901950 h 2949575"/>
              <a:gd name="connsiteX46" fmla="*/ 3098800 w 4648200"/>
              <a:gd name="connsiteY46" fmla="*/ 2940050 h 2949575"/>
              <a:gd name="connsiteX47" fmla="*/ 2809875 w 4648200"/>
              <a:gd name="connsiteY47" fmla="*/ 2943225 h 2949575"/>
              <a:gd name="connsiteX48" fmla="*/ 2498725 w 4648200"/>
              <a:gd name="connsiteY48" fmla="*/ 2949575 h 2949575"/>
              <a:gd name="connsiteX49" fmla="*/ 2209800 w 4648200"/>
              <a:gd name="connsiteY49" fmla="*/ 2946400 h 2949575"/>
              <a:gd name="connsiteX50" fmla="*/ 1819275 w 4648200"/>
              <a:gd name="connsiteY50" fmla="*/ 2946400 h 2949575"/>
              <a:gd name="connsiteX51" fmla="*/ 1489075 w 4648200"/>
              <a:gd name="connsiteY51" fmla="*/ 2946400 h 2949575"/>
              <a:gd name="connsiteX52" fmla="*/ 1250950 w 4648200"/>
              <a:gd name="connsiteY52" fmla="*/ 2917825 h 2949575"/>
              <a:gd name="connsiteX53" fmla="*/ 1028700 w 4648200"/>
              <a:gd name="connsiteY53" fmla="*/ 2870200 h 2949575"/>
              <a:gd name="connsiteX54" fmla="*/ 850900 w 4648200"/>
              <a:gd name="connsiteY54" fmla="*/ 2800350 h 2949575"/>
              <a:gd name="connsiteX55" fmla="*/ 679450 w 4648200"/>
              <a:gd name="connsiteY55" fmla="*/ 2724150 h 2949575"/>
              <a:gd name="connsiteX56" fmla="*/ 514350 w 4648200"/>
              <a:gd name="connsiteY56" fmla="*/ 2597150 h 2949575"/>
              <a:gd name="connsiteX57" fmla="*/ 381000 w 4648200"/>
              <a:gd name="connsiteY57" fmla="*/ 2432050 h 2949575"/>
              <a:gd name="connsiteX58" fmla="*/ 285750 w 4648200"/>
              <a:gd name="connsiteY58" fmla="*/ 2317750 h 2949575"/>
              <a:gd name="connsiteX59" fmla="*/ 196850 w 4648200"/>
              <a:gd name="connsiteY59" fmla="*/ 2165350 h 2949575"/>
              <a:gd name="connsiteX60" fmla="*/ 114300 w 4648200"/>
              <a:gd name="connsiteY60" fmla="*/ 1981200 h 2949575"/>
              <a:gd name="connsiteX61" fmla="*/ 69850 w 4648200"/>
              <a:gd name="connsiteY61" fmla="*/ 1809750 h 2949575"/>
              <a:gd name="connsiteX62" fmla="*/ 25400 w 4648200"/>
              <a:gd name="connsiteY62" fmla="*/ 1600200 h 2949575"/>
              <a:gd name="connsiteX63" fmla="*/ 0 w 4648200"/>
              <a:gd name="connsiteY63" fmla="*/ 1377950 h 2949575"/>
              <a:gd name="connsiteX64" fmla="*/ 19050 w 4648200"/>
              <a:gd name="connsiteY64" fmla="*/ 1155700 h 2949575"/>
              <a:gd name="connsiteX65" fmla="*/ 44450 w 4648200"/>
              <a:gd name="connsiteY65" fmla="*/ 965200 h 2949575"/>
              <a:gd name="connsiteX66" fmla="*/ 101600 w 4648200"/>
              <a:gd name="connsiteY66" fmla="*/ 838200 h 2949575"/>
              <a:gd name="connsiteX0" fmla="*/ 101600 w 4648200"/>
              <a:gd name="connsiteY0" fmla="*/ 838200 h 2946610"/>
              <a:gd name="connsiteX1" fmla="*/ 146050 w 4648200"/>
              <a:gd name="connsiteY1" fmla="*/ 749300 h 2946610"/>
              <a:gd name="connsiteX2" fmla="*/ 177800 w 4648200"/>
              <a:gd name="connsiteY2" fmla="*/ 692150 h 2946610"/>
              <a:gd name="connsiteX3" fmla="*/ 279400 w 4648200"/>
              <a:gd name="connsiteY3" fmla="*/ 603250 h 2946610"/>
              <a:gd name="connsiteX4" fmla="*/ 374650 w 4648200"/>
              <a:gd name="connsiteY4" fmla="*/ 527050 h 2946610"/>
              <a:gd name="connsiteX5" fmla="*/ 463550 w 4648200"/>
              <a:gd name="connsiteY5" fmla="*/ 482600 h 2946610"/>
              <a:gd name="connsiteX6" fmla="*/ 565150 w 4648200"/>
              <a:gd name="connsiteY6" fmla="*/ 406400 h 2946610"/>
              <a:gd name="connsiteX7" fmla="*/ 717550 w 4648200"/>
              <a:gd name="connsiteY7" fmla="*/ 349250 h 2946610"/>
              <a:gd name="connsiteX8" fmla="*/ 831850 w 4648200"/>
              <a:gd name="connsiteY8" fmla="*/ 298450 h 2946610"/>
              <a:gd name="connsiteX9" fmla="*/ 927100 w 4648200"/>
              <a:gd name="connsiteY9" fmla="*/ 266700 h 2946610"/>
              <a:gd name="connsiteX10" fmla="*/ 1022350 w 4648200"/>
              <a:gd name="connsiteY10" fmla="*/ 260350 h 2946610"/>
              <a:gd name="connsiteX11" fmla="*/ 1104900 w 4648200"/>
              <a:gd name="connsiteY11" fmla="*/ 228600 h 2946610"/>
              <a:gd name="connsiteX12" fmla="*/ 1219200 w 4648200"/>
              <a:gd name="connsiteY12" fmla="*/ 190500 h 2946610"/>
              <a:gd name="connsiteX13" fmla="*/ 1346200 w 4648200"/>
              <a:gd name="connsiteY13" fmla="*/ 158750 h 2946610"/>
              <a:gd name="connsiteX14" fmla="*/ 1473200 w 4648200"/>
              <a:gd name="connsiteY14" fmla="*/ 133350 h 2946610"/>
              <a:gd name="connsiteX15" fmla="*/ 1612900 w 4648200"/>
              <a:gd name="connsiteY15" fmla="*/ 101600 h 2946610"/>
              <a:gd name="connsiteX16" fmla="*/ 1765300 w 4648200"/>
              <a:gd name="connsiteY16" fmla="*/ 82550 h 2946610"/>
              <a:gd name="connsiteX17" fmla="*/ 1943100 w 4648200"/>
              <a:gd name="connsiteY17" fmla="*/ 76200 h 2946610"/>
              <a:gd name="connsiteX18" fmla="*/ 2070100 w 4648200"/>
              <a:gd name="connsiteY18" fmla="*/ 50800 h 2946610"/>
              <a:gd name="connsiteX19" fmla="*/ 2254250 w 4648200"/>
              <a:gd name="connsiteY19" fmla="*/ 25400 h 2946610"/>
              <a:gd name="connsiteX20" fmla="*/ 2451100 w 4648200"/>
              <a:gd name="connsiteY20" fmla="*/ 6350 h 2946610"/>
              <a:gd name="connsiteX21" fmla="*/ 2679700 w 4648200"/>
              <a:gd name="connsiteY21" fmla="*/ 0 h 2946610"/>
              <a:gd name="connsiteX22" fmla="*/ 2876550 w 4648200"/>
              <a:gd name="connsiteY22" fmla="*/ 6350 h 2946610"/>
              <a:gd name="connsiteX23" fmla="*/ 3092450 w 4648200"/>
              <a:gd name="connsiteY23" fmla="*/ 19050 h 2946610"/>
              <a:gd name="connsiteX24" fmla="*/ 3327400 w 4648200"/>
              <a:gd name="connsiteY24" fmla="*/ 63500 h 2946610"/>
              <a:gd name="connsiteX25" fmla="*/ 3517900 w 4648200"/>
              <a:gd name="connsiteY25" fmla="*/ 120650 h 2946610"/>
              <a:gd name="connsiteX26" fmla="*/ 3714750 w 4648200"/>
              <a:gd name="connsiteY26" fmla="*/ 171450 h 2946610"/>
              <a:gd name="connsiteX27" fmla="*/ 3886200 w 4648200"/>
              <a:gd name="connsiteY27" fmla="*/ 247650 h 2946610"/>
              <a:gd name="connsiteX28" fmla="*/ 4044950 w 4648200"/>
              <a:gd name="connsiteY28" fmla="*/ 342900 h 2946610"/>
              <a:gd name="connsiteX29" fmla="*/ 4197350 w 4648200"/>
              <a:gd name="connsiteY29" fmla="*/ 457200 h 2946610"/>
              <a:gd name="connsiteX30" fmla="*/ 4337050 w 4648200"/>
              <a:gd name="connsiteY30" fmla="*/ 571500 h 2946610"/>
              <a:gd name="connsiteX31" fmla="*/ 4476750 w 4648200"/>
              <a:gd name="connsiteY31" fmla="*/ 742950 h 2946610"/>
              <a:gd name="connsiteX32" fmla="*/ 4559300 w 4648200"/>
              <a:gd name="connsiteY32" fmla="*/ 901700 h 2946610"/>
              <a:gd name="connsiteX33" fmla="*/ 4616450 w 4648200"/>
              <a:gd name="connsiteY33" fmla="*/ 1085850 h 2946610"/>
              <a:gd name="connsiteX34" fmla="*/ 4641850 w 4648200"/>
              <a:gd name="connsiteY34" fmla="*/ 1270000 h 2946610"/>
              <a:gd name="connsiteX35" fmla="*/ 4648200 w 4648200"/>
              <a:gd name="connsiteY35" fmla="*/ 1460500 h 2946610"/>
              <a:gd name="connsiteX36" fmla="*/ 4641850 w 4648200"/>
              <a:gd name="connsiteY36" fmla="*/ 1631950 h 2946610"/>
              <a:gd name="connsiteX37" fmla="*/ 4603750 w 4648200"/>
              <a:gd name="connsiteY37" fmla="*/ 1873250 h 2946610"/>
              <a:gd name="connsiteX38" fmla="*/ 4540250 w 4648200"/>
              <a:gd name="connsiteY38" fmla="*/ 2063750 h 2946610"/>
              <a:gd name="connsiteX39" fmla="*/ 4419600 w 4648200"/>
              <a:gd name="connsiteY39" fmla="*/ 2279650 h 2946610"/>
              <a:gd name="connsiteX40" fmla="*/ 4286250 w 4648200"/>
              <a:gd name="connsiteY40" fmla="*/ 2432050 h 2946610"/>
              <a:gd name="connsiteX41" fmla="*/ 4121150 w 4648200"/>
              <a:gd name="connsiteY41" fmla="*/ 2571750 h 2946610"/>
              <a:gd name="connsiteX42" fmla="*/ 3949700 w 4648200"/>
              <a:gd name="connsiteY42" fmla="*/ 2673350 h 2946610"/>
              <a:gd name="connsiteX43" fmla="*/ 3759200 w 4648200"/>
              <a:gd name="connsiteY43" fmla="*/ 2755900 h 2946610"/>
              <a:gd name="connsiteX44" fmla="*/ 3568700 w 4648200"/>
              <a:gd name="connsiteY44" fmla="*/ 2832100 h 2946610"/>
              <a:gd name="connsiteX45" fmla="*/ 3362325 w 4648200"/>
              <a:gd name="connsiteY45" fmla="*/ 2901950 h 2946610"/>
              <a:gd name="connsiteX46" fmla="*/ 3098800 w 4648200"/>
              <a:gd name="connsiteY46" fmla="*/ 2940050 h 2946610"/>
              <a:gd name="connsiteX47" fmla="*/ 2809875 w 4648200"/>
              <a:gd name="connsiteY47" fmla="*/ 2943225 h 2946610"/>
              <a:gd name="connsiteX48" fmla="*/ 2501900 w 4648200"/>
              <a:gd name="connsiteY48" fmla="*/ 2933700 h 2946610"/>
              <a:gd name="connsiteX49" fmla="*/ 2209800 w 4648200"/>
              <a:gd name="connsiteY49" fmla="*/ 2946400 h 2946610"/>
              <a:gd name="connsiteX50" fmla="*/ 1819275 w 4648200"/>
              <a:gd name="connsiteY50" fmla="*/ 2946400 h 2946610"/>
              <a:gd name="connsiteX51" fmla="*/ 1489075 w 4648200"/>
              <a:gd name="connsiteY51" fmla="*/ 2946400 h 2946610"/>
              <a:gd name="connsiteX52" fmla="*/ 1250950 w 4648200"/>
              <a:gd name="connsiteY52" fmla="*/ 2917825 h 2946610"/>
              <a:gd name="connsiteX53" fmla="*/ 1028700 w 4648200"/>
              <a:gd name="connsiteY53" fmla="*/ 2870200 h 2946610"/>
              <a:gd name="connsiteX54" fmla="*/ 850900 w 4648200"/>
              <a:gd name="connsiteY54" fmla="*/ 2800350 h 2946610"/>
              <a:gd name="connsiteX55" fmla="*/ 679450 w 4648200"/>
              <a:gd name="connsiteY55" fmla="*/ 2724150 h 2946610"/>
              <a:gd name="connsiteX56" fmla="*/ 514350 w 4648200"/>
              <a:gd name="connsiteY56" fmla="*/ 2597150 h 2946610"/>
              <a:gd name="connsiteX57" fmla="*/ 381000 w 4648200"/>
              <a:gd name="connsiteY57" fmla="*/ 2432050 h 2946610"/>
              <a:gd name="connsiteX58" fmla="*/ 285750 w 4648200"/>
              <a:gd name="connsiteY58" fmla="*/ 2317750 h 2946610"/>
              <a:gd name="connsiteX59" fmla="*/ 196850 w 4648200"/>
              <a:gd name="connsiteY59" fmla="*/ 2165350 h 2946610"/>
              <a:gd name="connsiteX60" fmla="*/ 114300 w 4648200"/>
              <a:gd name="connsiteY60" fmla="*/ 1981200 h 2946610"/>
              <a:gd name="connsiteX61" fmla="*/ 69850 w 4648200"/>
              <a:gd name="connsiteY61" fmla="*/ 1809750 h 2946610"/>
              <a:gd name="connsiteX62" fmla="*/ 25400 w 4648200"/>
              <a:gd name="connsiteY62" fmla="*/ 1600200 h 2946610"/>
              <a:gd name="connsiteX63" fmla="*/ 0 w 4648200"/>
              <a:gd name="connsiteY63" fmla="*/ 1377950 h 2946610"/>
              <a:gd name="connsiteX64" fmla="*/ 19050 w 4648200"/>
              <a:gd name="connsiteY64" fmla="*/ 1155700 h 2946610"/>
              <a:gd name="connsiteX65" fmla="*/ 44450 w 4648200"/>
              <a:gd name="connsiteY65" fmla="*/ 965200 h 2946610"/>
              <a:gd name="connsiteX66" fmla="*/ 101600 w 4648200"/>
              <a:gd name="connsiteY66" fmla="*/ 838200 h 2946610"/>
              <a:gd name="connsiteX0" fmla="*/ 101600 w 4648200"/>
              <a:gd name="connsiteY0" fmla="*/ 838200 h 2946610"/>
              <a:gd name="connsiteX1" fmla="*/ 146050 w 4648200"/>
              <a:gd name="connsiteY1" fmla="*/ 749300 h 2946610"/>
              <a:gd name="connsiteX2" fmla="*/ 177800 w 4648200"/>
              <a:gd name="connsiteY2" fmla="*/ 692150 h 2946610"/>
              <a:gd name="connsiteX3" fmla="*/ 279400 w 4648200"/>
              <a:gd name="connsiteY3" fmla="*/ 603250 h 2946610"/>
              <a:gd name="connsiteX4" fmla="*/ 374650 w 4648200"/>
              <a:gd name="connsiteY4" fmla="*/ 527050 h 2946610"/>
              <a:gd name="connsiteX5" fmla="*/ 463550 w 4648200"/>
              <a:gd name="connsiteY5" fmla="*/ 482600 h 2946610"/>
              <a:gd name="connsiteX6" fmla="*/ 565150 w 4648200"/>
              <a:gd name="connsiteY6" fmla="*/ 406400 h 2946610"/>
              <a:gd name="connsiteX7" fmla="*/ 717550 w 4648200"/>
              <a:gd name="connsiteY7" fmla="*/ 349250 h 2946610"/>
              <a:gd name="connsiteX8" fmla="*/ 831850 w 4648200"/>
              <a:gd name="connsiteY8" fmla="*/ 298450 h 2946610"/>
              <a:gd name="connsiteX9" fmla="*/ 927100 w 4648200"/>
              <a:gd name="connsiteY9" fmla="*/ 266700 h 2946610"/>
              <a:gd name="connsiteX10" fmla="*/ 1022350 w 4648200"/>
              <a:gd name="connsiteY10" fmla="*/ 260350 h 2946610"/>
              <a:gd name="connsiteX11" fmla="*/ 1104900 w 4648200"/>
              <a:gd name="connsiteY11" fmla="*/ 228600 h 2946610"/>
              <a:gd name="connsiteX12" fmla="*/ 1219200 w 4648200"/>
              <a:gd name="connsiteY12" fmla="*/ 190500 h 2946610"/>
              <a:gd name="connsiteX13" fmla="*/ 1346200 w 4648200"/>
              <a:gd name="connsiteY13" fmla="*/ 158750 h 2946610"/>
              <a:gd name="connsiteX14" fmla="*/ 1473200 w 4648200"/>
              <a:gd name="connsiteY14" fmla="*/ 133350 h 2946610"/>
              <a:gd name="connsiteX15" fmla="*/ 1612900 w 4648200"/>
              <a:gd name="connsiteY15" fmla="*/ 101600 h 2946610"/>
              <a:gd name="connsiteX16" fmla="*/ 1765300 w 4648200"/>
              <a:gd name="connsiteY16" fmla="*/ 82550 h 2946610"/>
              <a:gd name="connsiteX17" fmla="*/ 1943100 w 4648200"/>
              <a:gd name="connsiteY17" fmla="*/ 76200 h 2946610"/>
              <a:gd name="connsiteX18" fmla="*/ 2070100 w 4648200"/>
              <a:gd name="connsiteY18" fmla="*/ 50800 h 2946610"/>
              <a:gd name="connsiteX19" fmla="*/ 2254250 w 4648200"/>
              <a:gd name="connsiteY19" fmla="*/ 25400 h 2946610"/>
              <a:gd name="connsiteX20" fmla="*/ 2451100 w 4648200"/>
              <a:gd name="connsiteY20" fmla="*/ 6350 h 2946610"/>
              <a:gd name="connsiteX21" fmla="*/ 2679700 w 4648200"/>
              <a:gd name="connsiteY21" fmla="*/ 0 h 2946610"/>
              <a:gd name="connsiteX22" fmla="*/ 2876550 w 4648200"/>
              <a:gd name="connsiteY22" fmla="*/ 6350 h 2946610"/>
              <a:gd name="connsiteX23" fmla="*/ 3092450 w 4648200"/>
              <a:gd name="connsiteY23" fmla="*/ 19050 h 2946610"/>
              <a:gd name="connsiteX24" fmla="*/ 3327400 w 4648200"/>
              <a:gd name="connsiteY24" fmla="*/ 63500 h 2946610"/>
              <a:gd name="connsiteX25" fmla="*/ 3517900 w 4648200"/>
              <a:gd name="connsiteY25" fmla="*/ 120650 h 2946610"/>
              <a:gd name="connsiteX26" fmla="*/ 3714750 w 4648200"/>
              <a:gd name="connsiteY26" fmla="*/ 171450 h 2946610"/>
              <a:gd name="connsiteX27" fmla="*/ 3886200 w 4648200"/>
              <a:gd name="connsiteY27" fmla="*/ 247650 h 2946610"/>
              <a:gd name="connsiteX28" fmla="*/ 4044950 w 4648200"/>
              <a:gd name="connsiteY28" fmla="*/ 342900 h 2946610"/>
              <a:gd name="connsiteX29" fmla="*/ 4197350 w 4648200"/>
              <a:gd name="connsiteY29" fmla="*/ 457200 h 2946610"/>
              <a:gd name="connsiteX30" fmla="*/ 4337050 w 4648200"/>
              <a:gd name="connsiteY30" fmla="*/ 571500 h 2946610"/>
              <a:gd name="connsiteX31" fmla="*/ 4476750 w 4648200"/>
              <a:gd name="connsiteY31" fmla="*/ 742950 h 2946610"/>
              <a:gd name="connsiteX32" fmla="*/ 4559300 w 4648200"/>
              <a:gd name="connsiteY32" fmla="*/ 901700 h 2946610"/>
              <a:gd name="connsiteX33" fmla="*/ 4616450 w 4648200"/>
              <a:gd name="connsiteY33" fmla="*/ 1085850 h 2946610"/>
              <a:gd name="connsiteX34" fmla="*/ 4641850 w 4648200"/>
              <a:gd name="connsiteY34" fmla="*/ 1270000 h 2946610"/>
              <a:gd name="connsiteX35" fmla="*/ 4648200 w 4648200"/>
              <a:gd name="connsiteY35" fmla="*/ 1460500 h 2946610"/>
              <a:gd name="connsiteX36" fmla="*/ 4641850 w 4648200"/>
              <a:gd name="connsiteY36" fmla="*/ 1631950 h 2946610"/>
              <a:gd name="connsiteX37" fmla="*/ 4603750 w 4648200"/>
              <a:gd name="connsiteY37" fmla="*/ 1873250 h 2946610"/>
              <a:gd name="connsiteX38" fmla="*/ 4540250 w 4648200"/>
              <a:gd name="connsiteY38" fmla="*/ 2063750 h 2946610"/>
              <a:gd name="connsiteX39" fmla="*/ 4419600 w 4648200"/>
              <a:gd name="connsiteY39" fmla="*/ 2279650 h 2946610"/>
              <a:gd name="connsiteX40" fmla="*/ 4286250 w 4648200"/>
              <a:gd name="connsiteY40" fmla="*/ 2432050 h 2946610"/>
              <a:gd name="connsiteX41" fmla="*/ 4121150 w 4648200"/>
              <a:gd name="connsiteY41" fmla="*/ 2571750 h 2946610"/>
              <a:gd name="connsiteX42" fmla="*/ 3949700 w 4648200"/>
              <a:gd name="connsiteY42" fmla="*/ 2673350 h 2946610"/>
              <a:gd name="connsiteX43" fmla="*/ 3759200 w 4648200"/>
              <a:gd name="connsiteY43" fmla="*/ 2755900 h 2946610"/>
              <a:gd name="connsiteX44" fmla="*/ 3568700 w 4648200"/>
              <a:gd name="connsiteY44" fmla="*/ 2832100 h 2946610"/>
              <a:gd name="connsiteX45" fmla="*/ 3362325 w 4648200"/>
              <a:gd name="connsiteY45" fmla="*/ 2901950 h 2946610"/>
              <a:gd name="connsiteX46" fmla="*/ 3098800 w 4648200"/>
              <a:gd name="connsiteY46" fmla="*/ 2940050 h 2946610"/>
              <a:gd name="connsiteX47" fmla="*/ 2809875 w 4648200"/>
              <a:gd name="connsiteY47" fmla="*/ 2930525 h 2946610"/>
              <a:gd name="connsiteX48" fmla="*/ 2501900 w 4648200"/>
              <a:gd name="connsiteY48" fmla="*/ 2933700 h 2946610"/>
              <a:gd name="connsiteX49" fmla="*/ 2209800 w 4648200"/>
              <a:gd name="connsiteY49" fmla="*/ 2946400 h 2946610"/>
              <a:gd name="connsiteX50" fmla="*/ 1819275 w 4648200"/>
              <a:gd name="connsiteY50" fmla="*/ 2946400 h 2946610"/>
              <a:gd name="connsiteX51" fmla="*/ 1489075 w 4648200"/>
              <a:gd name="connsiteY51" fmla="*/ 2946400 h 2946610"/>
              <a:gd name="connsiteX52" fmla="*/ 1250950 w 4648200"/>
              <a:gd name="connsiteY52" fmla="*/ 2917825 h 2946610"/>
              <a:gd name="connsiteX53" fmla="*/ 1028700 w 4648200"/>
              <a:gd name="connsiteY53" fmla="*/ 2870200 h 2946610"/>
              <a:gd name="connsiteX54" fmla="*/ 850900 w 4648200"/>
              <a:gd name="connsiteY54" fmla="*/ 2800350 h 2946610"/>
              <a:gd name="connsiteX55" fmla="*/ 679450 w 4648200"/>
              <a:gd name="connsiteY55" fmla="*/ 2724150 h 2946610"/>
              <a:gd name="connsiteX56" fmla="*/ 514350 w 4648200"/>
              <a:gd name="connsiteY56" fmla="*/ 2597150 h 2946610"/>
              <a:gd name="connsiteX57" fmla="*/ 381000 w 4648200"/>
              <a:gd name="connsiteY57" fmla="*/ 2432050 h 2946610"/>
              <a:gd name="connsiteX58" fmla="*/ 285750 w 4648200"/>
              <a:gd name="connsiteY58" fmla="*/ 2317750 h 2946610"/>
              <a:gd name="connsiteX59" fmla="*/ 196850 w 4648200"/>
              <a:gd name="connsiteY59" fmla="*/ 2165350 h 2946610"/>
              <a:gd name="connsiteX60" fmla="*/ 114300 w 4648200"/>
              <a:gd name="connsiteY60" fmla="*/ 1981200 h 2946610"/>
              <a:gd name="connsiteX61" fmla="*/ 69850 w 4648200"/>
              <a:gd name="connsiteY61" fmla="*/ 1809750 h 2946610"/>
              <a:gd name="connsiteX62" fmla="*/ 25400 w 4648200"/>
              <a:gd name="connsiteY62" fmla="*/ 1600200 h 2946610"/>
              <a:gd name="connsiteX63" fmla="*/ 0 w 4648200"/>
              <a:gd name="connsiteY63" fmla="*/ 1377950 h 2946610"/>
              <a:gd name="connsiteX64" fmla="*/ 19050 w 4648200"/>
              <a:gd name="connsiteY64" fmla="*/ 1155700 h 2946610"/>
              <a:gd name="connsiteX65" fmla="*/ 44450 w 4648200"/>
              <a:gd name="connsiteY65" fmla="*/ 965200 h 2946610"/>
              <a:gd name="connsiteX66" fmla="*/ 101600 w 4648200"/>
              <a:gd name="connsiteY66" fmla="*/ 838200 h 2946610"/>
              <a:gd name="connsiteX0" fmla="*/ 101600 w 4648200"/>
              <a:gd name="connsiteY0" fmla="*/ 838200 h 2946610"/>
              <a:gd name="connsiteX1" fmla="*/ 146050 w 4648200"/>
              <a:gd name="connsiteY1" fmla="*/ 749300 h 2946610"/>
              <a:gd name="connsiteX2" fmla="*/ 177800 w 4648200"/>
              <a:gd name="connsiteY2" fmla="*/ 692150 h 2946610"/>
              <a:gd name="connsiteX3" fmla="*/ 279400 w 4648200"/>
              <a:gd name="connsiteY3" fmla="*/ 603250 h 2946610"/>
              <a:gd name="connsiteX4" fmla="*/ 374650 w 4648200"/>
              <a:gd name="connsiteY4" fmla="*/ 527050 h 2946610"/>
              <a:gd name="connsiteX5" fmla="*/ 463550 w 4648200"/>
              <a:gd name="connsiteY5" fmla="*/ 482600 h 2946610"/>
              <a:gd name="connsiteX6" fmla="*/ 565150 w 4648200"/>
              <a:gd name="connsiteY6" fmla="*/ 406400 h 2946610"/>
              <a:gd name="connsiteX7" fmla="*/ 717550 w 4648200"/>
              <a:gd name="connsiteY7" fmla="*/ 349250 h 2946610"/>
              <a:gd name="connsiteX8" fmla="*/ 831850 w 4648200"/>
              <a:gd name="connsiteY8" fmla="*/ 298450 h 2946610"/>
              <a:gd name="connsiteX9" fmla="*/ 927100 w 4648200"/>
              <a:gd name="connsiteY9" fmla="*/ 266700 h 2946610"/>
              <a:gd name="connsiteX10" fmla="*/ 1022350 w 4648200"/>
              <a:gd name="connsiteY10" fmla="*/ 260350 h 2946610"/>
              <a:gd name="connsiteX11" fmla="*/ 1104900 w 4648200"/>
              <a:gd name="connsiteY11" fmla="*/ 228600 h 2946610"/>
              <a:gd name="connsiteX12" fmla="*/ 1219200 w 4648200"/>
              <a:gd name="connsiteY12" fmla="*/ 190500 h 2946610"/>
              <a:gd name="connsiteX13" fmla="*/ 1346200 w 4648200"/>
              <a:gd name="connsiteY13" fmla="*/ 158750 h 2946610"/>
              <a:gd name="connsiteX14" fmla="*/ 1473200 w 4648200"/>
              <a:gd name="connsiteY14" fmla="*/ 133350 h 2946610"/>
              <a:gd name="connsiteX15" fmla="*/ 1612900 w 4648200"/>
              <a:gd name="connsiteY15" fmla="*/ 101600 h 2946610"/>
              <a:gd name="connsiteX16" fmla="*/ 1765300 w 4648200"/>
              <a:gd name="connsiteY16" fmla="*/ 82550 h 2946610"/>
              <a:gd name="connsiteX17" fmla="*/ 1943100 w 4648200"/>
              <a:gd name="connsiteY17" fmla="*/ 76200 h 2946610"/>
              <a:gd name="connsiteX18" fmla="*/ 2070100 w 4648200"/>
              <a:gd name="connsiteY18" fmla="*/ 50800 h 2946610"/>
              <a:gd name="connsiteX19" fmla="*/ 2254250 w 4648200"/>
              <a:gd name="connsiteY19" fmla="*/ 25400 h 2946610"/>
              <a:gd name="connsiteX20" fmla="*/ 2451100 w 4648200"/>
              <a:gd name="connsiteY20" fmla="*/ 6350 h 2946610"/>
              <a:gd name="connsiteX21" fmla="*/ 2679700 w 4648200"/>
              <a:gd name="connsiteY21" fmla="*/ 0 h 2946610"/>
              <a:gd name="connsiteX22" fmla="*/ 2876550 w 4648200"/>
              <a:gd name="connsiteY22" fmla="*/ 6350 h 2946610"/>
              <a:gd name="connsiteX23" fmla="*/ 3092450 w 4648200"/>
              <a:gd name="connsiteY23" fmla="*/ 19050 h 2946610"/>
              <a:gd name="connsiteX24" fmla="*/ 3327400 w 4648200"/>
              <a:gd name="connsiteY24" fmla="*/ 63500 h 2946610"/>
              <a:gd name="connsiteX25" fmla="*/ 3517900 w 4648200"/>
              <a:gd name="connsiteY25" fmla="*/ 120650 h 2946610"/>
              <a:gd name="connsiteX26" fmla="*/ 3714750 w 4648200"/>
              <a:gd name="connsiteY26" fmla="*/ 171450 h 2946610"/>
              <a:gd name="connsiteX27" fmla="*/ 3886200 w 4648200"/>
              <a:gd name="connsiteY27" fmla="*/ 247650 h 2946610"/>
              <a:gd name="connsiteX28" fmla="*/ 4044950 w 4648200"/>
              <a:gd name="connsiteY28" fmla="*/ 342900 h 2946610"/>
              <a:gd name="connsiteX29" fmla="*/ 4197350 w 4648200"/>
              <a:gd name="connsiteY29" fmla="*/ 457200 h 2946610"/>
              <a:gd name="connsiteX30" fmla="*/ 4337050 w 4648200"/>
              <a:gd name="connsiteY30" fmla="*/ 571500 h 2946610"/>
              <a:gd name="connsiteX31" fmla="*/ 4476750 w 4648200"/>
              <a:gd name="connsiteY31" fmla="*/ 742950 h 2946610"/>
              <a:gd name="connsiteX32" fmla="*/ 4559300 w 4648200"/>
              <a:gd name="connsiteY32" fmla="*/ 901700 h 2946610"/>
              <a:gd name="connsiteX33" fmla="*/ 4616450 w 4648200"/>
              <a:gd name="connsiteY33" fmla="*/ 1085850 h 2946610"/>
              <a:gd name="connsiteX34" fmla="*/ 4641850 w 4648200"/>
              <a:gd name="connsiteY34" fmla="*/ 1270000 h 2946610"/>
              <a:gd name="connsiteX35" fmla="*/ 4648200 w 4648200"/>
              <a:gd name="connsiteY35" fmla="*/ 1460500 h 2946610"/>
              <a:gd name="connsiteX36" fmla="*/ 4641850 w 4648200"/>
              <a:gd name="connsiteY36" fmla="*/ 1631950 h 2946610"/>
              <a:gd name="connsiteX37" fmla="*/ 4603750 w 4648200"/>
              <a:gd name="connsiteY37" fmla="*/ 1873250 h 2946610"/>
              <a:gd name="connsiteX38" fmla="*/ 4540250 w 4648200"/>
              <a:gd name="connsiteY38" fmla="*/ 2063750 h 2946610"/>
              <a:gd name="connsiteX39" fmla="*/ 4419600 w 4648200"/>
              <a:gd name="connsiteY39" fmla="*/ 2279650 h 2946610"/>
              <a:gd name="connsiteX40" fmla="*/ 4286250 w 4648200"/>
              <a:gd name="connsiteY40" fmla="*/ 2432050 h 2946610"/>
              <a:gd name="connsiteX41" fmla="*/ 4121150 w 4648200"/>
              <a:gd name="connsiteY41" fmla="*/ 2571750 h 2946610"/>
              <a:gd name="connsiteX42" fmla="*/ 3949700 w 4648200"/>
              <a:gd name="connsiteY42" fmla="*/ 2673350 h 2946610"/>
              <a:gd name="connsiteX43" fmla="*/ 3759200 w 4648200"/>
              <a:gd name="connsiteY43" fmla="*/ 2755900 h 2946610"/>
              <a:gd name="connsiteX44" fmla="*/ 3568700 w 4648200"/>
              <a:gd name="connsiteY44" fmla="*/ 2832100 h 2946610"/>
              <a:gd name="connsiteX45" fmla="*/ 3362325 w 4648200"/>
              <a:gd name="connsiteY45" fmla="*/ 2901950 h 2946610"/>
              <a:gd name="connsiteX46" fmla="*/ 3098800 w 4648200"/>
              <a:gd name="connsiteY46" fmla="*/ 2940050 h 2946610"/>
              <a:gd name="connsiteX47" fmla="*/ 2813050 w 4648200"/>
              <a:gd name="connsiteY47" fmla="*/ 2936875 h 2946610"/>
              <a:gd name="connsiteX48" fmla="*/ 2501900 w 4648200"/>
              <a:gd name="connsiteY48" fmla="*/ 2933700 h 2946610"/>
              <a:gd name="connsiteX49" fmla="*/ 2209800 w 4648200"/>
              <a:gd name="connsiteY49" fmla="*/ 2946400 h 2946610"/>
              <a:gd name="connsiteX50" fmla="*/ 1819275 w 4648200"/>
              <a:gd name="connsiteY50" fmla="*/ 2946400 h 2946610"/>
              <a:gd name="connsiteX51" fmla="*/ 1489075 w 4648200"/>
              <a:gd name="connsiteY51" fmla="*/ 2946400 h 2946610"/>
              <a:gd name="connsiteX52" fmla="*/ 1250950 w 4648200"/>
              <a:gd name="connsiteY52" fmla="*/ 2917825 h 2946610"/>
              <a:gd name="connsiteX53" fmla="*/ 1028700 w 4648200"/>
              <a:gd name="connsiteY53" fmla="*/ 2870200 h 2946610"/>
              <a:gd name="connsiteX54" fmla="*/ 850900 w 4648200"/>
              <a:gd name="connsiteY54" fmla="*/ 2800350 h 2946610"/>
              <a:gd name="connsiteX55" fmla="*/ 679450 w 4648200"/>
              <a:gd name="connsiteY55" fmla="*/ 2724150 h 2946610"/>
              <a:gd name="connsiteX56" fmla="*/ 514350 w 4648200"/>
              <a:gd name="connsiteY56" fmla="*/ 2597150 h 2946610"/>
              <a:gd name="connsiteX57" fmla="*/ 381000 w 4648200"/>
              <a:gd name="connsiteY57" fmla="*/ 2432050 h 2946610"/>
              <a:gd name="connsiteX58" fmla="*/ 285750 w 4648200"/>
              <a:gd name="connsiteY58" fmla="*/ 2317750 h 2946610"/>
              <a:gd name="connsiteX59" fmla="*/ 196850 w 4648200"/>
              <a:gd name="connsiteY59" fmla="*/ 2165350 h 2946610"/>
              <a:gd name="connsiteX60" fmla="*/ 114300 w 4648200"/>
              <a:gd name="connsiteY60" fmla="*/ 1981200 h 2946610"/>
              <a:gd name="connsiteX61" fmla="*/ 69850 w 4648200"/>
              <a:gd name="connsiteY61" fmla="*/ 1809750 h 2946610"/>
              <a:gd name="connsiteX62" fmla="*/ 25400 w 4648200"/>
              <a:gd name="connsiteY62" fmla="*/ 1600200 h 2946610"/>
              <a:gd name="connsiteX63" fmla="*/ 0 w 4648200"/>
              <a:gd name="connsiteY63" fmla="*/ 1377950 h 2946610"/>
              <a:gd name="connsiteX64" fmla="*/ 19050 w 4648200"/>
              <a:gd name="connsiteY64" fmla="*/ 1155700 h 2946610"/>
              <a:gd name="connsiteX65" fmla="*/ 44450 w 4648200"/>
              <a:gd name="connsiteY65" fmla="*/ 965200 h 2946610"/>
              <a:gd name="connsiteX66" fmla="*/ 101600 w 4648200"/>
              <a:gd name="connsiteY66" fmla="*/ 838200 h 2946610"/>
              <a:gd name="connsiteX0" fmla="*/ 101600 w 4648200"/>
              <a:gd name="connsiteY0" fmla="*/ 838200 h 2946610"/>
              <a:gd name="connsiteX1" fmla="*/ 146050 w 4648200"/>
              <a:gd name="connsiteY1" fmla="*/ 749300 h 2946610"/>
              <a:gd name="connsiteX2" fmla="*/ 177800 w 4648200"/>
              <a:gd name="connsiteY2" fmla="*/ 692150 h 2946610"/>
              <a:gd name="connsiteX3" fmla="*/ 279400 w 4648200"/>
              <a:gd name="connsiteY3" fmla="*/ 603250 h 2946610"/>
              <a:gd name="connsiteX4" fmla="*/ 374650 w 4648200"/>
              <a:gd name="connsiteY4" fmla="*/ 527050 h 2946610"/>
              <a:gd name="connsiteX5" fmla="*/ 463550 w 4648200"/>
              <a:gd name="connsiteY5" fmla="*/ 482600 h 2946610"/>
              <a:gd name="connsiteX6" fmla="*/ 565150 w 4648200"/>
              <a:gd name="connsiteY6" fmla="*/ 406400 h 2946610"/>
              <a:gd name="connsiteX7" fmla="*/ 717550 w 4648200"/>
              <a:gd name="connsiteY7" fmla="*/ 349250 h 2946610"/>
              <a:gd name="connsiteX8" fmla="*/ 831850 w 4648200"/>
              <a:gd name="connsiteY8" fmla="*/ 298450 h 2946610"/>
              <a:gd name="connsiteX9" fmla="*/ 927100 w 4648200"/>
              <a:gd name="connsiteY9" fmla="*/ 266700 h 2946610"/>
              <a:gd name="connsiteX10" fmla="*/ 1022350 w 4648200"/>
              <a:gd name="connsiteY10" fmla="*/ 260350 h 2946610"/>
              <a:gd name="connsiteX11" fmla="*/ 1104900 w 4648200"/>
              <a:gd name="connsiteY11" fmla="*/ 228600 h 2946610"/>
              <a:gd name="connsiteX12" fmla="*/ 1219200 w 4648200"/>
              <a:gd name="connsiteY12" fmla="*/ 190500 h 2946610"/>
              <a:gd name="connsiteX13" fmla="*/ 1346200 w 4648200"/>
              <a:gd name="connsiteY13" fmla="*/ 158750 h 2946610"/>
              <a:gd name="connsiteX14" fmla="*/ 1473200 w 4648200"/>
              <a:gd name="connsiteY14" fmla="*/ 133350 h 2946610"/>
              <a:gd name="connsiteX15" fmla="*/ 1612900 w 4648200"/>
              <a:gd name="connsiteY15" fmla="*/ 101600 h 2946610"/>
              <a:gd name="connsiteX16" fmla="*/ 1765300 w 4648200"/>
              <a:gd name="connsiteY16" fmla="*/ 82550 h 2946610"/>
              <a:gd name="connsiteX17" fmla="*/ 1943100 w 4648200"/>
              <a:gd name="connsiteY17" fmla="*/ 76200 h 2946610"/>
              <a:gd name="connsiteX18" fmla="*/ 2070100 w 4648200"/>
              <a:gd name="connsiteY18" fmla="*/ 50800 h 2946610"/>
              <a:gd name="connsiteX19" fmla="*/ 2254250 w 4648200"/>
              <a:gd name="connsiteY19" fmla="*/ 25400 h 2946610"/>
              <a:gd name="connsiteX20" fmla="*/ 2451100 w 4648200"/>
              <a:gd name="connsiteY20" fmla="*/ 6350 h 2946610"/>
              <a:gd name="connsiteX21" fmla="*/ 2679700 w 4648200"/>
              <a:gd name="connsiteY21" fmla="*/ 0 h 2946610"/>
              <a:gd name="connsiteX22" fmla="*/ 2876550 w 4648200"/>
              <a:gd name="connsiteY22" fmla="*/ 6350 h 2946610"/>
              <a:gd name="connsiteX23" fmla="*/ 3092450 w 4648200"/>
              <a:gd name="connsiteY23" fmla="*/ 19050 h 2946610"/>
              <a:gd name="connsiteX24" fmla="*/ 3327400 w 4648200"/>
              <a:gd name="connsiteY24" fmla="*/ 63500 h 2946610"/>
              <a:gd name="connsiteX25" fmla="*/ 3517900 w 4648200"/>
              <a:gd name="connsiteY25" fmla="*/ 120650 h 2946610"/>
              <a:gd name="connsiteX26" fmla="*/ 3714750 w 4648200"/>
              <a:gd name="connsiteY26" fmla="*/ 171450 h 2946610"/>
              <a:gd name="connsiteX27" fmla="*/ 3886200 w 4648200"/>
              <a:gd name="connsiteY27" fmla="*/ 247650 h 2946610"/>
              <a:gd name="connsiteX28" fmla="*/ 4044950 w 4648200"/>
              <a:gd name="connsiteY28" fmla="*/ 342900 h 2946610"/>
              <a:gd name="connsiteX29" fmla="*/ 4197350 w 4648200"/>
              <a:gd name="connsiteY29" fmla="*/ 457200 h 2946610"/>
              <a:gd name="connsiteX30" fmla="*/ 4337050 w 4648200"/>
              <a:gd name="connsiteY30" fmla="*/ 571500 h 2946610"/>
              <a:gd name="connsiteX31" fmla="*/ 4476750 w 4648200"/>
              <a:gd name="connsiteY31" fmla="*/ 742950 h 2946610"/>
              <a:gd name="connsiteX32" fmla="*/ 4559300 w 4648200"/>
              <a:gd name="connsiteY32" fmla="*/ 901700 h 2946610"/>
              <a:gd name="connsiteX33" fmla="*/ 4616450 w 4648200"/>
              <a:gd name="connsiteY33" fmla="*/ 1085850 h 2946610"/>
              <a:gd name="connsiteX34" fmla="*/ 4641850 w 4648200"/>
              <a:gd name="connsiteY34" fmla="*/ 1270000 h 2946610"/>
              <a:gd name="connsiteX35" fmla="*/ 4648200 w 4648200"/>
              <a:gd name="connsiteY35" fmla="*/ 1460500 h 2946610"/>
              <a:gd name="connsiteX36" fmla="*/ 4641850 w 4648200"/>
              <a:gd name="connsiteY36" fmla="*/ 1631950 h 2946610"/>
              <a:gd name="connsiteX37" fmla="*/ 4603750 w 4648200"/>
              <a:gd name="connsiteY37" fmla="*/ 1873250 h 2946610"/>
              <a:gd name="connsiteX38" fmla="*/ 4540250 w 4648200"/>
              <a:gd name="connsiteY38" fmla="*/ 2063750 h 2946610"/>
              <a:gd name="connsiteX39" fmla="*/ 4419600 w 4648200"/>
              <a:gd name="connsiteY39" fmla="*/ 2279650 h 2946610"/>
              <a:gd name="connsiteX40" fmla="*/ 4286250 w 4648200"/>
              <a:gd name="connsiteY40" fmla="*/ 2432050 h 2946610"/>
              <a:gd name="connsiteX41" fmla="*/ 4121150 w 4648200"/>
              <a:gd name="connsiteY41" fmla="*/ 2571750 h 2946610"/>
              <a:gd name="connsiteX42" fmla="*/ 3949700 w 4648200"/>
              <a:gd name="connsiteY42" fmla="*/ 2673350 h 2946610"/>
              <a:gd name="connsiteX43" fmla="*/ 3759200 w 4648200"/>
              <a:gd name="connsiteY43" fmla="*/ 2755900 h 2946610"/>
              <a:gd name="connsiteX44" fmla="*/ 3568700 w 4648200"/>
              <a:gd name="connsiteY44" fmla="*/ 2832100 h 2946610"/>
              <a:gd name="connsiteX45" fmla="*/ 3362325 w 4648200"/>
              <a:gd name="connsiteY45" fmla="*/ 2901950 h 2946610"/>
              <a:gd name="connsiteX46" fmla="*/ 3101975 w 4648200"/>
              <a:gd name="connsiteY46" fmla="*/ 2930525 h 2946610"/>
              <a:gd name="connsiteX47" fmla="*/ 2813050 w 4648200"/>
              <a:gd name="connsiteY47" fmla="*/ 2936875 h 2946610"/>
              <a:gd name="connsiteX48" fmla="*/ 2501900 w 4648200"/>
              <a:gd name="connsiteY48" fmla="*/ 2933700 h 2946610"/>
              <a:gd name="connsiteX49" fmla="*/ 2209800 w 4648200"/>
              <a:gd name="connsiteY49" fmla="*/ 2946400 h 2946610"/>
              <a:gd name="connsiteX50" fmla="*/ 1819275 w 4648200"/>
              <a:gd name="connsiteY50" fmla="*/ 2946400 h 2946610"/>
              <a:gd name="connsiteX51" fmla="*/ 1489075 w 4648200"/>
              <a:gd name="connsiteY51" fmla="*/ 2946400 h 2946610"/>
              <a:gd name="connsiteX52" fmla="*/ 1250950 w 4648200"/>
              <a:gd name="connsiteY52" fmla="*/ 2917825 h 2946610"/>
              <a:gd name="connsiteX53" fmla="*/ 1028700 w 4648200"/>
              <a:gd name="connsiteY53" fmla="*/ 2870200 h 2946610"/>
              <a:gd name="connsiteX54" fmla="*/ 850900 w 4648200"/>
              <a:gd name="connsiteY54" fmla="*/ 2800350 h 2946610"/>
              <a:gd name="connsiteX55" fmla="*/ 679450 w 4648200"/>
              <a:gd name="connsiteY55" fmla="*/ 2724150 h 2946610"/>
              <a:gd name="connsiteX56" fmla="*/ 514350 w 4648200"/>
              <a:gd name="connsiteY56" fmla="*/ 2597150 h 2946610"/>
              <a:gd name="connsiteX57" fmla="*/ 381000 w 4648200"/>
              <a:gd name="connsiteY57" fmla="*/ 2432050 h 2946610"/>
              <a:gd name="connsiteX58" fmla="*/ 285750 w 4648200"/>
              <a:gd name="connsiteY58" fmla="*/ 2317750 h 2946610"/>
              <a:gd name="connsiteX59" fmla="*/ 196850 w 4648200"/>
              <a:gd name="connsiteY59" fmla="*/ 2165350 h 2946610"/>
              <a:gd name="connsiteX60" fmla="*/ 114300 w 4648200"/>
              <a:gd name="connsiteY60" fmla="*/ 1981200 h 2946610"/>
              <a:gd name="connsiteX61" fmla="*/ 69850 w 4648200"/>
              <a:gd name="connsiteY61" fmla="*/ 1809750 h 2946610"/>
              <a:gd name="connsiteX62" fmla="*/ 25400 w 4648200"/>
              <a:gd name="connsiteY62" fmla="*/ 1600200 h 2946610"/>
              <a:gd name="connsiteX63" fmla="*/ 0 w 4648200"/>
              <a:gd name="connsiteY63" fmla="*/ 1377950 h 2946610"/>
              <a:gd name="connsiteX64" fmla="*/ 19050 w 4648200"/>
              <a:gd name="connsiteY64" fmla="*/ 1155700 h 2946610"/>
              <a:gd name="connsiteX65" fmla="*/ 44450 w 4648200"/>
              <a:gd name="connsiteY65" fmla="*/ 965200 h 2946610"/>
              <a:gd name="connsiteX66" fmla="*/ 101600 w 4648200"/>
              <a:gd name="connsiteY66" fmla="*/ 838200 h 2946610"/>
              <a:gd name="connsiteX0" fmla="*/ 101600 w 4648200"/>
              <a:gd name="connsiteY0" fmla="*/ 838200 h 2946610"/>
              <a:gd name="connsiteX1" fmla="*/ 146050 w 4648200"/>
              <a:gd name="connsiteY1" fmla="*/ 749300 h 2946610"/>
              <a:gd name="connsiteX2" fmla="*/ 177800 w 4648200"/>
              <a:gd name="connsiteY2" fmla="*/ 692150 h 2946610"/>
              <a:gd name="connsiteX3" fmla="*/ 279400 w 4648200"/>
              <a:gd name="connsiteY3" fmla="*/ 603250 h 2946610"/>
              <a:gd name="connsiteX4" fmla="*/ 374650 w 4648200"/>
              <a:gd name="connsiteY4" fmla="*/ 527050 h 2946610"/>
              <a:gd name="connsiteX5" fmla="*/ 463550 w 4648200"/>
              <a:gd name="connsiteY5" fmla="*/ 482600 h 2946610"/>
              <a:gd name="connsiteX6" fmla="*/ 565150 w 4648200"/>
              <a:gd name="connsiteY6" fmla="*/ 406400 h 2946610"/>
              <a:gd name="connsiteX7" fmla="*/ 717550 w 4648200"/>
              <a:gd name="connsiteY7" fmla="*/ 349250 h 2946610"/>
              <a:gd name="connsiteX8" fmla="*/ 831850 w 4648200"/>
              <a:gd name="connsiteY8" fmla="*/ 298450 h 2946610"/>
              <a:gd name="connsiteX9" fmla="*/ 927100 w 4648200"/>
              <a:gd name="connsiteY9" fmla="*/ 266700 h 2946610"/>
              <a:gd name="connsiteX10" fmla="*/ 1022350 w 4648200"/>
              <a:gd name="connsiteY10" fmla="*/ 260350 h 2946610"/>
              <a:gd name="connsiteX11" fmla="*/ 1104900 w 4648200"/>
              <a:gd name="connsiteY11" fmla="*/ 228600 h 2946610"/>
              <a:gd name="connsiteX12" fmla="*/ 1219200 w 4648200"/>
              <a:gd name="connsiteY12" fmla="*/ 190500 h 2946610"/>
              <a:gd name="connsiteX13" fmla="*/ 1346200 w 4648200"/>
              <a:gd name="connsiteY13" fmla="*/ 158750 h 2946610"/>
              <a:gd name="connsiteX14" fmla="*/ 1473200 w 4648200"/>
              <a:gd name="connsiteY14" fmla="*/ 133350 h 2946610"/>
              <a:gd name="connsiteX15" fmla="*/ 1612900 w 4648200"/>
              <a:gd name="connsiteY15" fmla="*/ 101600 h 2946610"/>
              <a:gd name="connsiteX16" fmla="*/ 1765300 w 4648200"/>
              <a:gd name="connsiteY16" fmla="*/ 82550 h 2946610"/>
              <a:gd name="connsiteX17" fmla="*/ 1943100 w 4648200"/>
              <a:gd name="connsiteY17" fmla="*/ 76200 h 2946610"/>
              <a:gd name="connsiteX18" fmla="*/ 2070100 w 4648200"/>
              <a:gd name="connsiteY18" fmla="*/ 50800 h 2946610"/>
              <a:gd name="connsiteX19" fmla="*/ 2254250 w 4648200"/>
              <a:gd name="connsiteY19" fmla="*/ 25400 h 2946610"/>
              <a:gd name="connsiteX20" fmla="*/ 2451100 w 4648200"/>
              <a:gd name="connsiteY20" fmla="*/ 6350 h 2946610"/>
              <a:gd name="connsiteX21" fmla="*/ 2679700 w 4648200"/>
              <a:gd name="connsiteY21" fmla="*/ 0 h 2946610"/>
              <a:gd name="connsiteX22" fmla="*/ 2876550 w 4648200"/>
              <a:gd name="connsiteY22" fmla="*/ 6350 h 2946610"/>
              <a:gd name="connsiteX23" fmla="*/ 3092450 w 4648200"/>
              <a:gd name="connsiteY23" fmla="*/ 19050 h 2946610"/>
              <a:gd name="connsiteX24" fmla="*/ 3327400 w 4648200"/>
              <a:gd name="connsiteY24" fmla="*/ 63500 h 2946610"/>
              <a:gd name="connsiteX25" fmla="*/ 3517900 w 4648200"/>
              <a:gd name="connsiteY25" fmla="*/ 120650 h 2946610"/>
              <a:gd name="connsiteX26" fmla="*/ 3714750 w 4648200"/>
              <a:gd name="connsiteY26" fmla="*/ 171450 h 2946610"/>
              <a:gd name="connsiteX27" fmla="*/ 3886200 w 4648200"/>
              <a:gd name="connsiteY27" fmla="*/ 247650 h 2946610"/>
              <a:gd name="connsiteX28" fmla="*/ 4044950 w 4648200"/>
              <a:gd name="connsiteY28" fmla="*/ 342900 h 2946610"/>
              <a:gd name="connsiteX29" fmla="*/ 4197350 w 4648200"/>
              <a:gd name="connsiteY29" fmla="*/ 457200 h 2946610"/>
              <a:gd name="connsiteX30" fmla="*/ 4337050 w 4648200"/>
              <a:gd name="connsiteY30" fmla="*/ 571500 h 2946610"/>
              <a:gd name="connsiteX31" fmla="*/ 4476750 w 4648200"/>
              <a:gd name="connsiteY31" fmla="*/ 742950 h 2946610"/>
              <a:gd name="connsiteX32" fmla="*/ 4559300 w 4648200"/>
              <a:gd name="connsiteY32" fmla="*/ 901700 h 2946610"/>
              <a:gd name="connsiteX33" fmla="*/ 4616450 w 4648200"/>
              <a:gd name="connsiteY33" fmla="*/ 1085850 h 2946610"/>
              <a:gd name="connsiteX34" fmla="*/ 4641850 w 4648200"/>
              <a:gd name="connsiteY34" fmla="*/ 1270000 h 2946610"/>
              <a:gd name="connsiteX35" fmla="*/ 4648200 w 4648200"/>
              <a:gd name="connsiteY35" fmla="*/ 1460500 h 2946610"/>
              <a:gd name="connsiteX36" fmla="*/ 4641850 w 4648200"/>
              <a:gd name="connsiteY36" fmla="*/ 1631950 h 2946610"/>
              <a:gd name="connsiteX37" fmla="*/ 4603750 w 4648200"/>
              <a:gd name="connsiteY37" fmla="*/ 1873250 h 2946610"/>
              <a:gd name="connsiteX38" fmla="*/ 4540250 w 4648200"/>
              <a:gd name="connsiteY38" fmla="*/ 2063750 h 2946610"/>
              <a:gd name="connsiteX39" fmla="*/ 4419600 w 4648200"/>
              <a:gd name="connsiteY39" fmla="*/ 2279650 h 2946610"/>
              <a:gd name="connsiteX40" fmla="*/ 4286250 w 4648200"/>
              <a:gd name="connsiteY40" fmla="*/ 2432050 h 2946610"/>
              <a:gd name="connsiteX41" fmla="*/ 4121150 w 4648200"/>
              <a:gd name="connsiteY41" fmla="*/ 2571750 h 2946610"/>
              <a:gd name="connsiteX42" fmla="*/ 3949700 w 4648200"/>
              <a:gd name="connsiteY42" fmla="*/ 2673350 h 2946610"/>
              <a:gd name="connsiteX43" fmla="*/ 3759200 w 4648200"/>
              <a:gd name="connsiteY43" fmla="*/ 2755900 h 2946610"/>
              <a:gd name="connsiteX44" fmla="*/ 3568700 w 4648200"/>
              <a:gd name="connsiteY44" fmla="*/ 2832100 h 2946610"/>
              <a:gd name="connsiteX45" fmla="*/ 3362325 w 4648200"/>
              <a:gd name="connsiteY45" fmla="*/ 2901950 h 2946610"/>
              <a:gd name="connsiteX46" fmla="*/ 3108325 w 4648200"/>
              <a:gd name="connsiteY46" fmla="*/ 2933700 h 2946610"/>
              <a:gd name="connsiteX47" fmla="*/ 2813050 w 4648200"/>
              <a:gd name="connsiteY47" fmla="*/ 2936875 h 2946610"/>
              <a:gd name="connsiteX48" fmla="*/ 2501900 w 4648200"/>
              <a:gd name="connsiteY48" fmla="*/ 2933700 h 2946610"/>
              <a:gd name="connsiteX49" fmla="*/ 2209800 w 4648200"/>
              <a:gd name="connsiteY49" fmla="*/ 2946400 h 2946610"/>
              <a:gd name="connsiteX50" fmla="*/ 1819275 w 4648200"/>
              <a:gd name="connsiteY50" fmla="*/ 2946400 h 2946610"/>
              <a:gd name="connsiteX51" fmla="*/ 1489075 w 4648200"/>
              <a:gd name="connsiteY51" fmla="*/ 2946400 h 2946610"/>
              <a:gd name="connsiteX52" fmla="*/ 1250950 w 4648200"/>
              <a:gd name="connsiteY52" fmla="*/ 2917825 h 2946610"/>
              <a:gd name="connsiteX53" fmla="*/ 1028700 w 4648200"/>
              <a:gd name="connsiteY53" fmla="*/ 2870200 h 2946610"/>
              <a:gd name="connsiteX54" fmla="*/ 850900 w 4648200"/>
              <a:gd name="connsiteY54" fmla="*/ 2800350 h 2946610"/>
              <a:gd name="connsiteX55" fmla="*/ 679450 w 4648200"/>
              <a:gd name="connsiteY55" fmla="*/ 2724150 h 2946610"/>
              <a:gd name="connsiteX56" fmla="*/ 514350 w 4648200"/>
              <a:gd name="connsiteY56" fmla="*/ 2597150 h 2946610"/>
              <a:gd name="connsiteX57" fmla="*/ 381000 w 4648200"/>
              <a:gd name="connsiteY57" fmla="*/ 2432050 h 2946610"/>
              <a:gd name="connsiteX58" fmla="*/ 285750 w 4648200"/>
              <a:gd name="connsiteY58" fmla="*/ 2317750 h 2946610"/>
              <a:gd name="connsiteX59" fmla="*/ 196850 w 4648200"/>
              <a:gd name="connsiteY59" fmla="*/ 2165350 h 2946610"/>
              <a:gd name="connsiteX60" fmla="*/ 114300 w 4648200"/>
              <a:gd name="connsiteY60" fmla="*/ 1981200 h 2946610"/>
              <a:gd name="connsiteX61" fmla="*/ 69850 w 4648200"/>
              <a:gd name="connsiteY61" fmla="*/ 1809750 h 2946610"/>
              <a:gd name="connsiteX62" fmla="*/ 25400 w 4648200"/>
              <a:gd name="connsiteY62" fmla="*/ 1600200 h 2946610"/>
              <a:gd name="connsiteX63" fmla="*/ 0 w 4648200"/>
              <a:gd name="connsiteY63" fmla="*/ 1377950 h 2946610"/>
              <a:gd name="connsiteX64" fmla="*/ 19050 w 4648200"/>
              <a:gd name="connsiteY64" fmla="*/ 1155700 h 2946610"/>
              <a:gd name="connsiteX65" fmla="*/ 44450 w 4648200"/>
              <a:gd name="connsiteY65" fmla="*/ 965200 h 2946610"/>
              <a:gd name="connsiteX66" fmla="*/ 101600 w 4648200"/>
              <a:gd name="connsiteY66" fmla="*/ 838200 h 2946610"/>
              <a:gd name="connsiteX0" fmla="*/ 101600 w 4648200"/>
              <a:gd name="connsiteY0" fmla="*/ 838200 h 2946400"/>
              <a:gd name="connsiteX1" fmla="*/ 146050 w 4648200"/>
              <a:gd name="connsiteY1" fmla="*/ 749300 h 2946400"/>
              <a:gd name="connsiteX2" fmla="*/ 177800 w 4648200"/>
              <a:gd name="connsiteY2" fmla="*/ 692150 h 2946400"/>
              <a:gd name="connsiteX3" fmla="*/ 279400 w 4648200"/>
              <a:gd name="connsiteY3" fmla="*/ 603250 h 2946400"/>
              <a:gd name="connsiteX4" fmla="*/ 374650 w 4648200"/>
              <a:gd name="connsiteY4" fmla="*/ 527050 h 2946400"/>
              <a:gd name="connsiteX5" fmla="*/ 463550 w 4648200"/>
              <a:gd name="connsiteY5" fmla="*/ 482600 h 2946400"/>
              <a:gd name="connsiteX6" fmla="*/ 565150 w 4648200"/>
              <a:gd name="connsiteY6" fmla="*/ 406400 h 2946400"/>
              <a:gd name="connsiteX7" fmla="*/ 717550 w 4648200"/>
              <a:gd name="connsiteY7" fmla="*/ 349250 h 2946400"/>
              <a:gd name="connsiteX8" fmla="*/ 831850 w 4648200"/>
              <a:gd name="connsiteY8" fmla="*/ 298450 h 2946400"/>
              <a:gd name="connsiteX9" fmla="*/ 927100 w 4648200"/>
              <a:gd name="connsiteY9" fmla="*/ 266700 h 2946400"/>
              <a:gd name="connsiteX10" fmla="*/ 1022350 w 4648200"/>
              <a:gd name="connsiteY10" fmla="*/ 260350 h 2946400"/>
              <a:gd name="connsiteX11" fmla="*/ 1104900 w 4648200"/>
              <a:gd name="connsiteY11" fmla="*/ 228600 h 2946400"/>
              <a:gd name="connsiteX12" fmla="*/ 1219200 w 4648200"/>
              <a:gd name="connsiteY12" fmla="*/ 190500 h 2946400"/>
              <a:gd name="connsiteX13" fmla="*/ 1346200 w 4648200"/>
              <a:gd name="connsiteY13" fmla="*/ 158750 h 2946400"/>
              <a:gd name="connsiteX14" fmla="*/ 1473200 w 4648200"/>
              <a:gd name="connsiteY14" fmla="*/ 133350 h 2946400"/>
              <a:gd name="connsiteX15" fmla="*/ 1612900 w 4648200"/>
              <a:gd name="connsiteY15" fmla="*/ 101600 h 2946400"/>
              <a:gd name="connsiteX16" fmla="*/ 1765300 w 4648200"/>
              <a:gd name="connsiteY16" fmla="*/ 82550 h 2946400"/>
              <a:gd name="connsiteX17" fmla="*/ 1943100 w 4648200"/>
              <a:gd name="connsiteY17" fmla="*/ 76200 h 2946400"/>
              <a:gd name="connsiteX18" fmla="*/ 2070100 w 4648200"/>
              <a:gd name="connsiteY18" fmla="*/ 50800 h 2946400"/>
              <a:gd name="connsiteX19" fmla="*/ 2254250 w 4648200"/>
              <a:gd name="connsiteY19" fmla="*/ 25400 h 2946400"/>
              <a:gd name="connsiteX20" fmla="*/ 2451100 w 4648200"/>
              <a:gd name="connsiteY20" fmla="*/ 6350 h 2946400"/>
              <a:gd name="connsiteX21" fmla="*/ 2679700 w 4648200"/>
              <a:gd name="connsiteY21" fmla="*/ 0 h 2946400"/>
              <a:gd name="connsiteX22" fmla="*/ 2876550 w 4648200"/>
              <a:gd name="connsiteY22" fmla="*/ 6350 h 2946400"/>
              <a:gd name="connsiteX23" fmla="*/ 3092450 w 4648200"/>
              <a:gd name="connsiteY23" fmla="*/ 19050 h 2946400"/>
              <a:gd name="connsiteX24" fmla="*/ 3327400 w 4648200"/>
              <a:gd name="connsiteY24" fmla="*/ 63500 h 2946400"/>
              <a:gd name="connsiteX25" fmla="*/ 3517900 w 4648200"/>
              <a:gd name="connsiteY25" fmla="*/ 120650 h 2946400"/>
              <a:gd name="connsiteX26" fmla="*/ 3714750 w 4648200"/>
              <a:gd name="connsiteY26" fmla="*/ 171450 h 2946400"/>
              <a:gd name="connsiteX27" fmla="*/ 3886200 w 4648200"/>
              <a:gd name="connsiteY27" fmla="*/ 247650 h 2946400"/>
              <a:gd name="connsiteX28" fmla="*/ 4044950 w 4648200"/>
              <a:gd name="connsiteY28" fmla="*/ 342900 h 2946400"/>
              <a:gd name="connsiteX29" fmla="*/ 4197350 w 4648200"/>
              <a:gd name="connsiteY29" fmla="*/ 457200 h 2946400"/>
              <a:gd name="connsiteX30" fmla="*/ 4337050 w 4648200"/>
              <a:gd name="connsiteY30" fmla="*/ 571500 h 2946400"/>
              <a:gd name="connsiteX31" fmla="*/ 4476750 w 4648200"/>
              <a:gd name="connsiteY31" fmla="*/ 742950 h 2946400"/>
              <a:gd name="connsiteX32" fmla="*/ 4559300 w 4648200"/>
              <a:gd name="connsiteY32" fmla="*/ 901700 h 2946400"/>
              <a:gd name="connsiteX33" fmla="*/ 4616450 w 4648200"/>
              <a:gd name="connsiteY33" fmla="*/ 1085850 h 2946400"/>
              <a:gd name="connsiteX34" fmla="*/ 4641850 w 4648200"/>
              <a:gd name="connsiteY34" fmla="*/ 1270000 h 2946400"/>
              <a:gd name="connsiteX35" fmla="*/ 4648200 w 4648200"/>
              <a:gd name="connsiteY35" fmla="*/ 1460500 h 2946400"/>
              <a:gd name="connsiteX36" fmla="*/ 4641850 w 4648200"/>
              <a:gd name="connsiteY36" fmla="*/ 1631950 h 2946400"/>
              <a:gd name="connsiteX37" fmla="*/ 4603750 w 4648200"/>
              <a:gd name="connsiteY37" fmla="*/ 1873250 h 2946400"/>
              <a:gd name="connsiteX38" fmla="*/ 4540250 w 4648200"/>
              <a:gd name="connsiteY38" fmla="*/ 2063750 h 2946400"/>
              <a:gd name="connsiteX39" fmla="*/ 4419600 w 4648200"/>
              <a:gd name="connsiteY39" fmla="*/ 2279650 h 2946400"/>
              <a:gd name="connsiteX40" fmla="*/ 4286250 w 4648200"/>
              <a:gd name="connsiteY40" fmla="*/ 2432050 h 2946400"/>
              <a:gd name="connsiteX41" fmla="*/ 4121150 w 4648200"/>
              <a:gd name="connsiteY41" fmla="*/ 2571750 h 2946400"/>
              <a:gd name="connsiteX42" fmla="*/ 3949700 w 4648200"/>
              <a:gd name="connsiteY42" fmla="*/ 2673350 h 2946400"/>
              <a:gd name="connsiteX43" fmla="*/ 3759200 w 4648200"/>
              <a:gd name="connsiteY43" fmla="*/ 2755900 h 2946400"/>
              <a:gd name="connsiteX44" fmla="*/ 3568700 w 4648200"/>
              <a:gd name="connsiteY44" fmla="*/ 2832100 h 2946400"/>
              <a:gd name="connsiteX45" fmla="*/ 3362325 w 4648200"/>
              <a:gd name="connsiteY45" fmla="*/ 2901950 h 2946400"/>
              <a:gd name="connsiteX46" fmla="*/ 3108325 w 4648200"/>
              <a:gd name="connsiteY46" fmla="*/ 2933700 h 2946400"/>
              <a:gd name="connsiteX47" fmla="*/ 2813050 w 4648200"/>
              <a:gd name="connsiteY47" fmla="*/ 2936875 h 2946400"/>
              <a:gd name="connsiteX48" fmla="*/ 2501900 w 4648200"/>
              <a:gd name="connsiteY48" fmla="*/ 2933700 h 2946400"/>
              <a:gd name="connsiteX49" fmla="*/ 2209800 w 4648200"/>
              <a:gd name="connsiteY49" fmla="*/ 2930525 h 2946400"/>
              <a:gd name="connsiteX50" fmla="*/ 1819275 w 4648200"/>
              <a:gd name="connsiteY50" fmla="*/ 2946400 h 2946400"/>
              <a:gd name="connsiteX51" fmla="*/ 1489075 w 4648200"/>
              <a:gd name="connsiteY51" fmla="*/ 2946400 h 2946400"/>
              <a:gd name="connsiteX52" fmla="*/ 1250950 w 4648200"/>
              <a:gd name="connsiteY52" fmla="*/ 2917825 h 2946400"/>
              <a:gd name="connsiteX53" fmla="*/ 1028700 w 4648200"/>
              <a:gd name="connsiteY53" fmla="*/ 2870200 h 2946400"/>
              <a:gd name="connsiteX54" fmla="*/ 850900 w 4648200"/>
              <a:gd name="connsiteY54" fmla="*/ 2800350 h 2946400"/>
              <a:gd name="connsiteX55" fmla="*/ 679450 w 4648200"/>
              <a:gd name="connsiteY55" fmla="*/ 2724150 h 2946400"/>
              <a:gd name="connsiteX56" fmla="*/ 514350 w 4648200"/>
              <a:gd name="connsiteY56" fmla="*/ 2597150 h 2946400"/>
              <a:gd name="connsiteX57" fmla="*/ 381000 w 4648200"/>
              <a:gd name="connsiteY57" fmla="*/ 2432050 h 2946400"/>
              <a:gd name="connsiteX58" fmla="*/ 285750 w 4648200"/>
              <a:gd name="connsiteY58" fmla="*/ 2317750 h 2946400"/>
              <a:gd name="connsiteX59" fmla="*/ 196850 w 4648200"/>
              <a:gd name="connsiteY59" fmla="*/ 2165350 h 2946400"/>
              <a:gd name="connsiteX60" fmla="*/ 114300 w 4648200"/>
              <a:gd name="connsiteY60" fmla="*/ 1981200 h 2946400"/>
              <a:gd name="connsiteX61" fmla="*/ 69850 w 4648200"/>
              <a:gd name="connsiteY61" fmla="*/ 1809750 h 2946400"/>
              <a:gd name="connsiteX62" fmla="*/ 25400 w 4648200"/>
              <a:gd name="connsiteY62" fmla="*/ 1600200 h 2946400"/>
              <a:gd name="connsiteX63" fmla="*/ 0 w 4648200"/>
              <a:gd name="connsiteY63" fmla="*/ 1377950 h 2946400"/>
              <a:gd name="connsiteX64" fmla="*/ 19050 w 4648200"/>
              <a:gd name="connsiteY64" fmla="*/ 1155700 h 2946400"/>
              <a:gd name="connsiteX65" fmla="*/ 44450 w 4648200"/>
              <a:gd name="connsiteY65" fmla="*/ 965200 h 2946400"/>
              <a:gd name="connsiteX66" fmla="*/ 101600 w 4648200"/>
              <a:gd name="connsiteY66" fmla="*/ 838200 h 2946400"/>
              <a:gd name="connsiteX0" fmla="*/ 101600 w 4648200"/>
              <a:gd name="connsiteY0" fmla="*/ 838200 h 2946400"/>
              <a:gd name="connsiteX1" fmla="*/ 146050 w 4648200"/>
              <a:gd name="connsiteY1" fmla="*/ 749300 h 2946400"/>
              <a:gd name="connsiteX2" fmla="*/ 177800 w 4648200"/>
              <a:gd name="connsiteY2" fmla="*/ 692150 h 2946400"/>
              <a:gd name="connsiteX3" fmla="*/ 279400 w 4648200"/>
              <a:gd name="connsiteY3" fmla="*/ 603250 h 2946400"/>
              <a:gd name="connsiteX4" fmla="*/ 374650 w 4648200"/>
              <a:gd name="connsiteY4" fmla="*/ 527050 h 2946400"/>
              <a:gd name="connsiteX5" fmla="*/ 463550 w 4648200"/>
              <a:gd name="connsiteY5" fmla="*/ 482600 h 2946400"/>
              <a:gd name="connsiteX6" fmla="*/ 565150 w 4648200"/>
              <a:gd name="connsiteY6" fmla="*/ 406400 h 2946400"/>
              <a:gd name="connsiteX7" fmla="*/ 717550 w 4648200"/>
              <a:gd name="connsiteY7" fmla="*/ 349250 h 2946400"/>
              <a:gd name="connsiteX8" fmla="*/ 831850 w 4648200"/>
              <a:gd name="connsiteY8" fmla="*/ 298450 h 2946400"/>
              <a:gd name="connsiteX9" fmla="*/ 927100 w 4648200"/>
              <a:gd name="connsiteY9" fmla="*/ 266700 h 2946400"/>
              <a:gd name="connsiteX10" fmla="*/ 1022350 w 4648200"/>
              <a:gd name="connsiteY10" fmla="*/ 260350 h 2946400"/>
              <a:gd name="connsiteX11" fmla="*/ 1104900 w 4648200"/>
              <a:gd name="connsiteY11" fmla="*/ 228600 h 2946400"/>
              <a:gd name="connsiteX12" fmla="*/ 1219200 w 4648200"/>
              <a:gd name="connsiteY12" fmla="*/ 190500 h 2946400"/>
              <a:gd name="connsiteX13" fmla="*/ 1346200 w 4648200"/>
              <a:gd name="connsiteY13" fmla="*/ 158750 h 2946400"/>
              <a:gd name="connsiteX14" fmla="*/ 1473200 w 4648200"/>
              <a:gd name="connsiteY14" fmla="*/ 133350 h 2946400"/>
              <a:gd name="connsiteX15" fmla="*/ 1612900 w 4648200"/>
              <a:gd name="connsiteY15" fmla="*/ 101600 h 2946400"/>
              <a:gd name="connsiteX16" fmla="*/ 1765300 w 4648200"/>
              <a:gd name="connsiteY16" fmla="*/ 82550 h 2946400"/>
              <a:gd name="connsiteX17" fmla="*/ 1943100 w 4648200"/>
              <a:gd name="connsiteY17" fmla="*/ 76200 h 2946400"/>
              <a:gd name="connsiteX18" fmla="*/ 2070100 w 4648200"/>
              <a:gd name="connsiteY18" fmla="*/ 50800 h 2946400"/>
              <a:gd name="connsiteX19" fmla="*/ 2254250 w 4648200"/>
              <a:gd name="connsiteY19" fmla="*/ 25400 h 2946400"/>
              <a:gd name="connsiteX20" fmla="*/ 2451100 w 4648200"/>
              <a:gd name="connsiteY20" fmla="*/ 6350 h 2946400"/>
              <a:gd name="connsiteX21" fmla="*/ 2679700 w 4648200"/>
              <a:gd name="connsiteY21" fmla="*/ 0 h 2946400"/>
              <a:gd name="connsiteX22" fmla="*/ 2876550 w 4648200"/>
              <a:gd name="connsiteY22" fmla="*/ 6350 h 2946400"/>
              <a:gd name="connsiteX23" fmla="*/ 3092450 w 4648200"/>
              <a:gd name="connsiteY23" fmla="*/ 19050 h 2946400"/>
              <a:gd name="connsiteX24" fmla="*/ 3327400 w 4648200"/>
              <a:gd name="connsiteY24" fmla="*/ 63500 h 2946400"/>
              <a:gd name="connsiteX25" fmla="*/ 3517900 w 4648200"/>
              <a:gd name="connsiteY25" fmla="*/ 120650 h 2946400"/>
              <a:gd name="connsiteX26" fmla="*/ 3714750 w 4648200"/>
              <a:gd name="connsiteY26" fmla="*/ 171450 h 2946400"/>
              <a:gd name="connsiteX27" fmla="*/ 3886200 w 4648200"/>
              <a:gd name="connsiteY27" fmla="*/ 247650 h 2946400"/>
              <a:gd name="connsiteX28" fmla="*/ 4044950 w 4648200"/>
              <a:gd name="connsiteY28" fmla="*/ 342900 h 2946400"/>
              <a:gd name="connsiteX29" fmla="*/ 4197350 w 4648200"/>
              <a:gd name="connsiteY29" fmla="*/ 457200 h 2946400"/>
              <a:gd name="connsiteX30" fmla="*/ 4337050 w 4648200"/>
              <a:gd name="connsiteY30" fmla="*/ 571500 h 2946400"/>
              <a:gd name="connsiteX31" fmla="*/ 4476750 w 4648200"/>
              <a:gd name="connsiteY31" fmla="*/ 742950 h 2946400"/>
              <a:gd name="connsiteX32" fmla="*/ 4559300 w 4648200"/>
              <a:gd name="connsiteY32" fmla="*/ 901700 h 2946400"/>
              <a:gd name="connsiteX33" fmla="*/ 4616450 w 4648200"/>
              <a:gd name="connsiteY33" fmla="*/ 1085850 h 2946400"/>
              <a:gd name="connsiteX34" fmla="*/ 4641850 w 4648200"/>
              <a:gd name="connsiteY34" fmla="*/ 1270000 h 2946400"/>
              <a:gd name="connsiteX35" fmla="*/ 4648200 w 4648200"/>
              <a:gd name="connsiteY35" fmla="*/ 1460500 h 2946400"/>
              <a:gd name="connsiteX36" fmla="*/ 4641850 w 4648200"/>
              <a:gd name="connsiteY36" fmla="*/ 1631950 h 2946400"/>
              <a:gd name="connsiteX37" fmla="*/ 4603750 w 4648200"/>
              <a:gd name="connsiteY37" fmla="*/ 1873250 h 2946400"/>
              <a:gd name="connsiteX38" fmla="*/ 4540250 w 4648200"/>
              <a:gd name="connsiteY38" fmla="*/ 2063750 h 2946400"/>
              <a:gd name="connsiteX39" fmla="*/ 4419600 w 4648200"/>
              <a:gd name="connsiteY39" fmla="*/ 2279650 h 2946400"/>
              <a:gd name="connsiteX40" fmla="*/ 4286250 w 4648200"/>
              <a:gd name="connsiteY40" fmla="*/ 2432050 h 2946400"/>
              <a:gd name="connsiteX41" fmla="*/ 4121150 w 4648200"/>
              <a:gd name="connsiteY41" fmla="*/ 2571750 h 2946400"/>
              <a:gd name="connsiteX42" fmla="*/ 3949700 w 4648200"/>
              <a:gd name="connsiteY42" fmla="*/ 2673350 h 2946400"/>
              <a:gd name="connsiteX43" fmla="*/ 3759200 w 4648200"/>
              <a:gd name="connsiteY43" fmla="*/ 2755900 h 2946400"/>
              <a:gd name="connsiteX44" fmla="*/ 3568700 w 4648200"/>
              <a:gd name="connsiteY44" fmla="*/ 2832100 h 2946400"/>
              <a:gd name="connsiteX45" fmla="*/ 3362325 w 4648200"/>
              <a:gd name="connsiteY45" fmla="*/ 2901950 h 2946400"/>
              <a:gd name="connsiteX46" fmla="*/ 3108325 w 4648200"/>
              <a:gd name="connsiteY46" fmla="*/ 2933700 h 2946400"/>
              <a:gd name="connsiteX47" fmla="*/ 2813050 w 4648200"/>
              <a:gd name="connsiteY47" fmla="*/ 2936875 h 2946400"/>
              <a:gd name="connsiteX48" fmla="*/ 2501900 w 4648200"/>
              <a:gd name="connsiteY48" fmla="*/ 2933700 h 2946400"/>
              <a:gd name="connsiteX49" fmla="*/ 2209800 w 4648200"/>
              <a:gd name="connsiteY49" fmla="*/ 2930525 h 2946400"/>
              <a:gd name="connsiteX50" fmla="*/ 1819275 w 4648200"/>
              <a:gd name="connsiteY50" fmla="*/ 2940050 h 2946400"/>
              <a:gd name="connsiteX51" fmla="*/ 1489075 w 4648200"/>
              <a:gd name="connsiteY51" fmla="*/ 2946400 h 2946400"/>
              <a:gd name="connsiteX52" fmla="*/ 1250950 w 4648200"/>
              <a:gd name="connsiteY52" fmla="*/ 2917825 h 2946400"/>
              <a:gd name="connsiteX53" fmla="*/ 1028700 w 4648200"/>
              <a:gd name="connsiteY53" fmla="*/ 2870200 h 2946400"/>
              <a:gd name="connsiteX54" fmla="*/ 850900 w 4648200"/>
              <a:gd name="connsiteY54" fmla="*/ 2800350 h 2946400"/>
              <a:gd name="connsiteX55" fmla="*/ 679450 w 4648200"/>
              <a:gd name="connsiteY55" fmla="*/ 2724150 h 2946400"/>
              <a:gd name="connsiteX56" fmla="*/ 514350 w 4648200"/>
              <a:gd name="connsiteY56" fmla="*/ 2597150 h 2946400"/>
              <a:gd name="connsiteX57" fmla="*/ 381000 w 4648200"/>
              <a:gd name="connsiteY57" fmla="*/ 2432050 h 2946400"/>
              <a:gd name="connsiteX58" fmla="*/ 285750 w 4648200"/>
              <a:gd name="connsiteY58" fmla="*/ 2317750 h 2946400"/>
              <a:gd name="connsiteX59" fmla="*/ 196850 w 4648200"/>
              <a:gd name="connsiteY59" fmla="*/ 2165350 h 2946400"/>
              <a:gd name="connsiteX60" fmla="*/ 114300 w 4648200"/>
              <a:gd name="connsiteY60" fmla="*/ 1981200 h 2946400"/>
              <a:gd name="connsiteX61" fmla="*/ 69850 w 4648200"/>
              <a:gd name="connsiteY61" fmla="*/ 1809750 h 2946400"/>
              <a:gd name="connsiteX62" fmla="*/ 25400 w 4648200"/>
              <a:gd name="connsiteY62" fmla="*/ 1600200 h 2946400"/>
              <a:gd name="connsiteX63" fmla="*/ 0 w 4648200"/>
              <a:gd name="connsiteY63" fmla="*/ 1377950 h 2946400"/>
              <a:gd name="connsiteX64" fmla="*/ 19050 w 4648200"/>
              <a:gd name="connsiteY64" fmla="*/ 1155700 h 2946400"/>
              <a:gd name="connsiteX65" fmla="*/ 44450 w 4648200"/>
              <a:gd name="connsiteY65" fmla="*/ 965200 h 2946400"/>
              <a:gd name="connsiteX66" fmla="*/ 101600 w 4648200"/>
              <a:gd name="connsiteY66" fmla="*/ 838200 h 2946400"/>
              <a:gd name="connsiteX0" fmla="*/ 101600 w 4648200"/>
              <a:gd name="connsiteY0" fmla="*/ 838200 h 2940050"/>
              <a:gd name="connsiteX1" fmla="*/ 146050 w 4648200"/>
              <a:gd name="connsiteY1" fmla="*/ 749300 h 2940050"/>
              <a:gd name="connsiteX2" fmla="*/ 177800 w 4648200"/>
              <a:gd name="connsiteY2" fmla="*/ 692150 h 2940050"/>
              <a:gd name="connsiteX3" fmla="*/ 279400 w 4648200"/>
              <a:gd name="connsiteY3" fmla="*/ 603250 h 2940050"/>
              <a:gd name="connsiteX4" fmla="*/ 374650 w 4648200"/>
              <a:gd name="connsiteY4" fmla="*/ 527050 h 2940050"/>
              <a:gd name="connsiteX5" fmla="*/ 463550 w 4648200"/>
              <a:gd name="connsiteY5" fmla="*/ 482600 h 2940050"/>
              <a:gd name="connsiteX6" fmla="*/ 565150 w 4648200"/>
              <a:gd name="connsiteY6" fmla="*/ 406400 h 2940050"/>
              <a:gd name="connsiteX7" fmla="*/ 717550 w 4648200"/>
              <a:gd name="connsiteY7" fmla="*/ 349250 h 2940050"/>
              <a:gd name="connsiteX8" fmla="*/ 831850 w 4648200"/>
              <a:gd name="connsiteY8" fmla="*/ 298450 h 2940050"/>
              <a:gd name="connsiteX9" fmla="*/ 927100 w 4648200"/>
              <a:gd name="connsiteY9" fmla="*/ 266700 h 2940050"/>
              <a:gd name="connsiteX10" fmla="*/ 1022350 w 4648200"/>
              <a:gd name="connsiteY10" fmla="*/ 260350 h 2940050"/>
              <a:gd name="connsiteX11" fmla="*/ 1104900 w 4648200"/>
              <a:gd name="connsiteY11" fmla="*/ 228600 h 2940050"/>
              <a:gd name="connsiteX12" fmla="*/ 1219200 w 4648200"/>
              <a:gd name="connsiteY12" fmla="*/ 190500 h 2940050"/>
              <a:gd name="connsiteX13" fmla="*/ 1346200 w 4648200"/>
              <a:gd name="connsiteY13" fmla="*/ 158750 h 2940050"/>
              <a:gd name="connsiteX14" fmla="*/ 1473200 w 4648200"/>
              <a:gd name="connsiteY14" fmla="*/ 133350 h 2940050"/>
              <a:gd name="connsiteX15" fmla="*/ 1612900 w 4648200"/>
              <a:gd name="connsiteY15" fmla="*/ 101600 h 2940050"/>
              <a:gd name="connsiteX16" fmla="*/ 1765300 w 4648200"/>
              <a:gd name="connsiteY16" fmla="*/ 82550 h 2940050"/>
              <a:gd name="connsiteX17" fmla="*/ 1943100 w 4648200"/>
              <a:gd name="connsiteY17" fmla="*/ 76200 h 2940050"/>
              <a:gd name="connsiteX18" fmla="*/ 2070100 w 4648200"/>
              <a:gd name="connsiteY18" fmla="*/ 50800 h 2940050"/>
              <a:gd name="connsiteX19" fmla="*/ 2254250 w 4648200"/>
              <a:gd name="connsiteY19" fmla="*/ 25400 h 2940050"/>
              <a:gd name="connsiteX20" fmla="*/ 2451100 w 4648200"/>
              <a:gd name="connsiteY20" fmla="*/ 6350 h 2940050"/>
              <a:gd name="connsiteX21" fmla="*/ 2679700 w 4648200"/>
              <a:gd name="connsiteY21" fmla="*/ 0 h 2940050"/>
              <a:gd name="connsiteX22" fmla="*/ 2876550 w 4648200"/>
              <a:gd name="connsiteY22" fmla="*/ 6350 h 2940050"/>
              <a:gd name="connsiteX23" fmla="*/ 3092450 w 4648200"/>
              <a:gd name="connsiteY23" fmla="*/ 19050 h 2940050"/>
              <a:gd name="connsiteX24" fmla="*/ 3327400 w 4648200"/>
              <a:gd name="connsiteY24" fmla="*/ 63500 h 2940050"/>
              <a:gd name="connsiteX25" fmla="*/ 3517900 w 4648200"/>
              <a:gd name="connsiteY25" fmla="*/ 120650 h 2940050"/>
              <a:gd name="connsiteX26" fmla="*/ 3714750 w 4648200"/>
              <a:gd name="connsiteY26" fmla="*/ 171450 h 2940050"/>
              <a:gd name="connsiteX27" fmla="*/ 3886200 w 4648200"/>
              <a:gd name="connsiteY27" fmla="*/ 247650 h 2940050"/>
              <a:gd name="connsiteX28" fmla="*/ 4044950 w 4648200"/>
              <a:gd name="connsiteY28" fmla="*/ 342900 h 2940050"/>
              <a:gd name="connsiteX29" fmla="*/ 4197350 w 4648200"/>
              <a:gd name="connsiteY29" fmla="*/ 457200 h 2940050"/>
              <a:gd name="connsiteX30" fmla="*/ 4337050 w 4648200"/>
              <a:gd name="connsiteY30" fmla="*/ 571500 h 2940050"/>
              <a:gd name="connsiteX31" fmla="*/ 4476750 w 4648200"/>
              <a:gd name="connsiteY31" fmla="*/ 742950 h 2940050"/>
              <a:gd name="connsiteX32" fmla="*/ 4559300 w 4648200"/>
              <a:gd name="connsiteY32" fmla="*/ 901700 h 2940050"/>
              <a:gd name="connsiteX33" fmla="*/ 4616450 w 4648200"/>
              <a:gd name="connsiteY33" fmla="*/ 1085850 h 2940050"/>
              <a:gd name="connsiteX34" fmla="*/ 4641850 w 4648200"/>
              <a:gd name="connsiteY34" fmla="*/ 1270000 h 2940050"/>
              <a:gd name="connsiteX35" fmla="*/ 4648200 w 4648200"/>
              <a:gd name="connsiteY35" fmla="*/ 1460500 h 2940050"/>
              <a:gd name="connsiteX36" fmla="*/ 4641850 w 4648200"/>
              <a:gd name="connsiteY36" fmla="*/ 1631950 h 2940050"/>
              <a:gd name="connsiteX37" fmla="*/ 4603750 w 4648200"/>
              <a:gd name="connsiteY37" fmla="*/ 1873250 h 2940050"/>
              <a:gd name="connsiteX38" fmla="*/ 4540250 w 4648200"/>
              <a:gd name="connsiteY38" fmla="*/ 2063750 h 2940050"/>
              <a:gd name="connsiteX39" fmla="*/ 4419600 w 4648200"/>
              <a:gd name="connsiteY39" fmla="*/ 2279650 h 2940050"/>
              <a:gd name="connsiteX40" fmla="*/ 4286250 w 4648200"/>
              <a:gd name="connsiteY40" fmla="*/ 2432050 h 2940050"/>
              <a:gd name="connsiteX41" fmla="*/ 4121150 w 4648200"/>
              <a:gd name="connsiteY41" fmla="*/ 2571750 h 2940050"/>
              <a:gd name="connsiteX42" fmla="*/ 3949700 w 4648200"/>
              <a:gd name="connsiteY42" fmla="*/ 2673350 h 2940050"/>
              <a:gd name="connsiteX43" fmla="*/ 3759200 w 4648200"/>
              <a:gd name="connsiteY43" fmla="*/ 2755900 h 2940050"/>
              <a:gd name="connsiteX44" fmla="*/ 3568700 w 4648200"/>
              <a:gd name="connsiteY44" fmla="*/ 2832100 h 2940050"/>
              <a:gd name="connsiteX45" fmla="*/ 3362325 w 4648200"/>
              <a:gd name="connsiteY45" fmla="*/ 2901950 h 2940050"/>
              <a:gd name="connsiteX46" fmla="*/ 3108325 w 4648200"/>
              <a:gd name="connsiteY46" fmla="*/ 2933700 h 2940050"/>
              <a:gd name="connsiteX47" fmla="*/ 2813050 w 4648200"/>
              <a:gd name="connsiteY47" fmla="*/ 2936875 h 2940050"/>
              <a:gd name="connsiteX48" fmla="*/ 2501900 w 4648200"/>
              <a:gd name="connsiteY48" fmla="*/ 2933700 h 2940050"/>
              <a:gd name="connsiteX49" fmla="*/ 2209800 w 4648200"/>
              <a:gd name="connsiteY49" fmla="*/ 2930525 h 2940050"/>
              <a:gd name="connsiteX50" fmla="*/ 1819275 w 4648200"/>
              <a:gd name="connsiteY50" fmla="*/ 2940050 h 2940050"/>
              <a:gd name="connsiteX51" fmla="*/ 1489075 w 4648200"/>
              <a:gd name="connsiteY51" fmla="*/ 2930525 h 2940050"/>
              <a:gd name="connsiteX52" fmla="*/ 1250950 w 4648200"/>
              <a:gd name="connsiteY52" fmla="*/ 2917825 h 2940050"/>
              <a:gd name="connsiteX53" fmla="*/ 1028700 w 4648200"/>
              <a:gd name="connsiteY53" fmla="*/ 2870200 h 2940050"/>
              <a:gd name="connsiteX54" fmla="*/ 850900 w 4648200"/>
              <a:gd name="connsiteY54" fmla="*/ 2800350 h 2940050"/>
              <a:gd name="connsiteX55" fmla="*/ 679450 w 4648200"/>
              <a:gd name="connsiteY55" fmla="*/ 2724150 h 2940050"/>
              <a:gd name="connsiteX56" fmla="*/ 514350 w 4648200"/>
              <a:gd name="connsiteY56" fmla="*/ 2597150 h 2940050"/>
              <a:gd name="connsiteX57" fmla="*/ 381000 w 4648200"/>
              <a:gd name="connsiteY57" fmla="*/ 2432050 h 2940050"/>
              <a:gd name="connsiteX58" fmla="*/ 285750 w 4648200"/>
              <a:gd name="connsiteY58" fmla="*/ 2317750 h 2940050"/>
              <a:gd name="connsiteX59" fmla="*/ 196850 w 4648200"/>
              <a:gd name="connsiteY59" fmla="*/ 2165350 h 2940050"/>
              <a:gd name="connsiteX60" fmla="*/ 114300 w 4648200"/>
              <a:gd name="connsiteY60" fmla="*/ 1981200 h 2940050"/>
              <a:gd name="connsiteX61" fmla="*/ 69850 w 4648200"/>
              <a:gd name="connsiteY61" fmla="*/ 1809750 h 2940050"/>
              <a:gd name="connsiteX62" fmla="*/ 25400 w 4648200"/>
              <a:gd name="connsiteY62" fmla="*/ 1600200 h 2940050"/>
              <a:gd name="connsiteX63" fmla="*/ 0 w 4648200"/>
              <a:gd name="connsiteY63" fmla="*/ 1377950 h 2940050"/>
              <a:gd name="connsiteX64" fmla="*/ 19050 w 4648200"/>
              <a:gd name="connsiteY64" fmla="*/ 1155700 h 2940050"/>
              <a:gd name="connsiteX65" fmla="*/ 44450 w 4648200"/>
              <a:gd name="connsiteY65" fmla="*/ 965200 h 2940050"/>
              <a:gd name="connsiteX66" fmla="*/ 101600 w 4648200"/>
              <a:gd name="connsiteY66" fmla="*/ 838200 h 2940050"/>
              <a:gd name="connsiteX0" fmla="*/ 101600 w 4648200"/>
              <a:gd name="connsiteY0" fmla="*/ 838200 h 2940050"/>
              <a:gd name="connsiteX1" fmla="*/ 146050 w 4648200"/>
              <a:gd name="connsiteY1" fmla="*/ 749300 h 2940050"/>
              <a:gd name="connsiteX2" fmla="*/ 177800 w 4648200"/>
              <a:gd name="connsiteY2" fmla="*/ 692150 h 2940050"/>
              <a:gd name="connsiteX3" fmla="*/ 279400 w 4648200"/>
              <a:gd name="connsiteY3" fmla="*/ 603250 h 2940050"/>
              <a:gd name="connsiteX4" fmla="*/ 374650 w 4648200"/>
              <a:gd name="connsiteY4" fmla="*/ 527050 h 2940050"/>
              <a:gd name="connsiteX5" fmla="*/ 463550 w 4648200"/>
              <a:gd name="connsiteY5" fmla="*/ 482600 h 2940050"/>
              <a:gd name="connsiteX6" fmla="*/ 565150 w 4648200"/>
              <a:gd name="connsiteY6" fmla="*/ 406400 h 2940050"/>
              <a:gd name="connsiteX7" fmla="*/ 717550 w 4648200"/>
              <a:gd name="connsiteY7" fmla="*/ 349250 h 2940050"/>
              <a:gd name="connsiteX8" fmla="*/ 831850 w 4648200"/>
              <a:gd name="connsiteY8" fmla="*/ 298450 h 2940050"/>
              <a:gd name="connsiteX9" fmla="*/ 927100 w 4648200"/>
              <a:gd name="connsiteY9" fmla="*/ 266700 h 2940050"/>
              <a:gd name="connsiteX10" fmla="*/ 1022350 w 4648200"/>
              <a:gd name="connsiteY10" fmla="*/ 260350 h 2940050"/>
              <a:gd name="connsiteX11" fmla="*/ 1104900 w 4648200"/>
              <a:gd name="connsiteY11" fmla="*/ 228600 h 2940050"/>
              <a:gd name="connsiteX12" fmla="*/ 1219200 w 4648200"/>
              <a:gd name="connsiteY12" fmla="*/ 190500 h 2940050"/>
              <a:gd name="connsiteX13" fmla="*/ 1346200 w 4648200"/>
              <a:gd name="connsiteY13" fmla="*/ 158750 h 2940050"/>
              <a:gd name="connsiteX14" fmla="*/ 1473200 w 4648200"/>
              <a:gd name="connsiteY14" fmla="*/ 133350 h 2940050"/>
              <a:gd name="connsiteX15" fmla="*/ 1612900 w 4648200"/>
              <a:gd name="connsiteY15" fmla="*/ 101600 h 2940050"/>
              <a:gd name="connsiteX16" fmla="*/ 1765300 w 4648200"/>
              <a:gd name="connsiteY16" fmla="*/ 82550 h 2940050"/>
              <a:gd name="connsiteX17" fmla="*/ 1943100 w 4648200"/>
              <a:gd name="connsiteY17" fmla="*/ 76200 h 2940050"/>
              <a:gd name="connsiteX18" fmla="*/ 2070100 w 4648200"/>
              <a:gd name="connsiteY18" fmla="*/ 50800 h 2940050"/>
              <a:gd name="connsiteX19" fmla="*/ 2254250 w 4648200"/>
              <a:gd name="connsiteY19" fmla="*/ 25400 h 2940050"/>
              <a:gd name="connsiteX20" fmla="*/ 2451100 w 4648200"/>
              <a:gd name="connsiteY20" fmla="*/ 6350 h 2940050"/>
              <a:gd name="connsiteX21" fmla="*/ 2679700 w 4648200"/>
              <a:gd name="connsiteY21" fmla="*/ 0 h 2940050"/>
              <a:gd name="connsiteX22" fmla="*/ 2876550 w 4648200"/>
              <a:gd name="connsiteY22" fmla="*/ 6350 h 2940050"/>
              <a:gd name="connsiteX23" fmla="*/ 3092450 w 4648200"/>
              <a:gd name="connsiteY23" fmla="*/ 19050 h 2940050"/>
              <a:gd name="connsiteX24" fmla="*/ 3327400 w 4648200"/>
              <a:gd name="connsiteY24" fmla="*/ 63500 h 2940050"/>
              <a:gd name="connsiteX25" fmla="*/ 3517900 w 4648200"/>
              <a:gd name="connsiteY25" fmla="*/ 120650 h 2940050"/>
              <a:gd name="connsiteX26" fmla="*/ 3714750 w 4648200"/>
              <a:gd name="connsiteY26" fmla="*/ 171450 h 2940050"/>
              <a:gd name="connsiteX27" fmla="*/ 3886200 w 4648200"/>
              <a:gd name="connsiteY27" fmla="*/ 247650 h 2940050"/>
              <a:gd name="connsiteX28" fmla="*/ 4044950 w 4648200"/>
              <a:gd name="connsiteY28" fmla="*/ 342900 h 2940050"/>
              <a:gd name="connsiteX29" fmla="*/ 4197350 w 4648200"/>
              <a:gd name="connsiteY29" fmla="*/ 457200 h 2940050"/>
              <a:gd name="connsiteX30" fmla="*/ 4337050 w 4648200"/>
              <a:gd name="connsiteY30" fmla="*/ 571500 h 2940050"/>
              <a:gd name="connsiteX31" fmla="*/ 4476750 w 4648200"/>
              <a:gd name="connsiteY31" fmla="*/ 742950 h 2940050"/>
              <a:gd name="connsiteX32" fmla="*/ 4559300 w 4648200"/>
              <a:gd name="connsiteY32" fmla="*/ 901700 h 2940050"/>
              <a:gd name="connsiteX33" fmla="*/ 4616450 w 4648200"/>
              <a:gd name="connsiteY33" fmla="*/ 1085850 h 2940050"/>
              <a:gd name="connsiteX34" fmla="*/ 4641850 w 4648200"/>
              <a:gd name="connsiteY34" fmla="*/ 1270000 h 2940050"/>
              <a:gd name="connsiteX35" fmla="*/ 4648200 w 4648200"/>
              <a:gd name="connsiteY35" fmla="*/ 1460500 h 2940050"/>
              <a:gd name="connsiteX36" fmla="*/ 4641850 w 4648200"/>
              <a:gd name="connsiteY36" fmla="*/ 1631950 h 2940050"/>
              <a:gd name="connsiteX37" fmla="*/ 4603750 w 4648200"/>
              <a:gd name="connsiteY37" fmla="*/ 1873250 h 2940050"/>
              <a:gd name="connsiteX38" fmla="*/ 4540250 w 4648200"/>
              <a:gd name="connsiteY38" fmla="*/ 2063750 h 2940050"/>
              <a:gd name="connsiteX39" fmla="*/ 4419600 w 4648200"/>
              <a:gd name="connsiteY39" fmla="*/ 2279650 h 2940050"/>
              <a:gd name="connsiteX40" fmla="*/ 4286250 w 4648200"/>
              <a:gd name="connsiteY40" fmla="*/ 2432050 h 2940050"/>
              <a:gd name="connsiteX41" fmla="*/ 4121150 w 4648200"/>
              <a:gd name="connsiteY41" fmla="*/ 2571750 h 2940050"/>
              <a:gd name="connsiteX42" fmla="*/ 3949700 w 4648200"/>
              <a:gd name="connsiteY42" fmla="*/ 2673350 h 2940050"/>
              <a:gd name="connsiteX43" fmla="*/ 3759200 w 4648200"/>
              <a:gd name="connsiteY43" fmla="*/ 2755900 h 2940050"/>
              <a:gd name="connsiteX44" fmla="*/ 3568700 w 4648200"/>
              <a:gd name="connsiteY44" fmla="*/ 2832100 h 2940050"/>
              <a:gd name="connsiteX45" fmla="*/ 3362325 w 4648200"/>
              <a:gd name="connsiteY45" fmla="*/ 2901950 h 2940050"/>
              <a:gd name="connsiteX46" fmla="*/ 3108325 w 4648200"/>
              <a:gd name="connsiteY46" fmla="*/ 2933700 h 2940050"/>
              <a:gd name="connsiteX47" fmla="*/ 2813050 w 4648200"/>
              <a:gd name="connsiteY47" fmla="*/ 2936875 h 2940050"/>
              <a:gd name="connsiteX48" fmla="*/ 2501900 w 4648200"/>
              <a:gd name="connsiteY48" fmla="*/ 2933700 h 2940050"/>
              <a:gd name="connsiteX49" fmla="*/ 2209800 w 4648200"/>
              <a:gd name="connsiteY49" fmla="*/ 2930525 h 2940050"/>
              <a:gd name="connsiteX50" fmla="*/ 1819275 w 4648200"/>
              <a:gd name="connsiteY50" fmla="*/ 2940050 h 2940050"/>
              <a:gd name="connsiteX51" fmla="*/ 1489075 w 4648200"/>
              <a:gd name="connsiteY51" fmla="*/ 2930525 h 2940050"/>
              <a:gd name="connsiteX52" fmla="*/ 1254125 w 4648200"/>
              <a:gd name="connsiteY52" fmla="*/ 2933700 h 2940050"/>
              <a:gd name="connsiteX53" fmla="*/ 1028700 w 4648200"/>
              <a:gd name="connsiteY53" fmla="*/ 2870200 h 2940050"/>
              <a:gd name="connsiteX54" fmla="*/ 850900 w 4648200"/>
              <a:gd name="connsiteY54" fmla="*/ 2800350 h 2940050"/>
              <a:gd name="connsiteX55" fmla="*/ 679450 w 4648200"/>
              <a:gd name="connsiteY55" fmla="*/ 2724150 h 2940050"/>
              <a:gd name="connsiteX56" fmla="*/ 514350 w 4648200"/>
              <a:gd name="connsiteY56" fmla="*/ 2597150 h 2940050"/>
              <a:gd name="connsiteX57" fmla="*/ 381000 w 4648200"/>
              <a:gd name="connsiteY57" fmla="*/ 2432050 h 2940050"/>
              <a:gd name="connsiteX58" fmla="*/ 285750 w 4648200"/>
              <a:gd name="connsiteY58" fmla="*/ 2317750 h 2940050"/>
              <a:gd name="connsiteX59" fmla="*/ 196850 w 4648200"/>
              <a:gd name="connsiteY59" fmla="*/ 2165350 h 2940050"/>
              <a:gd name="connsiteX60" fmla="*/ 114300 w 4648200"/>
              <a:gd name="connsiteY60" fmla="*/ 1981200 h 2940050"/>
              <a:gd name="connsiteX61" fmla="*/ 69850 w 4648200"/>
              <a:gd name="connsiteY61" fmla="*/ 1809750 h 2940050"/>
              <a:gd name="connsiteX62" fmla="*/ 25400 w 4648200"/>
              <a:gd name="connsiteY62" fmla="*/ 1600200 h 2940050"/>
              <a:gd name="connsiteX63" fmla="*/ 0 w 4648200"/>
              <a:gd name="connsiteY63" fmla="*/ 1377950 h 2940050"/>
              <a:gd name="connsiteX64" fmla="*/ 19050 w 4648200"/>
              <a:gd name="connsiteY64" fmla="*/ 1155700 h 2940050"/>
              <a:gd name="connsiteX65" fmla="*/ 44450 w 4648200"/>
              <a:gd name="connsiteY65" fmla="*/ 965200 h 2940050"/>
              <a:gd name="connsiteX66" fmla="*/ 101600 w 4648200"/>
              <a:gd name="connsiteY66" fmla="*/ 838200 h 2940050"/>
              <a:gd name="connsiteX0" fmla="*/ 101600 w 4648200"/>
              <a:gd name="connsiteY0" fmla="*/ 838200 h 2940050"/>
              <a:gd name="connsiteX1" fmla="*/ 146050 w 4648200"/>
              <a:gd name="connsiteY1" fmla="*/ 749300 h 2940050"/>
              <a:gd name="connsiteX2" fmla="*/ 177800 w 4648200"/>
              <a:gd name="connsiteY2" fmla="*/ 692150 h 2940050"/>
              <a:gd name="connsiteX3" fmla="*/ 279400 w 4648200"/>
              <a:gd name="connsiteY3" fmla="*/ 603250 h 2940050"/>
              <a:gd name="connsiteX4" fmla="*/ 374650 w 4648200"/>
              <a:gd name="connsiteY4" fmla="*/ 527050 h 2940050"/>
              <a:gd name="connsiteX5" fmla="*/ 463550 w 4648200"/>
              <a:gd name="connsiteY5" fmla="*/ 482600 h 2940050"/>
              <a:gd name="connsiteX6" fmla="*/ 565150 w 4648200"/>
              <a:gd name="connsiteY6" fmla="*/ 406400 h 2940050"/>
              <a:gd name="connsiteX7" fmla="*/ 717550 w 4648200"/>
              <a:gd name="connsiteY7" fmla="*/ 349250 h 2940050"/>
              <a:gd name="connsiteX8" fmla="*/ 831850 w 4648200"/>
              <a:gd name="connsiteY8" fmla="*/ 298450 h 2940050"/>
              <a:gd name="connsiteX9" fmla="*/ 927100 w 4648200"/>
              <a:gd name="connsiteY9" fmla="*/ 266700 h 2940050"/>
              <a:gd name="connsiteX10" fmla="*/ 1022350 w 4648200"/>
              <a:gd name="connsiteY10" fmla="*/ 260350 h 2940050"/>
              <a:gd name="connsiteX11" fmla="*/ 1104900 w 4648200"/>
              <a:gd name="connsiteY11" fmla="*/ 228600 h 2940050"/>
              <a:gd name="connsiteX12" fmla="*/ 1219200 w 4648200"/>
              <a:gd name="connsiteY12" fmla="*/ 190500 h 2940050"/>
              <a:gd name="connsiteX13" fmla="*/ 1346200 w 4648200"/>
              <a:gd name="connsiteY13" fmla="*/ 158750 h 2940050"/>
              <a:gd name="connsiteX14" fmla="*/ 1473200 w 4648200"/>
              <a:gd name="connsiteY14" fmla="*/ 133350 h 2940050"/>
              <a:gd name="connsiteX15" fmla="*/ 1612900 w 4648200"/>
              <a:gd name="connsiteY15" fmla="*/ 101600 h 2940050"/>
              <a:gd name="connsiteX16" fmla="*/ 1765300 w 4648200"/>
              <a:gd name="connsiteY16" fmla="*/ 82550 h 2940050"/>
              <a:gd name="connsiteX17" fmla="*/ 1943100 w 4648200"/>
              <a:gd name="connsiteY17" fmla="*/ 76200 h 2940050"/>
              <a:gd name="connsiteX18" fmla="*/ 2070100 w 4648200"/>
              <a:gd name="connsiteY18" fmla="*/ 50800 h 2940050"/>
              <a:gd name="connsiteX19" fmla="*/ 2254250 w 4648200"/>
              <a:gd name="connsiteY19" fmla="*/ 25400 h 2940050"/>
              <a:gd name="connsiteX20" fmla="*/ 2451100 w 4648200"/>
              <a:gd name="connsiteY20" fmla="*/ 6350 h 2940050"/>
              <a:gd name="connsiteX21" fmla="*/ 2679700 w 4648200"/>
              <a:gd name="connsiteY21" fmla="*/ 0 h 2940050"/>
              <a:gd name="connsiteX22" fmla="*/ 2876550 w 4648200"/>
              <a:gd name="connsiteY22" fmla="*/ 6350 h 2940050"/>
              <a:gd name="connsiteX23" fmla="*/ 3092450 w 4648200"/>
              <a:gd name="connsiteY23" fmla="*/ 19050 h 2940050"/>
              <a:gd name="connsiteX24" fmla="*/ 3327400 w 4648200"/>
              <a:gd name="connsiteY24" fmla="*/ 63500 h 2940050"/>
              <a:gd name="connsiteX25" fmla="*/ 3517900 w 4648200"/>
              <a:gd name="connsiteY25" fmla="*/ 120650 h 2940050"/>
              <a:gd name="connsiteX26" fmla="*/ 3714750 w 4648200"/>
              <a:gd name="connsiteY26" fmla="*/ 171450 h 2940050"/>
              <a:gd name="connsiteX27" fmla="*/ 3886200 w 4648200"/>
              <a:gd name="connsiteY27" fmla="*/ 247650 h 2940050"/>
              <a:gd name="connsiteX28" fmla="*/ 4044950 w 4648200"/>
              <a:gd name="connsiteY28" fmla="*/ 342900 h 2940050"/>
              <a:gd name="connsiteX29" fmla="*/ 4197350 w 4648200"/>
              <a:gd name="connsiteY29" fmla="*/ 457200 h 2940050"/>
              <a:gd name="connsiteX30" fmla="*/ 4337050 w 4648200"/>
              <a:gd name="connsiteY30" fmla="*/ 571500 h 2940050"/>
              <a:gd name="connsiteX31" fmla="*/ 4476750 w 4648200"/>
              <a:gd name="connsiteY31" fmla="*/ 742950 h 2940050"/>
              <a:gd name="connsiteX32" fmla="*/ 4559300 w 4648200"/>
              <a:gd name="connsiteY32" fmla="*/ 901700 h 2940050"/>
              <a:gd name="connsiteX33" fmla="*/ 4616450 w 4648200"/>
              <a:gd name="connsiteY33" fmla="*/ 1085850 h 2940050"/>
              <a:gd name="connsiteX34" fmla="*/ 4641850 w 4648200"/>
              <a:gd name="connsiteY34" fmla="*/ 1270000 h 2940050"/>
              <a:gd name="connsiteX35" fmla="*/ 4648200 w 4648200"/>
              <a:gd name="connsiteY35" fmla="*/ 1460500 h 2940050"/>
              <a:gd name="connsiteX36" fmla="*/ 4641850 w 4648200"/>
              <a:gd name="connsiteY36" fmla="*/ 1631950 h 2940050"/>
              <a:gd name="connsiteX37" fmla="*/ 4603750 w 4648200"/>
              <a:gd name="connsiteY37" fmla="*/ 1873250 h 2940050"/>
              <a:gd name="connsiteX38" fmla="*/ 4540250 w 4648200"/>
              <a:gd name="connsiteY38" fmla="*/ 2063750 h 2940050"/>
              <a:gd name="connsiteX39" fmla="*/ 4419600 w 4648200"/>
              <a:gd name="connsiteY39" fmla="*/ 2279650 h 2940050"/>
              <a:gd name="connsiteX40" fmla="*/ 4286250 w 4648200"/>
              <a:gd name="connsiteY40" fmla="*/ 2432050 h 2940050"/>
              <a:gd name="connsiteX41" fmla="*/ 4121150 w 4648200"/>
              <a:gd name="connsiteY41" fmla="*/ 2571750 h 2940050"/>
              <a:gd name="connsiteX42" fmla="*/ 3949700 w 4648200"/>
              <a:gd name="connsiteY42" fmla="*/ 2673350 h 2940050"/>
              <a:gd name="connsiteX43" fmla="*/ 3759200 w 4648200"/>
              <a:gd name="connsiteY43" fmla="*/ 2755900 h 2940050"/>
              <a:gd name="connsiteX44" fmla="*/ 3568700 w 4648200"/>
              <a:gd name="connsiteY44" fmla="*/ 2832100 h 2940050"/>
              <a:gd name="connsiteX45" fmla="*/ 3362325 w 4648200"/>
              <a:gd name="connsiteY45" fmla="*/ 2901950 h 2940050"/>
              <a:gd name="connsiteX46" fmla="*/ 3108325 w 4648200"/>
              <a:gd name="connsiteY46" fmla="*/ 2933700 h 2940050"/>
              <a:gd name="connsiteX47" fmla="*/ 2813050 w 4648200"/>
              <a:gd name="connsiteY47" fmla="*/ 2936875 h 2940050"/>
              <a:gd name="connsiteX48" fmla="*/ 2501900 w 4648200"/>
              <a:gd name="connsiteY48" fmla="*/ 2933700 h 2940050"/>
              <a:gd name="connsiteX49" fmla="*/ 2209800 w 4648200"/>
              <a:gd name="connsiteY49" fmla="*/ 2930525 h 2940050"/>
              <a:gd name="connsiteX50" fmla="*/ 1819275 w 4648200"/>
              <a:gd name="connsiteY50" fmla="*/ 2940050 h 2940050"/>
              <a:gd name="connsiteX51" fmla="*/ 1492250 w 4648200"/>
              <a:gd name="connsiteY51" fmla="*/ 2936875 h 2940050"/>
              <a:gd name="connsiteX52" fmla="*/ 1254125 w 4648200"/>
              <a:gd name="connsiteY52" fmla="*/ 2933700 h 2940050"/>
              <a:gd name="connsiteX53" fmla="*/ 1028700 w 4648200"/>
              <a:gd name="connsiteY53" fmla="*/ 2870200 h 2940050"/>
              <a:gd name="connsiteX54" fmla="*/ 850900 w 4648200"/>
              <a:gd name="connsiteY54" fmla="*/ 2800350 h 2940050"/>
              <a:gd name="connsiteX55" fmla="*/ 679450 w 4648200"/>
              <a:gd name="connsiteY55" fmla="*/ 2724150 h 2940050"/>
              <a:gd name="connsiteX56" fmla="*/ 514350 w 4648200"/>
              <a:gd name="connsiteY56" fmla="*/ 2597150 h 2940050"/>
              <a:gd name="connsiteX57" fmla="*/ 381000 w 4648200"/>
              <a:gd name="connsiteY57" fmla="*/ 2432050 h 2940050"/>
              <a:gd name="connsiteX58" fmla="*/ 285750 w 4648200"/>
              <a:gd name="connsiteY58" fmla="*/ 2317750 h 2940050"/>
              <a:gd name="connsiteX59" fmla="*/ 196850 w 4648200"/>
              <a:gd name="connsiteY59" fmla="*/ 2165350 h 2940050"/>
              <a:gd name="connsiteX60" fmla="*/ 114300 w 4648200"/>
              <a:gd name="connsiteY60" fmla="*/ 1981200 h 2940050"/>
              <a:gd name="connsiteX61" fmla="*/ 69850 w 4648200"/>
              <a:gd name="connsiteY61" fmla="*/ 1809750 h 2940050"/>
              <a:gd name="connsiteX62" fmla="*/ 25400 w 4648200"/>
              <a:gd name="connsiteY62" fmla="*/ 1600200 h 2940050"/>
              <a:gd name="connsiteX63" fmla="*/ 0 w 4648200"/>
              <a:gd name="connsiteY63" fmla="*/ 1377950 h 2940050"/>
              <a:gd name="connsiteX64" fmla="*/ 19050 w 4648200"/>
              <a:gd name="connsiteY64" fmla="*/ 1155700 h 2940050"/>
              <a:gd name="connsiteX65" fmla="*/ 44450 w 4648200"/>
              <a:gd name="connsiteY65" fmla="*/ 965200 h 2940050"/>
              <a:gd name="connsiteX66" fmla="*/ 101600 w 4648200"/>
              <a:gd name="connsiteY66" fmla="*/ 838200 h 2940050"/>
              <a:gd name="connsiteX0" fmla="*/ 101600 w 4648200"/>
              <a:gd name="connsiteY0" fmla="*/ 838200 h 2940050"/>
              <a:gd name="connsiteX1" fmla="*/ 146050 w 4648200"/>
              <a:gd name="connsiteY1" fmla="*/ 749300 h 2940050"/>
              <a:gd name="connsiteX2" fmla="*/ 177800 w 4648200"/>
              <a:gd name="connsiteY2" fmla="*/ 692150 h 2940050"/>
              <a:gd name="connsiteX3" fmla="*/ 279400 w 4648200"/>
              <a:gd name="connsiteY3" fmla="*/ 603250 h 2940050"/>
              <a:gd name="connsiteX4" fmla="*/ 374650 w 4648200"/>
              <a:gd name="connsiteY4" fmla="*/ 527050 h 2940050"/>
              <a:gd name="connsiteX5" fmla="*/ 463550 w 4648200"/>
              <a:gd name="connsiteY5" fmla="*/ 482600 h 2940050"/>
              <a:gd name="connsiteX6" fmla="*/ 565150 w 4648200"/>
              <a:gd name="connsiteY6" fmla="*/ 406400 h 2940050"/>
              <a:gd name="connsiteX7" fmla="*/ 717550 w 4648200"/>
              <a:gd name="connsiteY7" fmla="*/ 349250 h 2940050"/>
              <a:gd name="connsiteX8" fmla="*/ 831850 w 4648200"/>
              <a:gd name="connsiteY8" fmla="*/ 298450 h 2940050"/>
              <a:gd name="connsiteX9" fmla="*/ 927100 w 4648200"/>
              <a:gd name="connsiteY9" fmla="*/ 266700 h 2940050"/>
              <a:gd name="connsiteX10" fmla="*/ 1022350 w 4648200"/>
              <a:gd name="connsiteY10" fmla="*/ 260350 h 2940050"/>
              <a:gd name="connsiteX11" fmla="*/ 1104900 w 4648200"/>
              <a:gd name="connsiteY11" fmla="*/ 228600 h 2940050"/>
              <a:gd name="connsiteX12" fmla="*/ 1219200 w 4648200"/>
              <a:gd name="connsiteY12" fmla="*/ 190500 h 2940050"/>
              <a:gd name="connsiteX13" fmla="*/ 1346200 w 4648200"/>
              <a:gd name="connsiteY13" fmla="*/ 158750 h 2940050"/>
              <a:gd name="connsiteX14" fmla="*/ 1473200 w 4648200"/>
              <a:gd name="connsiteY14" fmla="*/ 133350 h 2940050"/>
              <a:gd name="connsiteX15" fmla="*/ 1612900 w 4648200"/>
              <a:gd name="connsiteY15" fmla="*/ 101600 h 2940050"/>
              <a:gd name="connsiteX16" fmla="*/ 1765300 w 4648200"/>
              <a:gd name="connsiteY16" fmla="*/ 82550 h 2940050"/>
              <a:gd name="connsiteX17" fmla="*/ 1943100 w 4648200"/>
              <a:gd name="connsiteY17" fmla="*/ 76200 h 2940050"/>
              <a:gd name="connsiteX18" fmla="*/ 2070100 w 4648200"/>
              <a:gd name="connsiteY18" fmla="*/ 50800 h 2940050"/>
              <a:gd name="connsiteX19" fmla="*/ 2254250 w 4648200"/>
              <a:gd name="connsiteY19" fmla="*/ 25400 h 2940050"/>
              <a:gd name="connsiteX20" fmla="*/ 2451100 w 4648200"/>
              <a:gd name="connsiteY20" fmla="*/ 6350 h 2940050"/>
              <a:gd name="connsiteX21" fmla="*/ 2679700 w 4648200"/>
              <a:gd name="connsiteY21" fmla="*/ 0 h 2940050"/>
              <a:gd name="connsiteX22" fmla="*/ 2876550 w 4648200"/>
              <a:gd name="connsiteY22" fmla="*/ 6350 h 2940050"/>
              <a:gd name="connsiteX23" fmla="*/ 3092450 w 4648200"/>
              <a:gd name="connsiteY23" fmla="*/ 19050 h 2940050"/>
              <a:gd name="connsiteX24" fmla="*/ 3327400 w 4648200"/>
              <a:gd name="connsiteY24" fmla="*/ 63500 h 2940050"/>
              <a:gd name="connsiteX25" fmla="*/ 3517900 w 4648200"/>
              <a:gd name="connsiteY25" fmla="*/ 120650 h 2940050"/>
              <a:gd name="connsiteX26" fmla="*/ 3714750 w 4648200"/>
              <a:gd name="connsiteY26" fmla="*/ 171450 h 2940050"/>
              <a:gd name="connsiteX27" fmla="*/ 3886200 w 4648200"/>
              <a:gd name="connsiteY27" fmla="*/ 247650 h 2940050"/>
              <a:gd name="connsiteX28" fmla="*/ 4044950 w 4648200"/>
              <a:gd name="connsiteY28" fmla="*/ 342900 h 2940050"/>
              <a:gd name="connsiteX29" fmla="*/ 4197350 w 4648200"/>
              <a:gd name="connsiteY29" fmla="*/ 457200 h 2940050"/>
              <a:gd name="connsiteX30" fmla="*/ 4337050 w 4648200"/>
              <a:gd name="connsiteY30" fmla="*/ 571500 h 2940050"/>
              <a:gd name="connsiteX31" fmla="*/ 4476750 w 4648200"/>
              <a:gd name="connsiteY31" fmla="*/ 742950 h 2940050"/>
              <a:gd name="connsiteX32" fmla="*/ 4559300 w 4648200"/>
              <a:gd name="connsiteY32" fmla="*/ 901700 h 2940050"/>
              <a:gd name="connsiteX33" fmla="*/ 4616450 w 4648200"/>
              <a:gd name="connsiteY33" fmla="*/ 1085850 h 2940050"/>
              <a:gd name="connsiteX34" fmla="*/ 4641850 w 4648200"/>
              <a:gd name="connsiteY34" fmla="*/ 1270000 h 2940050"/>
              <a:gd name="connsiteX35" fmla="*/ 4648200 w 4648200"/>
              <a:gd name="connsiteY35" fmla="*/ 1460500 h 2940050"/>
              <a:gd name="connsiteX36" fmla="*/ 4641850 w 4648200"/>
              <a:gd name="connsiteY36" fmla="*/ 1631950 h 2940050"/>
              <a:gd name="connsiteX37" fmla="*/ 4603750 w 4648200"/>
              <a:gd name="connsiteY37" fmla="*/ 1873250 h 2940050"/>
              <a:gd name="connsiteX38" fmla="*/ 4540250 w 4648200"/>
              <a:gd name="connsiteY38" fmla="*/ 2063750 h 2940050"/>
              <a:gd name="connsiteX39" fmla="*/ 4419600 w 4648200"/>
              <a:gd name="connsiteY39" fmla="*/ 2279650 h 2940050"/>
              <a:gd name="connsiteX40" fmla="*/ 4286250 w 4648200"/>
              <a:gd name="connsiteY40" fmla="*/ 2432050 h 2940050"/>
              <a:gd name="connsiteX41" fmla="*/ 4121150 w 4648200"/>
              <a:gd name="connsiteY41" fmla="*/ 2571750 h 2940050"/>
              <a:gd name="connsiteX42" fmla="*/ 3949700 w 4648200"/>
              <a:gd name="connsiteY42" fmla="*/ 2673350 h 2940050"/>
              <a:gd name="connsiteX43" fmla="*/ 3759200 w 4648200"/>
              <a:gd name="connsiteY43" fmla="*/ 2755900 h 2940050"/>
              <a:gd name="connsiteX44" fmla="*/ 3568700 w 4648200"/>
              <a:gd name="connsiteY44" fmla="*/ 2832100 h 2940050"/>
              <a:gd name="connsiteX45" fmla="*/ 3362325 w 4648200"/>
              <a:gd name="connsiteY45" fmla="*/ 2901950 h 2940050"/>
              <a:gd name="connsiteX46" fmla="*/ 3108325 w 4648200"/>
              <a:gd name="connsiteY46" fmla="*/ 2933700 h 2940050"/>
              <a:gd name="connsiteX47" fmla="*/ 2813050 w 4648200"/>
              <a:gd name="connsiteY47" fmla="*/ 2936875 h 2940050"/>
              <a:gd name="connsiteX48" fmla="*/ 2501900 w 4648200"/>
              <a:gd name="connsiteY48" fmla="*/ 2933700 h 2940050"/>
              <a:gd name="connsiteX49" fmla="*/ 2209800 w 4648200"/>
              <a:gd name="connsiteY49" fmla="*/ 2936875 h 2940050"/>
              <a:gd name="connsiteX50" fmla="*/ 1819275 w 4648200"/>
              <a:gd name="connsiteY50" fmla="*/ 2940050 h 2940050"/>
              <a:gd name="connsiteX51" fmla="*/ 1492250 w 4648200"/>
              <a:gd name="connsiteY51" fmla="*/ 2936875 h 2940050"/>
              <a:gd name="connsiteX52" fmla="*/ 1254125 w 4648200"/>
              <a:gd name="connsiteY52" fmla="*/ 2933700 h 2940050"/>
              <a:gd name="connsiteX53" fmla="*/ 1028700 w 4648200"/>
              <a:gd name="connsiteY53" fmla="*/ 2870200 h 2940050"/>
              <a:gd name="connsiteX54" fmla="*/ 850900 w 4648200"/>
              <a:gd name="connsiteY54" fmla="*/ 2800350 h 2940050"/>
              <a:gd name="connsiteX55" fmla="*/ 679450 w 4648200"/>
              <a:gd name="connsiteY55" fmla="*/ 2724150 h 2940050"/>
              <a:gd name="connsiteX56" fmla="*/ 514350 w 4648200"/>
              <a:gd name="connsiteY56" fmla="*/ 2597150 h 2940050"/>
              <a:gd name="connsiteX57" fmla="*/ 381000 w 4648200"/>
              <a:gd name="connsiteY57" fmla="*/ 2432050 h 2940050"/>
              <a:gd name="connsiteX58" fmla="*/ 285750 w 4648200"/>
              <a:gd name="connsiteY58" fmla="*/ 2317750 h 2940050"/>
              <a:gd name="connsiteX59" fmla="*/ 196850 w 4648200"/>
              <a:gd name="connsiteY59" fmla="*/ 2165350 h 2940050"/>
              <a:gd name="connsiteX60" fmla="*/ 114300 w 4648200"/>
              <a:gd name="connsiteY60" fmla="*/ 1981200 h 2940050"/>
              <a:gd name="connsiteX61" fmla="*/ 69850 w 4648200"/>
              <a:gd name="connsiteY61" fmla="*/ 1809750 h 2940050"/>
              <a:gd name="connsiteX62" fmla="*/ 25400 w 4648200"/>
              <a:gd name="connsiteY62" fmla="*/ 1600200 h 2940050"/>
              <a:gd name="connsiteX63" fmla="*/ 0 w 4648200"/>
              <a:gd name="connsiteY63" fmla="*/ 1377950 h 2940050"/>
              <a:gd name="connsiteX64" fmla="*/ 19050 w 4648200"/>
              <a:gd name="connsiteY64" fmla="*/ 1155700 h 2940050"/>
              <a:gd name="connsiteX65" fmla="*/ 44450 w 4648200"/>
              <a:gd name="connsiteY65" fmla="*/ 965200 h 2940050"/>
              <a:gd name="connsiteX66" fmla="*/ 101600 w 4648200"/>
              <a:gd name="connsiteY66" fmla="*/ 838200 h 2940050"/>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6875 h 2937549"/>
              <a:gd name="connsiteX50" fmla="*/ 1819275 w 4648200"/>
              <a:gd name="connsiteY50" fmla="*/ 2936875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6875 h 2937549"/>
              <a:gd name="connsiteX50" fmla="*/ 1819275 w 4648200"/>
              <a:gd name="connsiteY50" fmla="*/ 2936875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6875 h 2937549"/>
              <a:gd name="connsiteX50" fmla="*/ 1822450 w 4648200"/>
              <a:gd name="connsiteY50" fmla="*/ 2927350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6875 h 2937549"/>
              <a:gd name="connsiteX50" fmla="*/ 1822450 w 4648200"/>
              <a:gd name="connsiteY50" fmla="*/ 2927350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6875 h 2937549"/>
              <a:gd name="connsiteX50" fmla="*/ 1822450 w 4648200"/>
              <a:gd name="connsiteY50" fmla="*/ 2933700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3700 h 2937549"/>
              <a:gd name="connsiteX50" fmla="*/ 1822450 w 4648200"/>
              <a:gd name="connsiteY50" fmla="*/ 2933700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6875"/>
              <a:gd name="connsiteX1" fmla="*/ 146050 w 4648200"/>
              <a:gd name="connsiteY1" fmla="*/ 749300 h 2936875"/>
              <a:gd name="connsiteX2" fmla="*/ 177800 w 4648200"/>
              <a:gd name="connsiteY2" fmla="*/ 692150 h 2936875"/>
              <a:gd name="connsiteX3" fmla="*/ 279400 w 4648200"/>
              <a:gd name="connsiteY3" fmla="*/ 603250 h 2936875"/>
              <a:gd name="connsiteX4" fmla="*/ 374650 w 4648200"/>
              <a:gd name="connsiteY4" fmla="*/ 527050 h 2936875"/>
              <a:gd name="connsiteX5" fmla="*/ 463550 w 4648200"/>
              <a:gd name="connsiteY5" fmla="*/ 482600 h 2936875"/>
              <a:gd name="connsiteX6" fmla="*/ 565150 w 4648200"/>
              <a:gd name="connsiteY6" fmla="*/ 406400 h 2936875"/>
              <a:gd name="connsiteX7" fmla="*/ 717550 w 4648200"/>
              <a:gd name="connsiteY7" fmla="*/ 349250 h 2936875"/>
              <a:gd name="connsiteX8" fmla="*/ 831850 w 4648200"/>
              <a:gd name="connsiteY8" fmla="*/ 298450 h 2936875"/>
              <a:gd name="connsiteX9" fmla="*/ 927100 w 4648200"/>
              <a:gd name="connsiteY9" fmla="*/ 266700 h 2936875"/>
              <a:gd name="connsiteX10" fmla="*/ 1022350 w 4648200"/>
              <a:gd name="connsiteY10" fmla="*/ 260350 h 2936875"/>
              <a:gd name="connsiteX11" fmla="*/ 1104900 w 4648200"/>
              <a:gd name="connsiteY11" fmla="*/ 228600 h 2936875"/>
              <a:gd name="connsiteX12" fmla="*/ 1219200 w 4648200"/>
              <a:gd name="connsiteY12" fmla="*/ 190500 h 2936875"/>
              <a:gd name="connsiteX13" fmla="*/ 1346200 w 4648200"/>
              <a:gd name="connsiteY13" fmla="*/ 158750 h 2936875"/>
              <a:gd name="connsiteX14" fmla="*/ 1473200 w 4648200"/>
              <a:gd name="connsiteY14" fmla="*/ 133350 h 2936875"/>
              <a:gd name="connsiteX15" fmla="*/ 1612900 w 4648200"/>
              <a:gd name="connsiteY15" fmla="*/ 101600 h 2936875"/>
              <a:gd name="connsiteX16" fmla="*/ 1765300 w 4648200"/>
              <a:gd name="connsiteY16" fmla="*/ 82550 h 2936875"/>
              <a:gd name="connsiteX17" fmla="*/ 1943100 w 4648200"/>
              <a:gd name="connsiteY17" fmla="*/ 76200 h 2936875"/>
              <a:gd name="connsiteX18" fmla="*/ 2070100 w 4648200"/>
              <a:gd name="connsiteY18" fmla="*/ 50800 h 2936875"/>
              <a:gd name="connsiteX19" fmla="*/ 2254250 w 4648200"/>
              <a:gd name="connsiteY19" fmla="*/ 25400 h 2936875"/>
              <a:gd name="connsiteX20" fmla="*/ 2451100 w 4648200"/>
              <a:gd name="connsiteY20" fmla="*/ 6350 h 2936875"/>
              <a:gd name="connsiteX21" fmla="*/ 2679700 w 4648200"/>
              <a:gd name="connsiteY21" fmla="*/ 0 h 2936875"/>
              <a:gd name="connsiteX22" fmla="*/ 2876550 w 4648200"/>
              <a:gd name="connsiteY22" fmla="*/ 6350 h 2936875"/>
              <a:gd name="connsiteX23" fmla="*/ 3092450 w 4648200"/>
              <a:gd name="connsiteY23" fmla="*/ 19050 h 2936875"/>
              <a:gd name="connsiteX24" fmla="*/ 3327400 w 4648200"/>
              <a:gd name="connsiteY24" fmla="*/ 63500 h 2936875"/>
              <a:gd name="connsiteX25" fmla="*/ 3517900 w 4648200"/>
              <a:gd name="connsiteY25" fmla="*/ 120650 h 2936875"/>
              <a:gd name="connsiteX26" fmla="*/ 3714750 w 4648200"/>
              <a:gd name="connsiteY26" fmla="*/ 171450 h 2936875"/>
              <a:gd name="connsiteX27" fmla="*/ 3886200 w 4648200"/>
              <a:gd name="connsiteY27" fmla="*/ 247650 h 2936875"/>
              <a:gd name="connsiteX28" fmla="*/ 4044950 w 4648200"/>
              <a:gd name="connsiteY28" fmla="*/ 342900 h 2936875"/>
              <a:gd name="connsiteX29" fmla="*/ 4197350 w 4648200"/>
              <a:gd name="connsiteY29" fmla="*/ 457200 h 2936875"/>
              <a:gd name="connsiteX30" fmla="*/ 4337050 w 4648200"/>
              <a:gd name="connsiteY30" fmla="*/ 571500 h 2936875"/>
              <a:gd name="connsiteX31" fmla="*/ 4476750 w 4648200"/>
              <a:gd name="connsiteY31" fmla="*/ 742950 h 2936875"/>
              <a:gd name="connsiteX32" fmla="*/ 4559300 w 4648200"/>
              <a:gd name="connsiteY32" fmla="*/ 901700 h 2936875"/>
              <a:gd name="connsiteX33" fmla="*/ 4616450 w 4648200"/>
              <a:gd name="connsiteY33" fmla="*/ 1085850 h 2936875"/>
              <a:gd name="connsiteX34" fmla="*/ 4641850 w 4648200"/>
              <a:gd name="connsiteY34" fmla="*/ 1270000 h 2936875"/>
              <a:gd name="connsiteX35" fmla="*/ 4648200 w 4648200"/>
              <a:gd name="connsiteY35" fmla="*/ 1460500 h 2936875"/>
              <a:gd name="connsiteX36" fmla="*/ 4641850 w 4648200"/>
              <a:gd name="connsiteY36" fmla="*/ 1631950 h 2936875"/>
              <a:gd name="connsiteX37" fmla="*/ 4603750 w 4648200"/>
              <a:gd name="connsiteY37" fmla="*/ 1873250 h 2936875"/>
              <a:gd name="connsiteX38" fmla="*/ 4540250 w 4648200"/>
              <a:gd name="connsiteY38" fmla="*/ 2063750 h 2936875"/>
              <a:gd name="connsiteX39" fmla="*/ 4419600 w 4648200"/>
              <a:gd name="connsiteY39" fmla="*/ 2279650 h 2936875"/>
              <a:gd name="connsiteX40" fmla="*/ 4286250 w 4648200"/>
              <a:gd name="connsiteY40" fmla="*/ 2432050 h 2936875"/>
              <a:gd name="connsiteX41" fmla="*/ 4121150 w 4648200"/>
              <a:gd name="connsiteY41" fmla="*/ 2571750 h 2936875"/>
              <a:gd name="connsiteX42" fmla="*/ 3949700 w 4648200"/>
              <a:gd name="connsiteY42" fmla="*/ 2673350 h 2936875"/>
              <a:gd name="connsiteX43" fmla="*/ 3759200 w 4648200"/>
              <a:gd name="connsiteY43" fmla="*/ 2755900 h 2936875"/>
              <a:gd name="connsiteX44" fmla="*/ 3568700 w 4648200"/>
              <a:gd name="connsiteY44" fmla="*/ 2832100 h 2936875"/>
              <a:gd name="connsiteX45" fmla="*/ 3362325 w 4648200"/>
              <a:gd name="connsiteY45" fmla="*/ 2901950 h 2936875"/>
              <a:gd name="connsiteX46" fmla="*/ 3108325 w 4648200"/>
              <a:gd name="connsiteY46" fmla="*/ 2933700 h 2936875"/>
              <a:gd name="connsiteX47" fmla="*/ 2813050 w 4648200"/>
              <a:gd name="connsiteY47" fmla="*/ 2936875 h 2936875"/>
              <a:gd name="connsiteX48" fmla="*/ 2501900 w 4648200"/>
              <a:gd name="connsiteY48" fmla="*/ 2933700 h 2936875"/>
              <a:gd name="connsiteX49" fmla="*/ 2209800 w 4648200"/>
              <a:gd name="connsiteY49" fmla="*/ 2933700 h 2936875"/>
              <a:gd name="connsiteX50" fmla="*/ 1822450 w 4648200"/>
              <a:gd name="connsiteY50" fmla="*/ 2933700 h 2936875"/>
              <a:gd name="connsiteX51" fmla="*/ 1492250 w 4648200"/>
              <a:gd name="connsiteY51" fmla="*/ 2933700 h 2936875"/>
              <a:gd name="connsiteX52" fmla="*/ 1254125 w 4648200"/>
              <a:gd name="connsiteY52" fmla="*/ 2933700 h 2936875"/>
              <a:gd name="connsiteX53" fmla="*/ 1028700 w 4648200"/>
              <a:gd name="connsiteY53" fmla="*/ 2870200 h 2936875"/>
              <a:gd name="connsiteX54" fmla="*/ 850900 w 4648200"/>
              <a:gd name="connsiteY54" fmla="*/ 2800350 h 2936875"/>
              <a:gd name="connsiteX55" fmla="*/ 679450 w 4648200"/>
              <a:gd name="connsiteY55" fmla="*/ 2724150 h 2936875"/>
              <a:gd name="connsiteX56" fmla="*/ 514350 w 4648200"/>
              <a:gd name="connsiteY56" fmla="*/ 2597150 h 2936875"/>
              <a:gd name="connsiteX57" fmla="*/ 381000 w 4648200"/>
              <a:gd name="connsiteY57" fmla="*/ 2432050 h 2936875"/>
              <a:gd name="connsiteX58" fmla="*/ 285750 w 4648200"/>
              <a:gd name="connsiteY58" fmla="*/ 2317750 h 2936875"/>
              <a:gd name="connsiteX59" fmla="*/ 196850 w 4648200"/>
              <a:gd name="connsiteY59" fmla="*/ 2165350 h 2936875"/>
              <a:gd name="connsiteX60" fmla="*/ 114300 w 4648200"/>
              <a:gd name="connsiteY60" fmla="*/ 1981200 h 2936875"/>
              <a:gd name="connsiteX61" fmla="*/ 69850 w 4648200"/>
              <a:gd name="connsiteY61" fmla="*/ 1809750 h 2936875"/>
              <a:gd name="connsiteX62" fmla="*/ 25400 w 4648200"/>
              <a:gd name="connsiteY62" fmla="*/ 1600200 h 2936875"/>
              <a:gd name="connsiteX63" fmla="*/ 0 w 4648200"/>
              <a:gd name="connsiteY63" fmla="*/ 1377950 h 2936875"/>
              <a:gd name="connsiteX64" fmla="*/ 19050 w 4648200"/>
              <a:gd name="connsiteY64" fmla="*/ 1155700 h 2936875"/>
              <a:gd name="connsiteX65" fmla="*/ 44450 w 4648200"/>
              <a:gd name="connsiteY65" fmla="*/ 965200 h 2936875"/>
              <a:gd name="connsiteX66" fmla="*/ 101600 w 4648200"/>
              <a:gd name="connsiteY66" fmla="*/ 838200 h 2936875"/>
              <a:gd name="connsiteX0" fmla="*/ 101600 w 4648200"/>
              <a:gd name="connsiteY0" fmla="*/ 838200 h 2938403"/>
              <a:gd name="connsiteX1" fmla="*/ 146050 w 4648200"/>
              <a:gd name="connsiteY1" fmla="*/ 749300 h 2938403"/>
              <a:gd name="connsiteX2" fmla="*/ 177800 w 4648200"/>
              <a:gd name="connsiteY2" fmla="*/ 692150 h 2938403"/>
              <a:gd name="connsiteX3" fmla="*/ 279400 w 4648200"/>
              <a:gd name="connsiteY3" fmla="*/ 603250 h 2938403"/>
              <a:gd name="connsiteX4" fmla="*/ 374650 w 4648200"/>
              <a:gd name="connsiteY4" fmla="*/ 527050 h 2938403"/>
              <a:gd name="connsiteX5" fmla="*/ 463550 w 4648200"/>
              <a:gd name="connsiteY5" fmla="*/ 482600 h 2938403"/>
              <a:gd name="connsiteX6" fmla="*/ 565150 w 4648200"/>
              <a:gd name="connsiteY6" fmla="*/ 406400 h 2938403"/>
              <a:gd name="connsiteX7" fmla="*/ 717550 w 4648200"/>
              <a:gd name="connsiteY7" fmla="*/ 349250 h 2938403"/>
              <a:gd name="connsiteX8" fmla="*/ 831850 w 4648200"/>
              <a:gd name="connsiteY8" fmla="*/ 298450 h 2938403"/>
              <a:gd name="connsiteX9" fmla="*/ 927100 w 4648200"/>
              <a:gd name="connsiteY9" fmla="*/ 266700 h 2938403"/>
              <a:gd name="connsiteX10" fmla="*/ 1022350 w 4648200"/>
              <a:gd name="connsiteY10" fmla="*/ 260350 h 2938403"/>
              <a:gd name="connsiteX11" fmla="*/ 1104900 w 4648200"/>
              <a:gd name="connsiteY11" fmla="*/ 228600 h 2938403"/>
              <a:gd name="connsiteX12" fmla="*/ 1219200 w 4648200"/>
              <a:gd name="connsiteY12" fmla="*/ 190500 h 2938403"/>
              <a:gd name="connsiteX13" fmla="*/ 1346200 w 4648200"/>
              <a:gd name="connsiteY13" fmla="*/ 158750 h 2938403"/>
              <a:gd name="connsiteX14" fmla="*/ 1473200 w 4648200"/>
              <a:gd name="connsiteY14" fmla="*/ 133350 h 2938403"/>
              <a:gd name="connsiteX15" fmla="*/ 1612900 w 4648200"/>
              <a:gd name="connsiteY15" fmla="*/ 101600 h 2938403"/>
              <a:gd name="connsiteX16" fmla="*/ 1765300 w 4648200"/>
              <a:gd name="connsiteY16" fmla="*/ 82550 h 2938403"/>
              <a:gd name="connsiteX17" fmla="*/ 1943100 w 4648200"/>
              <a:gd name="connsiteY17" fmla="*/ 76200 h 2938403"/>
              <a:gd name="connsiteX18" fmla="*/ 2070100 w 4648200"/>
              <a:gd name="connsiteY18" fmla="*/ 50800 h 2938403"/>
              <a:gd name="connsiteX19" fmla="*/ 2254250 w 4648200"/>
              <a:gd name="connsiteY19" fmla="*/ 25400 h 2938403"/>
              <a:gd name="connsiteX20" fmla="*/ 2451100 w 4648200"/>
              <a:gd name="connsiteY20" fmla="*/ 6350 h 2938403"/>
              <a:gd name="connsiteX21" fmla="*/ 2679700 w 4648200"/>
              <a:gd name="connsiteY21" fmla="*/ 0 h 2938403"/>
              <a:gd name="connsiteX22" fmla="*/ 2876550 w 4648200"/>
              <a:gd name="connsiteY22" fmla="*/ 6350 h 2938403"/>
              <a:gd name="connsiteX23" fmla="*/ 3092450 w 4648200"/>
              <a:gd name="connsiteY23" fmla="*/ 19050 h 2938403"/>
              <a:gd name="connsiteX24" fmla="*/ 3327400 w 4648200"/>
              <a:gd name="connsiteY24" fmla="*/ 63500 h 2938403"/>
              <a:gd name="connsiteX25" fmla="*/ 3517900 w 4648200"/>
              <a:gd name="connsiteY25" fmla="*/ 120650 h 2938403"/>
              <a:gd name="connsiteX26" fmla="*/ 3714750 w 4648200"/>
              <a:gd name="connsiteY26" fmla="*/ 171450 h 2938403"/>
              <a:gd name="connsiteX27" fmla="*/ 3886200 w 4648200"/>
              <a:gd name="connsiteY27" fmla="*/ 247650 h 2938403"/>
              <a:gd name="connsiteX28" fmla="*/ 4044950 w 4648200"/>
              <a:gd name="connsiteY28" fmla="*/ 342900 h 2938403"/>
              <a:gd name="connsiteX29" fmla="*/ 4197350 w 4648200"/>
              <a:gd name="connsiteY29" fmla="*/ 457200 h 2938403"/>
              <a:gd name="connsiteX30" fmla="*/ 4337050 w 4648200"/>
              <a:gd name="connsiteY30" fmla="*/ 571500 h 2938403"/>
              <a:gd name="connsiteX31" fmla="*/ 4476750 w 4648200"/>
              <a:gd name="connsiteY31" fmla="*/ 742950 h 2938403"/>
              <a:gd name="connsiteX32" fmla="*/ 4559300 w 4648200"/>
              <a:gd name="connsiteY32" fmla="*/ 901700 h 2938403"/>
              <a:gd name="connsiteX33" fmla="*/ 4616450 w 4648200"/>
              <a:gd name="connsiteY33" fmla="*/ 1085850 h 2938403"/>
              <a:gd name="connsiteX34" fmla="*/ 4641850 w 4648200"/>
              <a:gd name="connsiteY34" fmla="*/ 1270000 h 2938403"/>
              <a:gd name="connsiteX35" fmla="*/ 4648200 w 4648200"/>
              <a:gd name="connsiteY35" fmla="*/ 1460500 h 2938403"/>
              <a:gd name="connsiteX36" fmla="*/ 4641850 w 4648200"/>
              <a:gd name="connsiteY36" fmla="*/ 1631950 h 2938403"/>
              <a:gd name="connsiteX37" fmla="*/ 4603750 w 4648200"/>
              <a:gd name="connsiteY37" fmla="*/ 1873250 h 2938403"/>
              <a:gd name="connsiteX38" fmla="*/ 4540250 w 4648200"/>
              <a:gd name="connsiteY38" fmla="*/ 2063750 h 2938403"/>
              <a:gd name="connsiteX39" fmla="*/ 4419600 w 4648200"/>
              <a:gd name="connsiteY39" fmla="*/ 2279650 h 2938403"/>
              <a:gd name="connsiteX40" fmla="*/ 4286250 w 4648200"/>
              <a:gd name="connsiteY40" fmla="*/ 2432050 h 2938403"/>
              <a:gd name="connsiteX41" fmla="*/ 4121150 w 4648200"/>
              <a:gd name="connsiteY41" fmla="*/ 2571750 h 2938403"/>
              <a:gd name="connsiteX42" fmla="*/ 3949700 w 4648200"/>
              <a:gd name="connsiteY42" fmla="*/ 2673350 h 2938403"/>
              <a:gd name="connsiteX43" fmla="*/ 3759200 w 4648200"/>
              <a:gd name="connsiteY43" fmla="*/ 2755900 h 2938403"/>
              <a:gd name="connsiteX44" fmla="*/ 3568700 w 4648200"/>
              <a:gd name="connsiteY44" fmla="*/ 2832100 h 2938403"/>
              <a:gd name="connsiteX45" fmla="*/ 3362325 w 4648200"/>
              <a:gd name="connsiteY45" fmla="*/ 2901950 h 2938403"/>
              <a:gd name="connsiteX46" fmla="*/ 3108325 w 4648200"/>
              <a:gd name="connsiteY46" fmla="*/ 2933700 h 2938403"/>
              <a:gd name="connsiteX47" fmla="*/ 2813050 w 4648200"/>
              <a:gd name="connsiteY47" fmla="*/ 2936875 h 2938403"/>
              <a:gd name="connsiteX48" fmla="*/ 2501900 w 4648200"/>
              <a:gd name="connsiteY48" fmla="*/ 2933700 h 2938403"/>
              <a:gd name="connsiteX49" fmla="*/ 2209800 w 4648200"/>
              <a:gd name="connsiteY49" fmla="*/ 2933700 h 2938403"/>
              <a:gd name="connsiteX50" fmla="*/ 1822450 w 4648200"/>
              <a:gd name="connsiteY50" fmla="*/ 2933700 h 2938403"/>
              <a:gd name="connsiteX51" fmla="*/ 1492250 w 4648200"/>
              <a:gd name="connsiteY51" fmla="*/ 2933700 h 2938403"/>
              <a:gd name="connsiteX52" fmla="*/ 1254125 w 4648200"/>
              <a:gd name="connsiteY52" fmla="*/ 2933700 h 2938403"/>
              <a:gd name="connsiteX53" fmla="*/ 1028700 w 4648200"/>
              <a:gd name="connsiteY53" fmla="*/ 2870200 h 2938403"/>
              <a:gd name="connsiteX54" fmla="*/ 850900 w 4648200"/>
              <a:gd name="connsiteY54" fmla="*/ 2800350 h 2938403"/>
              <a:gd name="connsiteX55" fmla="*/ 679450 w 4648200"/>
              <a:gd name="connsiteY55" fmla="*/ 2724150 h 2938403"/>
              <a:gd name="connsiteX56" fmla="*/ 514350 w 4648200"/>
              <a:gd name="connsiteY56" fmla="*/ 2597150 h 2938403"/>
              <a:gd name="connsiteX57" fmla="*/ 381000 w 4648200"/>
              <a:gd name="connsiteY57" fmla="*/ 2432050 h 2938403"/>
              <a:gd name="connsiteX58" fmla="*/ 285750 w 4648200"/>
              <a:gd name="connsiteY58" fmla="*/ 2317750 h 2938403"/>
              <a:gd name="connsiteX59" fmla="*/ 196850 w 4648200"/>
              <a:gd name="connsiteY59" fmla="*/ 2165350 h 2938403"/>
              <a:gd name="connsiteX60" fmla="*/ 114300 w 4648200"/>
              <a:gd name="connsiteY60" fmla="*/ 1981200 h 2938403"/>
              <a:gd name="connsiteX61" fmla="*/ 69850 w 4648200"/>
              <a:gd name="connsiteY61" fmla="*/ 1809750 h 2938403"/>
              <a:gd name="connsiteX62" fmla="*/ 25400 w 4648200"/>
              <a:gd name="connsiteY62" fmla="*/ 1600200 h 2938403"/>
              <a:gd name="connsiteX63" fmla="*/ 0 w 4648200"/>
              <a:gd name="connsiteY63" fmla="*/ 1377950 h 2938403"/>
              <a:gd name="connsiteX64" fmla="*/ 19050 w 4648200"/>
              <a:gd name="connsiteY64" fmla="*/ 1155700 h 2938403"/>
              <a:gd name="connsiteX65" fmla="*/ 44450 w 4648200"/>
              <a:gd name="connsiteY65" fmla="*/ 965200 h 2938403"/>
              <a:gd name="connsiteX66" fmla="*/ 101600 w 4648200"/>
              <a:gd name="connsiteY66" fmla="*/ 838200 h 2938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648200" h="2938403">
                <a:moveTo>
                  <a:pt x="101600" y="838200"/>
                </a:moveTo>
                <a:lnTo>
                  <a:pt x="146050" y="749300"/>
                </a:lnTo>
                <a:lnTo>
                  <a:pt x="177800" y="692150"/>
                </a:lnTo>
                <a:lnTo>
                  <a:pt x="279400" y="603250"/>
                </a:lnTo>
                <a:lnTo>
                  <a:pt x="374650" y="527050"/>
                </a:lnTo>
                <a:lnTo>
                  <a:pt x="463550" y="482600"/>
                </a:lnTo>
                <a:lnTo>
                  <a:pt x="565150" y="406400"/>
                </a:lnTo>
                <a:lnTo>
                  <a:pt x="717550" y="349250"/>
                </a:lnTo>
                <a:lnTo>
                  <a:pt x="831850" y="298450"/>
                </a:lnTo>
                <a:lnTo>
                  <a:pt x="927100" y="266700"/>
                </a:lnTo>
                <a:lnTo>
                  <a:pt x="1022350" y="260350"/>
                </a:lnTo>
                <a:lnTo>
                  <a:pt x="1104900" y="228600"/>
                </a:lnTo>
                <a:lnTo>
                  <a:pt x="1219200" y="190500"/>
                </a:lnTo>
                <a:lnTo>
                  <a:pt x="1346200" y="158750"/>
                </a:lnTo>
                <a:lnTo>
                  <a:pt x="1473200" y="133350"/>
                </a:lnTo>
                <a:lnTo>
                  <a:pt x="1612900" y="101600"/>
                </a:lnTo>
                <a:lnTo>
                  <a:pt x="1765300" y="82550"/>
                </a:lnTo>
                <a:lnTo>
                  <a:pt x="1943100" y="76200"/>
                </a:lnTo>
                <a:lnTo>
                  <a:pt x="2070100" y="50800"/>
                </a:lnTo>
                <a:lnTo>
                  <a:pt x="2254250" y="25400"/>
                </a:lnTo>
                <a:lnTo>
                  <a:pt x="2451100" y="6350"/>
                </a:lnTo>
                <a:lnTo>
                  <a:pt x="2679700" y="0"/>
                </a:lnTo>
                <a:lnTo>
                  <a:pt x="2876550" y="6350"/>
                </a:lnTo>
                <a:lnTo>
                  <a:pt x="3092450" y="19050"/>
                </a:lnTo>
                <a:lnTo>
                  <a:pt x="3327400" y="63500"/>
                </a:lnTo>
                <a:lnTo>
                  <a:pt x="3517900" y="120650"/>
                </a:lnTo>
                <a:lnTo>
                  <a:pt x="3714750" y="171450"/>
                </a:lnTo>
                <a:lnTo>
                  <a:pt x="3886200" y="247650"/>
                </a:lnTo>
                <a:lnTo>
                  <a:pt x="4044950" y="342900"/>
                </a:lnTo>
                <a:lnTo>
                  <a:pt x="4197350" y="457200"/>
                </a:lnTo>
                <a:lnTo>
                  <a:pt x="4337050" y="571500"/>
                </a:lnTo>
                <a:lnTo>
                  <a:pt x="4476750" y="742950"/>
                </a:lnTo>
                <a:lnTo>
                  <a:pt x="4559300" y="901700"/>
                </a:lnTo>
                <a:lnTo>
                  <a:pt x="4616450" y="1085850"/>
                </a:lnTo>
                <a:lnTo>
                  <a:pt x="4641850" y="1270000"/>
                </a:lnTo>
                <a:lnTo>
                  <a:pt x="4648200" y="1460500"/>
                </a:lnTo>
                <a:lnTo>
                  <a:pt x="4641850" y="1631950"/>
                </a:lnTo>
                <a:lnTo>
                  <a:pt x="4603750" y="1873250"/>
                </a:lnTo>
                <a:lnTo>
                  <a:pt x="4540250" y="2063750"/>
                </a:lnTo>
                <a:lnTo>
                  <a:pt x="4419600" y="2279650"/>
                </a:lnTo>
                <a:lnTo>
                  <a:pt x="4286250" y="2432050"/>
                </a:lnTo>
                <a:lnTo>
                  <a:pt x="4121150" y="2571750"/>
                </a:lnTo>
                <a:lnTo>
                  <a:pt x="3949700" y="2673350"/>
                </a:lnTo>
                <a:lnTo>
                  <a:pt x="3759200" y="2755900"/>
                </a:lnTo>
                <a:lnTo>
                  <a:pt x="3568700" y="2832100"/>
                </a:lnTo>
                <a:lnTo>
                  <a:pt x="3362325" y="2901950"/>
                </a:lnTo>
                <a:lnTo>
                  <a:pt x="3108325" y="2933700"/>
                </a:lnTo>
                <a:lnTo>
                  <a:pt x="2813050" y="2936875"/>
                </a:lnTo>
                <a:cubicBezTo>
                  <a:pt x="2705100" y="2932642"/>
                  <a:pt x="2602442" y="2934229"/>
                  <a:pt x="2501900" y="2933700"/>
                </a:cubicBezTo>
                <a:lnTo>
                  <a:pt x="2209800" y="2933700"/>
                </a:lnTo>
                <a:lnTo>
                  <a:pt x="1822450" y="2933700"/>
                </a:lnTo>
                <a:lnTo>
                  <a:pt x="1492250" y="2933700"/>
                </a:lnTo>
                <a:cubicBezTo>
                  <a:pt x="1416050" y="2933700"/>
                  <a:pt x="1331383" y="2944283"/>
                  <a:pt x="1254125" y="2933700"/>
                </a:cubicBezTo>
                <a:cubicBezTo>
                  <a:pt x="1176867" y="2923117"/>
                  <a:pt x="1102783" y="2886075"/>
                  <a:pt x="1028700" y="2870200"/>
                </a:cubicBezTo>
                <a:lnTo>
                  <a:pt x="850900" y="2800350"/>
                </a:lnTo>
                <a:lnTo>
                  <a:pt x="679450" y="2724150"/>
                </a:lnTo>
                <a:lnTo>
                  <a:pt x="514350" y="2597150"/>
                </a:lnTo>
                <a:lnTo>
                  <a:pt x="381000" y="2432050"/>
                </a:lnTo>
                <a:lnTo>
                  <a:pt x="285750" y="2317750"/>
                </a:lnTo>
                <a:lnTo>
                  <a:pt x="196850" y="2165350"/>
                </a:lnTo>
                <a:lnTo>
                  <a:pt x="114300" y="1981200"/>
                </a:lnTo>
                <a:lnTo>
                  <a:pt x="69850" y="1809750"/>
                </a:lnTo>
                <a:lnTo>
                  <a:pt x="25400" y="1600200"/>
                </a:lnTo>
                <a:lnTo>
                  <a:pt x="0" y="1377950"/>
                </a:lnTo>
                <a:lnTo>
                  <a:pt x="19050" y="1155700"/>
                </a:lnTo>
                <a:lnTo>
                  <a:pt x="44450" y="965200"/>
                </a:lnTo>
                <a:lnTo>
                  <a:pt x="101600" y="838200"/>
                </a:lnTo>
                <a:close/>
              </a:path>
            </a:pathLst>
          </a:custGeom>
          <a:solidFill>
            <a:srgbClr val="FFD2CF"/>
          </a:solidFill>
          <a:ln w="25400">
            <a:solidFill>
              <a:srgbClr val="BA9B9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6" name="Freeform 65">
            <a:extLst>
              <a:ext uri="{FF2B5EF4-FFF2-40B4-BE49-F238E27FC236}">
                <a16:creationId xmlns:a16="http://schemas.microsoft.com/office/drawing/2014/main" id="{DF99E3C9-253B-CB47-A06C-22BB0BAF10CA}"/>
              </a:ext>
            </a:extLst>
          </p:cNvPr>
          <p:cNvSpPr>
            <a:spLocks noChangeAspect="1"/>
          </p:cNvSpPr>
          <p:nvPr/>
        </p:nvSpPr>
        <p:spPr>
          <a:xfrm rot="10800000">
            <a:off x="529974" y="3884420"/>
            <a:ext cx="3964399" cy="2506132"/>
          </a:xfrm>
          <a:custGeom>
            <a:avLst/>
            <a:gdLst>
              <a:gd name="connsiteX0" fmla="*/ 101600 w 4648200"/>
              <a:gd name="connsiteY0" fmla="*/ 838200 h 2927350"/>
              <a:gd name="connsiteX1" fmla="*/ 146050 w 4648200"/>
              <a:gd name="connsiteY1" fmla="*/ 749300 h 2927350"/>
              <a:gd name="connsiteX2" fmla="*/ 177800 w 4648200"/>
              <a:gd name="connsiteY2" fmla="*/ 692150 h 2927350"/>
              <a:gd name="connsiteX3" fmla="*/ 279400 w 4648200"/>
              <a:gd name="connsiteY3" fmla="*/ 603250 h 2927350"/>
              <a:gd name="connsiteX4" fmla="*/ 374650 w 4648200"/>
              <a:gd name="connsiteY4" fmla="*/ 527050 h 2927350"/>
              <a:gd name="connsiteX5" fmla="*/ 463550 w 4648200"/>
              <a:gd name="connsiteY5" fmla="*/ 482600 h 2927350"/>
              <a:gd name="connsiteX6" fmla="*/ 565150 w 4648200"/>
              <a:gd name="connsiteY6" fmla="*/ 406400 h 2927350"/>
              <a:gd name="connsiteX7" fmla="*/ 717550 w 4648200"/>
              <a:gd name="connsiteY7" fmla="*/ 349250 h 2927350"/>
              <a:gd name="connsiteX8" fmla="*/ 831850 w 4648200"/>
              <a:gd name="connsiteY8" fmla="*/ 298450 h 2927350"/>
              <a:gd name="connsiteX9" fmla="*/ 927100 w 4648200"/>
              <a:gd name="connsiteY9" fmla="*/ 266700 h 2927350"/>
              <a:gd name="connsiteX10" fmla="*/ 1022350 w 4648200"/>
              <a:gd name="connsiteY10" fmla="*/ 260350 h 2927350"/>
              <a:gd name="connsiteX11" fmla="*/ 1104900 w 4648200"/>
              <a:gd name="connsiteY11" fmla="*/ 228600 h 2927350"/>
              <a:gd name="connsiteX12" fmla="*/ 1219200 w 4648200"/>
              <a:gd name="connsiteY12" fmla="*/ 190500 h 2927350"/>
              <a:gd name="connsiteX13" fmla="*/ 1346200 w 4648200"/>
              <a:gd name="connsiteY13" fmla="*/ 158750 h 2927350"/>
              <a:gd name="connsiteX14" fmla="*/ 1473200 w 4648200"/>
              <a:gd name="connsiteY14" fmla="*/ 133350 h 2927350"/>
              <a:gd name="connsiteX15" fmla="*/ 1612900 w 4648200"/>
              <a:gd name="connsiteY15" fmla="*/ 101600 h 2927350"/>
              <a:gd name="connsiteX16" fmla="*/ 1765300 w 4648200"/>
              <a:gd name="connsiteY16" fmla="*/ 82550 h 2927350"/>
              <a:gd name="connsiteX17" fmla="*/ 1943100 w 4648200"/>
              <a:gd name="connsiteY17" fmla="*/ 76200 h 2927350"/>
              <a:gd name="connsiteX18" fmla="*/ 2070100 w 4648200"/>
              <a:gd name="connsiteY18" fmla="*/ 50800 h 2927350"/>
              <a:gd name="connsiteX19" fmla="*/ 2254250 w 4648200"/>
              <a:gd name="connsiteY19" fmla="*/ 25400 h 2927350"/>
              <a:gd name="connsiteX20" fmla="*/ 2451100 w 4648200"/>
              <a:gd name="connsiteY20" fmla="*/ 6350 h 2927350"/>
              <a:gd name="connsiteX21" fmla="*/ 2679700 w 4648200"/>
              <a:gd name="connsiteY21" fmla="*/ 0 h 2927350"/>
              <a:gd name="connsiteX22" fmla="*/ 2876550 w 4648200"/>
              <a:gd name="connsiteY22" fmla="*/ 6350 h 2927350"/>
              <a:gd name="connsiteX23" fmla="*/ 3092450 w 4648200"/>
              <a:gd name="connsiteY23" fmla="*/ 19050 h 2927350"/>
              <a:gd name="connsiteX24" fmla="*/ 3327400 w 4648200"/>
              <a:gd name="connsiteY24" fmla="*/ 63500 h 2927350"/>
              <a:gd name="connsiteX25" fmla="*/ 3517900 w 4648200"/>
              <a:gd name="connsiteY25" fmla="*/ 120650 h 2927350"/>
              <a:gd name="connsiteX26" fmla="*/ 3714750 w 4648200"/>
              <a:gd name="connsiteY26" fmla="*/ 171450 h 2927350"/>
              <a:gd name="connsiteX27" fmla="*/ 3886200 w 4648200"/>
              <a:gd name="connsiteY27" fmla="*/ 247650 h 2927350"/>
              <a:gd name="connsiteX28" fmla="*/ 4044950 w 4648200"/>
              <a:gd name="connsiteY28" fmla="*/ 342900 h 2927350"/>
              <a:gd name="connsiteX29" fmla="*/ 4197350 w 4648200"/>
              <a:gd name="connsiteY29" fmla="*/ 457200 h 2927350"/>
              <a:gd name="connsiteX30" fmla="*/ 4337050 w 4648200"/>
              <a:gd name="connsiteY30" fmla="*/ 571500 h 2927350"/>
              <a:gd name="connsiteX31" fmla="*/ 4476750 w 4648200"/>
              <a:gd name="connsiteY31" fmla="*/ 742950 h 2927350"/>
              <a:gd name="connsiteX32" fmla="*/ 4559300 w 4648200"/>
              <a:gd name="connsiteY32" fmla="*/ 901700 h 2927350"/>
              <a:gd name="connsiteX33" fmla="*/ 4616450 w 4648200"/>
              <a:gd name="connsiteY33" fmla="*/ 1085850 h 2927350"/>
              <a:gd name="connsiteX34" fmla="*/ 4641850 w 4648200"/>
              <a:gd name="connsiteY34" fmla="*/ 1270000 h 2927350"/>
              <a:gd name="connsiteX35" fmla="*/ 4648200 w 4648200"/>
              <a:gd name="connsiteY35" fmla="*/ 1460500 h 2927350"/>
              <a:gd name="connsiteX36" fmla="*/ 4641850 w 4648200"/>
              <a:gd name="connsiteY36" fmla="*/ 1631950 h 2927350"/>
              <a:gd name="connsiteX37" fmla="*/ 4603750 w 4648200"/>
              <a:gd name="connsiteY37" fmla="*/ 1873250 h 2927350"/>
              <a:gd name="connsiteX38" fmla="*/ 4540250 w 4648200"/>
              <a:gd name="connsiteY38" fmla="*/ 2063750 h 2927350"/>
              <a:gd name="connsiteX39" fmla="*/ 4419600 w 4648200"/>
              <a:gd name="connsiteY39" fmla="*/ 2279650 h 2927350"/>
              <a:gd name="connsiteX40" fmla="*/ 4286250 w 4648200"/>
              <a:gd name="connsiteY40" fmla="*/ 2432050 h 2927350"/>
              <a:gd name="connsiteX41" fmla="*/ 4121150 w 4648200"/>
              <a:gd name="connsiteY41" fmla="*/ 2571750 h 2927350"/>
              <a:gd name="connsiteX42" fmla="*/ 3949700 w 4648200"/>
              <a:gd name="connsiteY42" fmla="*/ 2673350 h 2927350"/>
              <a:gd name="connsiteX43" fmla="*/ 3759200 w 4648200"/>
              <a:gd name="connsiteY43" fmla="*/ 2755900 h 2927350"/>
              <a:gd name="connsiteX44" fmla="*/ 3568700 w 4648200"/>
              <a:gd name="connsiteY44" fmla="*/ 2832100 h 2927350"/>
              <a:gd name="connsiteX45" fmla="*/ 3359150 w 4648200"/>
              <a:gd name="connsiteY45" fmla="*/ 2876550 h 2927350"/>
              <a:gd name="connsiteX46" fmla="*/ 3092450 w 4648200"/>
              <a:gd name="connsiteY46" fmla="*/ 2908300 h 2927350"/>
              <a:gd name="connsiteX47" fmla="*/ 2806700 w 4648200"/>
              <a:gd name="connsiteY47" fmla="*/ 2927350 h 2927350"/>
              <a:gd name="connsiteX48" fmla="*/ 2482850 w 4648200"/>
              <a:gd name="connsiteY48" fmla="*/ 2914650 h 2927350"/>
              <a:gd name="connsiteX49" fmla="*/ 2190750 w 4648200"/>
              <a:gd name="connsiteY49" fmla="*/ 2908300 h 2927350"/>
              <a:gd name="connsiteX50" fmla="*/ 1816100 w 4648200"/>
              <a:gd name="connsiteY50" fmla="*/ 2908300 h 2927350"/>
              <a:gd name="connsiteX51" fmla="*/ 1485900 w 4648200"/>
              <a:gd name="connsiteY51" fmla="*/ 2914650 h 2927350"/>
              <a:gd name="connsiteX52" fmla="*/ 1244600 w 4648200"/>
              <a:gd name="connsiteY52" fmla="*/ 2889250 h 2927350"/>
              <a:gd name="connsiteX53" fmla="*/ 1028700 w 4648200"/>
              <a:gd name="connsiteY53" fmla="*/ 2870200 h 2927350"/>
              <a:gd name="connsiteX54" fmla="*/ 850900 w 4648200"/>
              <a:gd name="connsiteY54" fmla="*/ 2800350 h 2927350"/>
              <a:gd name="connsiteX55" fmla="*/ 679450 w 4648200"/>
              <a:gd name="connsiteY55" fmla="*/ 2724150 h 2927350"/>
              <a:gd name="connsiteX56" fmla="*/ 514350 w 4648200"/>
              <a:gd name="connsiteY56" fmla="*/ 2597150 h 2927350"/>
              <a:gd name="connsiteX57" fmla="*/ 381000 w 4648200"/>
              <a:gd name="connsiteY57" fmla="*/ 2432050 h 2927350"/>
              <a:gd name="connsiteX58" fmla="*/ 285750 w 4648200"/>
              <a:gd name="connsiteY58" fmla="*/ 2317750 h 2927350"/>
              <a:gd name="connsiteX59" fmla="*/ 196850 w 4648200"/>
              <a:gd name="connsiteY59" fmla="*/ 2165350 h 2927350"/>
              <a:gd name="connsiteX60" fmla="*/ 114300 w 4648200"/>
              <a:gd name="connsiteY60" fmla="*/ 1981200 h 2927350"/>
              <a:gd name="connsiteX61" fmla="*/ 69850 w 4648200"/>
              <a:gd name="connsiteY61" fmla="*/ 1809750 h 2927350"/>
              <a:gd name="connsiteX62" fmla="*/ 25400 w 4648200"/>
              <a:gd name="connsiteY62" fmla="*/ 1600200 h 2927350"/>
              <a:gd name="connsiteX63" fmla="*/ 0 w 4648200"/>
              <a:gd name="connsiteY63" fmla="*/ 1377950 h 2927350"/>
              <a:gd name="connsiteX64" fmla="*/ 19050 w 4648200"/>
              <a:gd name="connsiteY64" fmla="*/ 1155700 h 2927350"/>
              <a:gd name="connsiteX65" fmla="*/ 44450 w 4648200"/>
              <a:gd name="connsiteY65" fmla="*/ 965200 h 2927350"/>
              <a:gd name="connsiteX66" fmla="*/ 101600 w 4648200"/>
              <a:gd name="connsiteY66" fmla="*/ 838200 h 2927350"/>
              <a:gd name="connsiteX0" fmla="*/ 101600 w 4648200"/>
              <a:gd name="connsiteY0" fmla="*/ 838200 h 2927350"/>
              <a:gd name="connsiteX1" fmla="*/ 146050 w 4648200"/>
              <a:gd name="connsiteY1" fmla="*/ 749300 h 2927350"/>
              <a:gd name="connsiteX2" fmla="*/ 177800 w 4648200"/>
              <a:gd name="connsiteY2" fmla="*/ 692150 h 2927350"/>
              <a:gd name="connsiteX3" fmla="*/ 279400 w 4648200"/>
              <a:gd name="connsiteY3" fmla="*/ 603250 h 2927350"/>
              <a:gd name="connsiteX4" fmla="*/ 374650 w 4648200"/>
              <a:gd name="connsiteY4" fmla="*/ 527050 h 2927350"/>
              <a:gd name="connsiteX5" fmla="*/ 463550 w 4648200"/>
              <a:gd name="connsiteY5" fmla="*/ 482600 h 2927350"/>
              <a:gd name="connsiteX6" fmla="*/ 565150 w 4648200"/>
              <a:gd name="connsiteY6" fmla="*/ 406400 h 2927350"/>
              <a:gd name="connsiteX7" fmla="*/ 717550 w 4648200"/>
              <a:gd name="connsiteY7" fmla="*/ 349250 h 2927350"/>
              <a:gd name="connsiteX8" fmla="*/ 831850 w 4648200"/>
              <a:gd name="connsiteY8" fmla="*/ 298450 h 2927350"/>
              <a:gd name="connsiteX9" fmla="*/ 927100 w 4648200"/>
              <a:gd name="connsiteY9" fmla="*/ 266700 h 2927350"/>
              <a:gd name="connsiteX10" fmla="*/ 1022350 w 4648200"/>
              <a:gd name="connsiteY10" fmla="*/ 260350 h 2927350"/>
              <a:gd name="connsiteX11" fmla="*/ 1104900 w 4648200"/>
              <a:gd name="connsiteY11" fmla="*/ 228600 h 2927350"/>
              <a:gd name="connsiteX12" fmla="*/ 1219200 w 4648200"/>
              <a:gd name="connsiteY12" fmla="*/ 190500 h 2927350"/>
              <a:gd name="connsiteX13" fmla="*/ 1346200 w 4648200"/>
              <a:gd name="connsiteY13" fmla="*/ 158750 h 2927350"/>
              <a:gd name="connsiteX14" fmla="*/ 1473200 w 4648200"/>
              <a:gd name="connsiteY14" fmla="*/ 133350 h 2927350"/>
              <a:gd name="connsiteX15" fmla="*/ 1612900 w 4648200"/>
              <a:gd name="connsiteY15" fmla="*/ 101600 h 2927350"/>
              <a:gd name="connsiteX16" fmla="*/ 1765300 w 4648200"/>
              <a:gd name="connsiteY16" fmla="*/ 82550 h 2927350"/>
              <a:gd name="connsiteX17" fmla="*/ 1943100 w 4648200"/>
              <a:gd name="connsiteY17" fmla="*/ 76200 h 2927350"/>
              <a:gd name="connsiteX18" fmla="*/ 2070100 w 4648200"/>
              <a:gd name="connsiteY18" fmla="*/ 50800 h 2927350"/>
              <a:gd name="connsiteX19" fmla="*/ 2254250 w 4648200"/>
              <a:gd name="connsiteY19" fmla="*/ 25400 h 2927350"/>
              <a:gd name="connsiteX20" fmla="*/ 2451100 w 4648200"/>
              <a:gd name="connsiteY20" fmla="*/ 6350 h 2927350"/>
              <a:gd name="connsiteX21" fmla="*/ 2679700 w 4648200"/>
              <a:gd name="connsiteY21" fmla="*/ 0 h 2927350"/>
              <a:gd name="connsiteX22" fmla="*/ 2876550 w 4648200"/>
              <a:gd name="connsiteY22" fmla="*/ 6350 h 2927350"/>
              <a:gd name="connsiteX23" fmla="*/ 3092450 w 4648200"/>
              <a:gd name="connsiteY23" fmla="*/ 19050 h 2927350"/>
              <a:gd name="connsiteX24" fmla="*/ 3327400 w 4648200"/>
              <a:gd name="connsiteY24" fmla="*/ 63500 h 2927350"/>
              <a:gd name="connsiteX25" fmla="*/ 3517900 w 4648200"/>
              <a:gd name="connsiteY25" fmla="*/ 120650 h 2927350"/>
              <a:gd name="connsiteX26" fmla="*/ 3714750 w 4648200"/>
              <a:gd name="connsiteY26" fmla="*/ 171450 h 2927350"/>
              <a:gd name="connsiteX27" fmla="*/ 3886200 w 4648200"/>
              <a:gd name="connsiteY27" fmla="*/ 247650 h 2927350"/>
              <a:gd name="connsiteX28" fmla="*/ 4044950 w 4648200"/>
              <a:gd name="connsiteY28" fmla="*/ 342900 h 2927350"/>
              <a:gd name="connsiteX29" fmla="*/ 4197350 w 4648200"/>
              <a:gd name="connsiteY29" fmla="*/ 457200 h 2927350"/>
              <a:gd name="connsiteX30" fmla="*/ 4337050 w 4648200"/>
              <a:gd name="connsiteY30" fmla="*/ 571500 h 2927350"/>
              <a:gd name="connsiteX31" fmla="*/ 4476750 w 4648200"/>
              <a:gd name="connsiteY31" fmla="*/ 742950 h 2927350"/>
              <a:gd name="connsiteX32" fmla="*/ 4559300 w 4648200"/>
              <a:gd name="connsiteY32" fmla="*/ 901700 h 2927350"/>
              <a:gd name="connsiteX33" fmla="*/ 4616450 w 4648200"/>
              <a:gd name="connsiteY33" fmla="*/ 1085850 h 2927350"/>
              <a:gd name="connsiteX34" fmla="*/ 4641850 w 4648200"/>
              <a:gd name="connsiteY34" fmla="*/ 1270000 h 2927350"/>
              <a:gd name="connsiteX35" fmla="*/ 4648200 w 4648200"/>
              <a:gd name="connsiteY35" fmla="*/ 1460500 h 2927350"/>
              <a:gd name="connsiteX36" fmla="*/ 4641850 w 4648200"/>
              <a:gd name="connsiteY36" fmla="*/ 1631950 h 2927350"/>
              <a:gd name="connsiteX37" fmla="*/ 4603750 w 4648200"/>
              <a:gd name="connsiteY37" fmla="*/ 1873250 h 2927350"/>
              <a:gd name="connsiteX38" fmla="*/ 4540250 w 4648200"/>
              <a:gd name="connsiteY38" fmla="*/ 2063750 h 2927350"/>
              <a:gd name="connsiteX39" fmla="*/ 4419600 w 4648200"/>
              <a:gd name="connsiteY39" fmla="*/ 2279650 h 2927350"/>
              <a:gd name="connsiteX40" fmla="*/ 4286250 w 4648200"/>
              <a:gd name="connsiteY40" fmla="*/ 2432050 h 2927350"/>
              <a:gd name="connsiteX41" fmla="*/ 4121150 w 4648200"/>
              <a:gd name="connsiteY41" fmla="*/ 2571750 h 2927350"/>
              <a:gd name="connsiteX42" fmla="*/ 3949700 w 4648200"/>
              <a:gd name="connsiteY42" fmla="*/ 2673350 h 2927350"/>
              <a:gd name="connsiteX43" fmla="*/ 3759200 w 4648200"/>
              <a:gd name="connsiteY43" fmla="*/ 2755900 h 2927350"/>
              <a:gd name="connsiteX44" fmla="*/ 3568700 w 4648200"/>
              <a:gd name="connsiteY44" fmla="*/ 2832100 h 2927350"/>
              <a:gd name="connsiteX45" fmla="*/ 3359150 w 4648200"/>
              <a:gd name="connsiteY45" fmla="*/ 2876550 h 2927350"/>
              <a:gd name="connsiteX46" fmla="*/ 3092450 w 4648200"/>
              <a:gd name="connsiteY46" fmla="*/ 2908300 h 2927350"/>
              <a:gd name="connsiteX47" fmla="*/ 2806700 w 4648200"/>
              <a:gd name="connsiteY47" fmla="*/ 2927350 h 2927350"/>
              <a:gd name="connsiteX48" fmla="*/ 2482850 w 4648200"/>
              <a:gd name="connsiteY48" fmla="*/ 2914650 h 2927350"/>
              <a:gd name="connsiteX49" fmla="*/ 2190750 w 4648200"/>
              <a:gd name="connsiteY49" fmla="*/ 2908300 h 2927350"/>
              <a:gd name="connsiteX50" fmla="*/ 1816100 w 4648200"/>
              <a:gd name="connsiteY50" fmla="*/ 2908300 h 2927350"/>
              <a:gd name="connsiteX51" fmla="*/ 1485900 w 4648200"/>
              <a:gd name="connsiteY51" fmla="*/ 2914650 h 2927350"/>
              <a:gd name="connsiteX52" fmla="*/ 1250950 w 4648200"/>
              <a:gd name="connsiteY52" fmla="*/ 2917825 h 2927350"/>
              <a:gd name="connsiteX53" fmla="*/ 1028700 w 4648200"/>
              <a:gd name="connsiteY53" fmla="*/ 2870200 h 2927350"/>
              <a:gd name="connsiteX54" fmla="*/ 850900 w 4648200"/>
              <a:gd name="connsiteY54" fmla="*/ 2800350 h 2927350"/>
              <a:gd name="connsiteX55" fmla="*/ 679450 w 4648200"/>
              <a:gd name="connsiteY55" fmla="*/ 2724150 h 2927350"/>
              <a:gd name="connsiteX56" fmla="*/ 514350 w 4648200"/>
              <a:gd name="connsiteY56" fmla="*/ 2597150 h 2927350"/>
              <a:gd name="connsiteX57" fmla="*/ 381000 w 4648200"/>
              <a:gd name="connsiteY57" fmla="*/ 2432050 h 2927350"/>
              <a:gd name="connsiteX58" fmla="*/ 285750 w 4648200"/>
              <a:gd name="connsiteY58" fmla="*/ 2317750 h 2927350"/>
              <a:gd name="connsiteX59" fmla="*/ 196850 w 4648200"/>
              <a:gd name="connsiteY59" fmla="*/ 2165350 h 2927350"/>
              <a:gd name="connsiteX60" fmla="*/ 114300 w 4648200"/>
              <a:gd name="connsiteY60" fmla="*/ 1981200 h 2927350"/>
              <a:gd name="connsiteX61" fmla="*/ 69850 w 4648200"/>
              <a:gd name="connsiteY61" fmla="*/ 1809750 h 2927350"/>
              <a:gd name="connsiteX62" fmla="*/ 25400 w 4648200"/>
              <a:gd name="connsiteY62" fmla="*/ 1600200 h 2927350"/>
              <a:gd name="connsiteX63" fmla="*/ 0 w 4648200"/>
              <a:gd name="connsiteY63" fmla="*/ 1377950 h 2927350"/>
              <a:gd name="connsiteX64" fmla="*/ 19050 w 4648200"/>
              <a:gd name="connsiteY64" fmla="*/ 1155700 h 2927350"/>
              <a:gd name="connsiteX65" fmla="*/ 44450 w 4648200"/>
              <a:gd name="connsiteY65" fmla="*/ 965200 h 2927350"/>
              <a:gd name="connsiteX66" fmla="*/ 101600 w 4648200"/>
              <a:gd name="connsiteY66" fmla="*/ 838200 h 2927350"/>
              <a:gd name="connsiteX0" fmla="*/ 101600 w 4648200"/>
              <a:gd name="connsiteY0" fmla="*/ 838200 h 2946400"/>
              <a:gd name="connsiteX1" fmla="*/ 146050 w 4648200"/>
              <a:gd name="connsiteY1" fmla="*/ 749300 h 2946400"/>
              <a:gd name="connsiteX2" fmla="*/ 177800 w 4648200"/>
              <a:gd name="connsiteY2" fmla="*/ 692150 h 2946400"/>
              <a:gd name="connsiteX3" fmla="*/ 279400 w 4648200"/>
              <a:gd name="connsiteY3" fmla="*/ 603250 h 2946400"/>
              <a:gd name="connsiteX4" fmla="*/ 374650 w 4648200"/>
              <a:gd name="connsiteY4" fmla="*/ 527050 h 2946400"/>
              <a:gd name="connsiteX5" fmla="*/ 463550 w 4648200"/>
              <a:gd name="connsiteY5" fmla="*/ 482600 h 2946400"/>
              <a:gd name="connsiteX6" fmla="*/ 565150 w 4648200"/>
              <a:gd name="connsiteY6" fmla="*/ 406400 h 2946400"/>
              <a:gd name="connsiteX7" fmla="*/ 717550 w 4648200"/>
              <a:gd name="connsiteY7" fmla="*/ 349250 h 2946400"/>
              <a:gd name="connsiteX8" fmla="*/ 831850 w 4648200"/>
              <a:gd name="connsiteY8" fmla="*/ 298450 h 2946400"/>
              <a:gd name="connsiteX9" fmla="*/ 927100 w 4648200"/>
              <a:gd name="connsiteY9" fmla="*/ 266700 h 2946400"/>
              <a:gd name="connsiteX10" fmla="*/ 1022350 w 4648200"/>
              <a:gd name="connsiteY10" fmla="*/ 260350 h 2946400"/>
              <a:gd name="connsiteX11" fmla="*/ 1104900 w 4648200"/>
              <a:gd name="connsiteY11" fmla="*/ 228600 h 2946400"/>
              <a:gd name="connsiteX12" fmla="*/ 1219200 w 4648200"/>
              <a:gd name="connsiteY12" fmla="*/ 190500 h 2946400"/>
              <a:gd name="connsiteX13" fmla="*/ 1346200 w 4648200"/>
              <a:gd name="connsiteY13" fmla="*/ 158750 h 2946400"/>
              <a:gd name="connsiteX14" fmla="*/ 1473200 w 4648200"/>
              <a:gd name="connsiteY14" fmla="*/ 133350 h 2946400"/>
              <a:gd name="connsiteX15" fmla="*/ 1612900 w 4648200"/>
              <a:gd name="connsiteY15" fmla="*/ 101600 h 2946400"/>
              <a:gd name="connsiteX16" fmla="*/ 1765300 w 4648200"/>
              <a:gd name="connsiteY16" fmla="*/ 82550 h 2946400"/>
              <a:gd name="connsiteX17" fmla="*/ 1943100 w 4648200"/>
              <a:gd name="connsiteY17" fmla="*/ 76200 h 2946400"/>
              <a:gd name="connsiteX18" fmla="*/ 2070100 w 4648200"/>
              <a:gd name="connsiteY18" fmla="*/ 50800 h 2946400"/>
              <a:gd name="connsiteX19" fmla="*/ 2254250 w 4648200"/>
              <a:gd name="connsiteY19" fmla="*/ 25400 h 2946400"/>
              <a:gd name="connsiteX20" fmla="*/ 2451100 w 4648200"/>
              <a:gd name="connsiteY20" fmla="*/ 6350 h 2946400"/>
              <a:gd name="connsiteX21" fmla="*/ 2679700 w 4648200"/>
              <a:gd name="connsiteY21" fmla="*/ 0 h 2946400"/>
              <a:gd name="connsiteX22" fmla="*/ 2876550 w 4648200"/>
              <a:gd name="connsiteY22" fmla="*/ 6350 h 2946400"/>
              <a:gd name="connsiteX23" fmla="*/ 3092450 w 4648200"/>
              <a:gd name="connsiteY23" fmla="*/ 19050 h 2946400"/>
              <a:gd name="connsiteX24" fmla="*/ 3327400 w 4648200"/>
              <a:gd name="connsiteY24" fmla="*/ 63500 h 2946400"/>
              <a:gd name="connsiteX25" fmla="*/ 3517900 w 4648200"/>
              <a:gd name="connsiteY25" fmla="*/ 120650 h 2946400"/>
              <a:gd name="connsiteX26" fmla="*/ 3714750 w 4648200"/>
              <a:gd name="connsiteY26" fmla="*/ 171450 h 2946400"/>
              <a:gd name="connsiteX27" fmla="*/ 3886200 w 4648200"/>
              <a:gd name="connsiteY27" fmla="*/ 247650 h 2946400"/>
              <a:gd name="connsiteX28" fmla="*/ 4044950 w 4648200"/>
              <a:gd name="connsiteY28" fmla="*/ 342900 h 2946400"/>
              <a:gd name="connsiteX29" fmla="*/ 4197350 w 4648200"/>
              <a:gd name="connsiteY29" fmla="*/ 457200 h 2946400"/>
              <a:gd name="connsiteX30" fmla="*/ 4337050 w 4648200"/>
              <a:gd name="connsiteY30" fmla="*/ 571500 h 2946400"/>
              <a:gd name="connsiteX31" fmla="*/ 4476750 w 4648200"/>
              <a:gd name="connsiteY31" fmla="*/ 742950 h 2946400"/>
              <a:gd name="connsiteX32" fmla="*/ 4559300 w 4648200"/>
              <a:gd name="connsiteY32" fmla="*/ 901700 h 2946400"/>
              <a:gd name="connsiteX33" fmla="*/ 4616450 w 4648200"/>
              <a:gd name="connsiteY33" fmla="*/ 1085850 h 2946400"/>
              <a:gd name="connsiteX34" fmla="*/ 4641850 w 4648200"/>
              <a:gd name="connsiteY34" fmla="*/ 1270000 h 2946400"/>
              <a:gd name="connsiteX35" fmla="*/ 4648200 w 4648200"/>
              <a:gd name="connsiteY35" fmla="*/ 1460500 h 2946400"/>
              <a:gd name="connsiteX36" fmla="*/ 4641850 w 4648200"/>
              <a:gd name="connsiteY36" fmla="*/ 1631950 h 2946400"/>
              <a:gd name="connsiteX37" fmla="*/ 4603750 w 4648200"/>
              <a:gd name="connsiteY37" fmla="*/ 1873250 h 2946400"/>
              <a:gd name="connsiteX38" fmla="*/ 4540250 w 4648200"/>
              <a:gd name="connsiteY38" fmla="*/ 2063750 h 2946400"/>
              <a:gd name="connsiteX39" fmla="*/ 4419600 w 4648200"/>
              <a:gd name="connsiteY39" fmla="*/ 2279650 h 2946400"/>
              <a:gd name="connsiteX40" fmla="*/ 4286250 w 4648200"/>
              <a:gd name="connsiteY40" fmla="*/ 2432050 h 2946400"/>
              <a:gd name="connsiteX41" fmla="*/ 4121150 w 4648200"/>
              <a:gd name="connsiteY41" fmla="*/ 2571750 h 2946400"/>
              <a:gd name="connsiteX42" fmla="*/ 3949700 w 4648200"/>
              <a:gd name="connsiteY42" fmla="*/ 2673350 h 2946400"/>
              <a:gd name="connsiteX43" fmla="*/ 3759200 w 4648200"/>
              <a:gd name="connsiteY43" fmla="*/ 2755900 h 2946400"/>
              <a:gd name="connsiteX44" fmla="*/ 3568700 w 4648200"/>
              <a:gd name="connsiteY44" fmla="*/ 2832100 h 2946400"/>
              <a:gd name="connsiteX45" fmla="*/ 3359150 w 4648200"/>
              <a:gd name="connsiteY45" fmla="*/ 2876550 h 2946400"/>
              <a:gd name="connsiteX46" fmla="*/ 3092450 w 4648200"/>
              <a:gd name="connsiteY46" fmla="*/ 2908300 h 2946400"/>
              <a:gd name="connsiteX47" fmla="*/ 2806700 w 4648200"/>
              <a:gd name="connsiteY47" fmla="*/ 2927350 h 2946400"/>
              <a:gd name="connsiteX48" fmla="*/ 2482850 w 4648200"/>
              <a:gd name="connsiteY48" fmla="*/ 2914650 h 2946400"/>
              <a:gd name="connsiteX49" fmla="*/ 2190750 w 4648200"/>
              <a:gd name="connsiteY49" fmla="*/ 2908300 h 2946400"/>
              <a:gd name="connsiteX50" fmla="*/ 1816100 w 4648200"/>
              <a:gd name="connsiteY50" fmla="*/ 2908300 h 2946400"/>
              <a:gd name="connsiteX51" fmla="*/ 1489075 w 4648200"/>
              <a:gd name="connsiteY51" fmla="*/ 2946400 h 2946400"/>
              <a:gd name="connsiteX52" fmla="*/ 1250950 w 4648200"/>
              <a:gd name="connsiteY52" fmla="*/ 2917825 h 2946400"/>
              <a:gd name="connsiteX53" fmla="*/ 1028700 w 4648200"/>
              <a:gd name="connsiteY53" fmla="*/ 2870200 h 2946400"/>
              <a:gd name="connsiteX54" fmla="*/ 850900 w 4648200"/>
              <a:gd name="connsiteY54" fmla="*/ 2800350 h 2946400"/>
              <a:gd name="connsiteX55" fmla="*/ 679450 w 4648200"/>
              <a:gd name="connsiteY55" fmla="*/ 2724150 h 2946400"/>
              <a:gd name="connsiteX56" fmla="*/ 514350 w 4648200"/>
              <a:gd name="connsiteY56" fmla="*/ 2597150 h 2946400"/>
              <a:gd name="connsiteX57" fmla="*/ 381000 w 4648200"/>
              <a:gd name="connsiteY57" fmla="*/ 2432050 h 2946400"/>
              <a:gd name="connsiteX58" fmla="*/ 285750 w 4648200"/>
              <a:gd name="connsiteY58" fmla="*/ 2317750 h 2946400"/>
              <a:gd name="connsiteX59" fmla="*/ 196850 w 4648200"/>
              <a:gd name="connsiteY59" fmla="*/ 2165350 h 2946400"/>
              <a:gd name="connsiteX60" fmla="*/ 114300 w 4648200"/>
              <a:gd name="connsiteY60" fmla="*/ 1981200 h 2946400"/>
              <a:gd name="connsiteX61" fmla="*/ 69850 w 4648200"/>
              <a:gd name="connsiteY61" fmla="*/ 1809750 h 2946400"/>
              <a:gd name="connsiteX62" fmla="*/ 25400 w 4648200"/>
              <a:gd name="connsiteY62" fmla="*/ 1600200 h 2946400"/>
              <a:gd name="connsiteX63" fmla="*/ 0 w 4648200"/>
              <a:gd name="connsiteY63" fmla="*/ 1377950 h 2946400"/>
              <a:gd name="connsiteX64" fmla="*/ 19050 w 4648200"/>
              <a:gd name="connsiteY64" fmla="*/ 1155700 h 2946400"/>
              <a:gd name="connsiteX65" fmla="*/ 44450 w 4648200"/>
              <a:gd name="connsiteY65" fmla="*/ 965200 h 2946400"/>
              <a:gd name="connsiteX66" fmla="*/ 101600 w 4648200"/>
              <a:gd name="connsiteY66" fmla="*/ 838200 h 2946400"/>
              <a:gd name="connsiteX0" fmla="*/ 101600 w 4648200"/>
              <a:gd name="connsiteY0" fmla="*/ 838200 h 2946400"/>
              <a:gd name="connsiteX1" fmla="*/ 146050 w 4648200"/>
              <a:gd name="connsiteY1" fmla="*/ 749300 h 2946400"/>
              <a:gd name="connsiteX2" fmla="*/ 177800 w 4648200"/>
              <a:gd name="connsiteY2" fmla="*/ 692150 h 2946400"/>
              <a:gd name="connsiteX3" fmla="*/ 279400 w 4648200"/>
              <a:gd name="connsiteY3" fmla="*/ 603250 h 2946400"/>
              <a:gd name="connsiteX4" fmla="*/ 374650 w 4648200"/>
              <a:gd name="connsiteY4" fmla="*/ 527050 h 2946400"/>
              <a:gd name="connsiteX5" fmla="*/ 463550 w 4648200"/>
              <a:gd name="connsiteY5" fmla="*/ 482600 h 2946400"/>
              <a:gd name="connsiteX6" fmla="*/ 565150 w 4648200"/>
              <a:gd name="connsiteY6" fmla="*/ 406400 h 2946400"/>
              <a:gd name="connsiteX7" fmla="*/ 717550 w 4648200"/>
              <a:gd name="connsiteY7" fmla="*/ 349250 h 2946400"/>
              <a:gd name="connsiteX8" fmla="*/ 831850 w 4648200"/>
              <a:gd name="connsiteY8" fmla="*/ 298450 h 2946400"/>
              <a:gd name="connsiteX9" fmla="*/ 927100 w 4648200"/>
              <a:gd name="connsiteY9" fmla="*/ 266700 h 2946400"/>
              <a:gd name="connsiteX10" fmla="*/ 1022350 w 4648200"/>
              <a:gd name="connsiteY10" fmla="*/ 260350 h 2946400"/>
              <a:gd name="connsiteX11" fmla="*/ 1104900 w 4648200"/>
              <a:gd name="connsiteY11" fmla="*/ 228600 h 2946400"/>
              <a:gd name="connsiteX12" fmla="*/ 1219200 w 4648200"/>
              <a:gd name="connsiteY12" fmla="*/ 190500 h 2946400"/>
              <a:gd name="connsiteX13" fmla="*/ 1346200 w 4648200"/>
              <a:gd name="connsiteY13" fmla="*/ 158750 h 2946400"/>
              <a:gd name="connsiteX14" fmla="*/ 1473200 w 4648200"/>
              <a:gd name="connsiteY14" fmla="*/ 133350 h 2946400"/>
              <a:gd name="connsiteX15" fmla="*/ 1612900 w 4648200"/>
              <a:gd name="connsiteY15" fmla="*/ 101600 h 2946400"/>
              <a:gd name="connsiteX16" fmla="*/ 1765300 w 4648200"/>
              <a:gd name="connsiteY16" fmla="*/ 82550 h 2946400"/>
              <a:gd name="connsiteX17" fmla="*/ 1943100 w 4648200"/>
              <a:gd name="connsiteY17" fmla="*/ 76200 h 2946400"/>
              <a:gd name="connsiteX18" fmla="*/ 2070100 w 4648200"/>
              <a:gd name="connsiteY18" fmla="*/ 50800 h 2946400"/>
              <a:gd name="connsiteX19" fmla="*/ 2254250 w 4648200"/>
              <a:gd name="connsiteY19" fmla="*/ 25400 h 2946400"/>
              <a:gd name="connsiteX20" fmla="*/ 2451100 w 4648200"/>
              <a:gd name="connsiteY20" fmla="*/ 6350 h 2946400"/>
              <a:gd name="connsiteX21" fmla="*/ 2679700 w 4648200"/>
              <a:gd name="connsiteY21" fmla="*/ 0 h 2946400"/>
              <a:gd name="connsiteX22" fmla="*/ 2876550 w 4648200"/>
              <a:gd name="connsiteY22" fmla="*/ 6350 h 2946400"/>
              <a:gd name="connsiteX23" fmla="*/ 3092450 w 4648200"/>
              <a:gd name="connsiteY23" fmla="*/ 19050 h 2946400"/>
              <a:gd name="connsiteX24" fmla="*/ 3327400 w 4648200"/>
              <a:gd name="connsiteY24" fmla="*/ 63500 h 2946400"/>
              <a:gd name="connsiteX25" fmla="*/ 3517900 w 4648200"/>
              <a:gd name="connsiteY25" fmla="*/ 120650 h 2946400"/>
              <a:gd name="connsiteX26" fmla="*/ 3714750 w 4648200"/>
              <a:gd name="connsiteY26" fmla="*/ 171450 h 2946400"/>
              <a:gd name="connsiteX27" fmla="*/ 3886200 w 4648200"/>
              <a:gd name="connsiteY27" fmla="*/ 247650 h 2946400"/>
              <a:gd name="connsiteX28" fmla="*/ 4044950 w 4648200"/>
              <a:gd name="connsiteY28" fmla="*/ 342900 h 2946400"/>
              <a:gd name="connsiteX29" fmla="*/ 4197350 w 4648200"/>
              <a:gd name="connsiteY29" fmla="*/ 457200 h 2946400"/>
              <a:gd name="connsiteX30" fmla="*/ 4337050 w 4648200"/>
              <a:gd name="connsiteY30" fmla="*/ 571500 h 2946400"/>
              <a:gd name="connsiteX31" fmla="*/ 4476750 w 4648200"/>
              <a:gd name="connsiteY31" fmla="*/ 742950 h 2946400"/>
              <a:gd name="connsiteX32" fmla="*/ 4559300 w 4648200"/>
              <a:gd name="connsiteY32" fmla="*/ 901700 h 2946400"/>
              <a:gd name="connsiteX33" fmla="*/ 4616450 w 4648200"/>
              <a:gd name="connsiteY33" fmla="*/ 1085850 h 2946400"/>
              <a:gd name="connsiteX34" fmla="*/ 4641850 w 4648200"/>
              <a:gd name="connsiteY34" fmla="*/ 1270000 h 2946400"/>
              <a:gd name="connsiteX35" fmla="*/ 4648200 w 4648200"/>
              <a:gd name="connsiteY35" fmla="*/ 1460500 h 2946400"/>
              <a:gd name="connsiteX36" fmla="*/ 4641850 w 4648200"/>
              <a:gd name="connsiteY36" fmla="*/ 1631950 h 2946400"/>
              <a:gd name="connsiteX37" fmla="*/ 4603750 w 4648200"/>
              <a:gd name="connsiteY37" fmla="*/ 1873250 h 2946400"/>
              <a:gd name="connsiteX38" fmla="*/ 4540250 w 4648200"/>
              <a:gd name="connsiteY38" fmla="*/ 2063750 h 2946400"/>
              <a:gd name="connsiteX39" fmla="*/ 4419600 w 4648200"/>
              <a:gd name="connsiteY39" fmla="*/ 2279650 h 2946400"/>
              <a:gd name="connsiteX40" fmla="*/ 4286250 w 4648200"/>
              <a:gd name="connsiteY40" fmla="*/ 2432050 h 2946400"/>
              <a:gd name="connsiteX41" fmla="*/ 4121150 w 4648200"/>
              <a:gd name="connsiteY41" fmla="*/ 2571750 h 2946400"/>
              <a:gd name="connsiteX42" fmla="*/ 3949700 w 4648200"/>
              <a:gd name="connsiteY42" fmla="*/ 2673350 h 2946400"/>
              <a:gd name="connsiteX43" fmla="*/ 3759200 w 4648200"/>
              <a:gd name="connsiteY43" fmla="*/ 2755900 h 2946400"/>
              <a:gd name="connsiteX44" fmla="*/ 3568700 w 4648200"/>
              <a:gd name="connsiteY44" fmla="*/ 2832100 h 2946400"/>
              <a:gd name="connsiteX45" fmla="*/ 3359150 w 4648200"/>
              <a:gd name="connsiteY45" fmla="*/ 2876550 h 2946400"/>
              <a:gd name="connsiteX46" fmla="*/ 3092450 w 4648200"/>
              <a:gd name="connsiteY46" fmla="*/ 2908300 h 2946400"/>
              <a:gd name="connsiteX47" fmla="*/ 2806700 w 4648200"/>
              <a:gd name="connsiteY47" fmla="*/ 2927350 h 2946400"/>
              <a:gd name="connsiteX48" fmla="*/ 2482850 w 4648200"/>
              <a:gd name="connsiteY48" fmla="*/ 2914650 h 2946400"/>
              <a:gd name="connsiteX49" fmla="*/ 2190750 w 4648200"/>
              <a:gd name="connsiteY49" fmla="*/ 2908300 h 2946400"/>
              <a:gd name="connsiteX50" fmla="*/ 1819275 w 4648200"/>
              <a:gd name="connsiteY50" fmla="*/ 2946400 h 2946400"/>
              <a:gd name="connsiteX51" fmla="*/ 1489075 w 4648200"/>
              <a:gd name="connsiteY51" fmla="*/ 2946400 h 2946400"/>
              <a:gd name="connsiteX52" fmla="*/ 1250950 w 4648200"/>
              <a:gd name="connsiteY52" fmla="*/ 2917825 h 2946400"/>
              <a:gd name="connsiteX53" fmla="*/ 1028700 w 4648200"/>
              <a:gd name="connsiteY53" fmla="*/ 2870200 h 2946400"/>
              <a:gd name="connsiteX54" fmla="*/ 850900 w 4648200"/>
              <a:gd name="connsiteY54" fmla="*/ 2800350 h 2946400"/>
              <a:gd name="connsiteX55" fmla="*/ 679450 w 4648200"/>
              <a:gd name="connsiteY55" fmla="*/ 2724150 h 2946400"/>
              <a:gd name="connsiteX56" fmla="*/ 514350 w 4648200"/>
              <a:gd name="connsiteY56" fmla="*/ 2597150 h 2946400"/>
              <a:gd name="connsiteX57" fmla="*/ 381000 w 4648200"/>
              <a:gd name="connsiteY57" fmla="*/ 2432050 h 2946400"/>
              <a:gd name="connsiteX58" fmla="*/ 285750 w 4648200"/>
              <a:gd name="connsiteY58" fmla="*/ 2317750 h 2946400"/>
              <a:gd name="connsiteX59" fmla="*/ 196850 w 4648200"/>
              <a:gd name="connsiteY59" fmla="*/ 2165350 h 2946400"/>
              <a:gd name="connsiteX60" fmla="*/ 114300 w 4648200"/>
              <a:gd name="connsiteY60" fmla="*/ 1981200 h 2946400"/>
              <a:gd name="connsiteX61" fmla="*/ 69850 w 4648200"/>
              <a:gd name="connsiteY61" fmla="*/ 1809750 h 2946400"/>
              <a:gd name="connsiteX62" fmla="*/ 25400 w 4648200"/>
              <a:gd name="connsiteY62" fmla="*/ 1600200 h 2946400"/>
              <a:gd name="connsiteX63" fmla="*/ 0 w 4648200"/>
              <a:gd name="connsiteY63" fmla="*/ 1377950 h 2946400"/>
              <a:gd name="connsiteX64" fmla="*/ 19050 w 4648200"/>
              <a:gd name="connsiteY64" fmla="*/ 1155700 h 2946400"/>
              <a:gd name="connsiteX65" fmla="*/ 44450 w 4648200"/>
              <a:gd name="connsiteY65" fmla="*/ 965200 h 2946400"/>
              <a:gd name="connsiteX66" fmla="*/ 101600 w 4648200"/>
              <a:gd name="connsiteY66" fmla="*/ 838200 h 2946400"/>
              <a:gd name="connsiteX0" fmla="*/ 101600 w 4648200"/>
              <a:gd name="connsiteY0" fmla="*/ 838200 h 2947403"/>
              <a:gd name="connsiteX1" fmla="*/ 146050 w 4648200"/>
              <a:gd name="connsiteY1" fmla="*/ 749300 h 2947403"/>
              <a:gd name="connsiteX2" fmla="*/ 177800 w 4648200"/>
              <a:gd name="connsiteY2" fmla="*/ 692150 h 2947403"/>
              <a:gd name="connsiteX3" fmla="*/ 279400 w 4648200"/>
              <a:gd name="connsiteY3" fmla="*/ 603250 h 2947403"/>
              <a:gd name="connsiteX4" fmla="*/ 374650 w 4648200"/>
              <a:gd name="connsiteY4" fmla="*/ 527050 h 2947403"/>
              <a:gd name="connsiteX5" fmla="*/ 463550 w 4648200"/>
              <a:gd name="connsiteY5" fmla="*/ 482600 h 2947403"/>
              <a:gd name="connsiteX6" fmla="*/ 565150 w 4648200"/>
              <a:gd name="connsiteY6" fmla="*/ 406400 h 2947403"/>
              <a:gd name="connsiteX7" fmla="*/ 717550 w 4648200"/>
              <a:gd name="connsiteY7" fmla="*/ 349250 h 2947403"/>
              <a:gd name="connsiteX8" fmla="*/ 831850 w 4648200"/>
              <a:gd name="connsiteY8" fmla="*/ 298450 h 2947403"/>
              <a:gd name="connsiteX9" fmla="*/ 927100 w 4648200"/>
              <a:gd name="connsiteY9" fmla="*/ 266700 h 2947403"/>
              <a:gd name="connsiteX10" fmla="*/ 1022350 w 4648200"/>
              <a:gd name="connsiteY10" fmla="*/ 260350 h 2947403"/>
              <a:gd name="connsiteX11" fmla="*/ 1104900 w 4648200"/>
              <a:gd name="connsiteY11" fmla="*/ 228600 h 2947403"/>
              <a:gd name="connsiteX12" fmla="*/ 1219200 w 4648200"/>
              <a:gd name="connsiteY12" fmla="*/ 190500 h 2947403"/>
              <a:gd name="connsiteX13" fmla="*/ 1346200 w 4648200"/>
              <a:gd name="connsiteY13" fmla="*/ 158750 h 2947403"/>
              <a:gd name="connsiteX14" fmla="*/ 1473200 w 4648200"/>
              <a:gd name="connsiteY14" fmla="*/ 133350 h 2947403"/>
              <a:gd name="connsiteX15" fmla="*/ 1612900 w 4648200"/>
              <a:gd name="connsiteY15" fmla="*/ 101600 h 2947403"/>
              <a:gd name="connsiteX16" fmla="*/ 1765300 w 4648200"/>
              <a:gd name="connsiteY16" fmla="*/ 82550 h 2947403"/>
              <a:gd name="connsiteX17" fmla="*/ 1943100 w 4648200"/>
              <a:gd name="connsiteY17" fmla="*/ 76200 h 2947403"/>
              <a:gd name="connsiteX18" fmla="*/ 2070100 w 4648200"/>
              <a:gd name="connsiteY18" fmla="*/ 50800 h 2947403"/>
              <a:gd name="connsiteX19" fmla="*/ 2254250 w 4648200"/>
              <a:gd name="connsiteY19" fmla="*/ 25400 h 2947403"/>
              <a:gd name="connsiteX20" fmla="*/ 2451100 w 4648200"/>
              <a:gd name="connsiteY20" fmla="*/ 6350 h 2947403"/>
              <a:gd name="connsiteX21" fmla="*/ 2679700 w 4648200"/>
              <a:gd name="connsiteY21" fmla="*/ 0 h 2947403"/>
              <a:gd name="connsiteX22" fmla="*/ 2876550 w 4648200"/>
              <a:gd name="connsiteY22" fmla="*/ 6350 h 2947403"/>
              <a:gd name="connsiteX23" fmla="*/ 3092450 w 4648200"/>
              <a:gd name="connsiteY23" fmla="*/ 19050 h 2947403"/>
              <a:gd name="connsiteX24" fmla="*/ 3327400 w 4648200"/>
              <a:gd name="connsiteY24" fmla="*/ 63500 h 2947403"/>
              <a:gd name="connsiteX25" fmla="*/ 3517900 w 4648200"/>
              <a:gd name="connsiteY25" fmla="*/ 120650 h 2947403"/>
              <a:gd name="connsiteX26" fmla="*/ 3714750 w 4648200"/>
              <a:gd name="connsiteY26" fmla="*/ 171450 h 2947403"/>
              <a:gd name="connsiteX27" fmla="*/ 3886200 w 4648200"/>
              <a:gd name="connsiteY27" fmla="*/ 247650 h 2947403"/>
              <a:gd name="connsiteX28" fmla="*/ 4044950 w 4648200"/>
              <a:gd name="connsiteY28" fmla="*/ 342900 h 2947403"/>
              <a:gd name="connsiteX29" fmla="*/ 4197350 w 4648200"/>
              <a:gd name="connsiteY29" fmla="*/ 457200 h 2947403"/>
              <a:gd name="connsiteX30" fmla="*/ 4337050 w 4648200"/>
              <a:gd name="connsiteY30" fmla="*/ 571500 h 2947403"/>
              <a:gd name="connsiteX31" fmla="*/ 4476750 w 4648200"/>
              <a:gd name="connsiteY31" fmla="*/ 742950 h 2947403"/>
              <a:gd name="connsiteX32" fmla="*/ 4559300 w 4648200"/>
              <a:gd name="connsiteY32" fmla="*/ 901700 h 2947403"/>
              <a:gd name="connsiteX33" fmla="*/ 4616450 w 4648200"/>
              <a:gd name="connsiteY33" fmla="*/ 1085850 h 2947403"/>
              <a:gd name="connsiteX34" fmla="*/ 4641850 w 4648200"/>
              <a:gd name="connsiteY34" fmla="*/ 1270000 h 2947403"/>
              <a:gd name="connsiteX35" fmla="*/ 4648200 w 4648200"/>
              <a:gd name="connsiteY35" fmla="*/ 1460500 h 2947403"/>
              <a:gd name="connsiteX36" fmla="*/ 4641850 w 4648200"/>
              <a:gd name="connsiteY36" fmla="*/ 1631950 h 2947403"/>
              <a:gd name="connsiteX37" fmla="*/ 4603750 w 4648200"/>
              <a:gd name="connsiteY37" fmla="*/ 1873250 h 2947403"/>
              <a:gd name="connsiteX38" fmla="*/ 4540250 w 4648200"/>
              <a:gd name="connsiteY38" fmla="*/ 2063750 h 2947403"/>
              <a:gd name="connsiteX39" fmla="*/ 4419600 w 4648200"/>
              <a:gd name="connsiteY39" fmla="*/ 2279650 h 2947403"/>
              <a:gd name="connsiteX40" fmla="*/ 4286250 w 4648200"/>
              <a:gd name="connsiteY40" fmla="*/ 2432050 h 2947403"/>
              <a:gd name="connsiteX41" fmla="*/ 4121150 w 4648200"/>
              <a:gd name="connsiteY41" fmla="*/ 2571750 h 2947403"/>
              <a:gd name="connsiteX42" fmla="*/ 3949700 w 4648200"/>
              <a:gd name="connsiteY42" fmla="*/ 2673350 h 2947403"/>
              <a:gd name="connsiteX43" fmla="*/ 3759200 w 4648200"/>
              <a:gd name="connsiteY43" fmla="*/ 2755900 h 2947403"/>
              <a:gd name="connsiteX44" fmla="*/ 3568700 w 4648200"/>
              <a:gd name="connsiteY44" fmla="*/ 2832100 h 2947403"/>
              <a:gd name="connsiteX45" fmla="*/ 3359150 w 4648200"/>
              <a:gd name="connsiteY45" fmla="*/ 2876550 h 2947403"/>
              <a:gd name="connsiteX46" fmla="*/ 3092450 w 4648200"/>
              <a:gd name="connsiteY46" fmla="*/ 2908300 h 2947403"/>
              <a:gd name="connsiteX47" fmla="*/ 2806700 w 4648200"/>
              <a:gd name="connsiteY47" fmla="*/ 2927350 h 2947403"/>
              <a:gd name="connsiteX48" fmla="*/ 2482850 w 4648200"/>
              <a:gd name="connsiteY48" fmla="*/ 2914650 h 2947403"/>
              <a:gd name="connsiteX49" fmla="*/ 2209800 w 4648200"/>
              <a:gd name="connsiteY49" fmla="*/ 2946400 h 2947403"/>
              <a:gd name="connsiteX50" fmla="*/ 1819275 w 4648200"/>
              <a:gd name="connsiteY50" fmla="*/ 2946400 h 2947403"/>
              <a:gd name="connsiteX51" fmla="*/ 1489075 w 4648200"/>
              <a:gd name="connsiteY51" fmla="*/ 2946400 h 2947403"/>
              <a:gd name="connsiteX52" fmla="*/ 1250950 w 4648200"/>
              <a:gd name="connsiteY52" fmla="*/ 2917825 h 2947403"/>
              <a:gd name="connsiteX53" fmla="*/ 1028700 w 4648200"/>
              <a:gd name="connsiteY53" fmla="*/ 2870200 h 2947403"/>
              <a:gd name="connsiteX54" fmla="*/ 850900 w 4648200"/>
              <a:gd name="connsiteY54" fmla="*/ 2800350 h 2947403"/>
              <a:gd name="connsiteX55" fmla="*/ 679450 w 4648200"/>
              <a:gd name="connsiteY55" fmla="*/ 2724150 h 2947403"/>
              <a:gd name="connsiteX56" fmla="*/ 514350 w 4648200"/>
              <a:gd name="connsiteY56" fmla="*/ 2597150 h 2947403"/>
              <a:gd name="connsiteX57" fmla="*/ 381000 w 4648200"/>
              <a:gd name="connsiteY57" fmla="*/ 2432050 h 2947403"/>
              <a:gd name="connsiteX58" fmla="*/ 285750 w 4648200"/>
              <a:gd name="connsiteY58" fmla="*/ 2317750 h 2947403"/>
              <a:gd name="connsiteX59" fmla="*/ 196850 w 4648200"/>
              <a:gd name="connsiteY59" fmla="*/ 2165350 h 2947403"/>
              <a:gd name="connsiteX60" fmla="*/ 114300 w 4648200"/>
              <a:gd name="connsiteY60" fmla="*/ 1981200 h 2947403"/>
              <a:gd name="connsiteX61" fmla="*/ 69850 w 4648200"/>
              <a:gd name="connsiteY61" fmla="*/ 1809750 h 2947403"/>
              <a:gd name="connsiteX62" fmla="*/ 25400 w 4648200"/>
              <a:gd name="connsiteY62" fmla="*/ 1600200 h 2947403"/>
              <a:gd name="connsiteX63" fmla="*/ 0 w 4648200"/>
              <a:gd name="connsiteY63" fmla="*/ 1377950 h 2947403"/>
              <a:gd name="connsiteX64" fmla="*/ 19050 w 4648200"/>
              <a:gd name="connsiteY64" fmla="*/ 1155700 h 2947403"/>
              <a:gd name="connsiteX65" fmla="*/ 44450 w 4648200"/>
              <a:gd name="connsiteY65" fmla="*/ 965200 h 2947403"/>
              <a:gd name="connsiteX66" fmla="*/ 101600 w 4648200"/>
              <a:gd name="connsiteY66" fmla="*/ 838200 h 2947403"/>
              <a:gd name="connsiteX0" fmla="*/ 101600 w 4648200"/>
              <a:gd name="connsiteY0" fmla="*/ 838200 h 2950517"/>
              <a:gd name="connsiteX1" fmla="*/ 146050 w 4648200"/>
              <a:gd name="connsiteY1" fmla="*/ 749300 h 2950517"/>
              <a:gd name="connsiteX2" fmla="*/ 177800 w 4648200"/>
              <a:gd name="connsiteY2" fmla="*/ 692150 h 2950517"/>
              <a:gd name="connsiteX3" fmla="*/ 279400 w 4648200"/>
              <a:gd name="connsiteY3" fmla="*/ 603250 h 2950517"/>
              <a:gd name="connsiteX4" fmla="*/ 374650 w 4648200"/>
              <a:gd name="connsiteY4" fmla="*/ 527050 h 2950517"/>
              <a:gd name="connsiteX5" fmla="*/ 463550 w 4648200"/>
              <a:gd name="connsiteY5" fmla="*/ 482600 h 2950517"/>
              <a:gd name="connsiteX6" fmla="*/ 565150 w 4648200"/>
              <a:gd name="connsiteY6" fmla="*/ 406400 h 2950517"/>
              <a:gd name="connsiteX7" fmla="*/ 717550 w 4648200"/>
              <a:gd name="connsiteY7" fmla="*/ 349250 h 2950517"/>
              <a:gd name="connsiteX8" fmla="*/ 831850 w 4648200"/>
              <a:gd name="connsiteY8" fmla="*/ 298450 h 2950517"/>
              <a:gd name="connsiteX9" fmla="*/ 927100 w 4648200"/>
              <a:gd name="connsiteY9" fmla="*/ 266700 h 2950517"/>
              <a:gd name="connsiteX10" fmla="*/ 1022350 w 4648200"/>
              <a:gd name="connsiteY10" fmla="*/ 260350 h 2950517"/>
              <a:gd name="connsiteX11" fmla="*/ 1104900 w 4648200"/>
              <a:gd name="connsiteY11" fmla="*/ 228600 h 2950517"/>
              <a:gd name="connsiteX12" fmla="*/ 1219200 w 4648200"/>
              <a:gd name="connsiteY12" fmla="*/ 190500 h 2950517"/>
              <a:gd name="connsiteX13" fmla="*/ 1346200 w 4648200"/>
              <a:gd name="connsiteY13" fmla="*/ 158750 h 2950517"/>
              <a:gd name="connsiteX14" fmla="*/ 1473200 w 4648200"/>
              <a:gd name="connsiteY14" fmla="*/ 133350 h 2950517"/>
              <a:gd name="connsiteX15" fmla="*/ 1612900 w 4648200"/>
              <a:gd name="connsiteY15" fmla="*/ 101600 h 2950517"/>
              <a:gd name="connsiteX16" fmla="*/ 1765300 w 4648200"/>
              <a:gd name="connsiteY16" fmla="*/ 82550 h 2950517"/>
              <a:gd name="connsiteX17" fmla="*/ 1943100 w 4648200"/>
              <a:gd name="connsiteY17" fmla="*/ 76200 h 2950517"/>
              <a:gd name="connsiteX18" fmla="*/ 2070100 w 4648200"/>
              <a:gd name="connsiteY18" fmla="*/ 50800 h 2950517"/>
              <a:gd name="connsiteX19" fmla="*/ 2254250 w 4648200"/>
              <a:gd name="connsiteY19" fmla="*/ 25400 h 2950517"/>
              <a:gd name="connsiteX20" fmla="*/ 2451100 w 4648200"/>
              <a:gd name="connsiteY20" fmla="*/ 6350 h 2950517"/>
              <a:gd name="connsiteX21" fmla="*/ 2679700 w 4648200"/>
              <a:gd name="connsiteY21" fmla="*/ 0 h 2950517"/>
              <a:gd name="connsiteX22" fmla="*/ 2876550 w 4648200"/>
              <a:gd name="connsiteY22" fmla="*/ 6350 h 2950517"/>
              <a:gd name="connsiteX23" fmla="*/ 3092450 w 4648200"/>
              <a:gd name="connsiteY23" fmla="*/ 19050 h 2950517"/>
              <a:gd name="connsiteX24" fmla="*/ 3327400 w 4648200"/>
              <a:gd name="connsiteY24" fmla="*/ 63500 h 2950517"/>
              <a:gd name="connsiteX25" fmla="*/ 3517900 w 4648200"/>
              <a:gd name="connsiteY25" fmla="*/ 120650 h 2950517"/>
              <a:gd name="connsiteX26" fmla="*/ 3714750 w 4648200"/>
              <a:gd name="connsiteY26" fmla="*/ 171450 h 2950517"/>
              <a:gd name="connsiteX27" fmla="*/ 3886200 w 4648200"/>
              <a:gd name="connsiteY27" fmla="*/ 247650 h 2950517"/>
              <a:gd name="connsiteX28" fmla="*/ 4044950 w 4648200"/>
              <a:gd name="connsiteY28" fmla="*/ 342900 h 2950517"/>
              <a:gd name="connsiteX29" fmla="*/ 4197350 w 4648200"/>
              <a:gd name="connsiteY29" fmla="*/ 457200 h 2950517"/>
              <a:gd name="connsiteX30" fmla="*/ 4337050 w 4648200"/>
              <a:gd name="connsiteY30" fmla="*/ 571500 h 2950517"/>
              <a:gd name="connsiteX31" fmla="*/ 4476750 w 4648200"/>
              <a:gd name="connsiteY31" fmla="*/ 742950 h 2950517"/>
              <a:gd name="connsiteX32" fmla="*/ 4559300 w 4648200"/>
              <a:gd name="connsiteY32" fmla="*/ 901700 h 2950517"/>
              <a:gd name="connsiteX33" fmla="*/ 4616450 w 4648200"/>
              <a:gd name="connsiteY33" fmla="*/ 1085850 h 2950517"/>
              <a:gd name="connsiteX34" fmla="*/ 4641850 w 4648200"/>
              <a:gd name="connsiteY34" fmla="*/ 1270000 h 2950517"/>
              <a:gd name="connsiteX35" fmla="*/ 4648200 w 4648200"/>
              <a:gd name="connsiteY35" fmla="*/ 1460500 h 2950517"/>
              <a:gd name="connsiteX36" fmla="*/ 4641850 w 4648200"/>
              <a:gd name="connsiteY36" fmla="*/ 1631950 h 2950517"/>
              <a:gd name="connsiteX37" fmla="*/ 4603750 w 4648200"/>
              <a:gd name="connsiteY37" fmla="*/ 1873250 h 2950517"/>
              <a:gd name="connsiteX38" fmla="*/ 4540250 w 4648200"/>
              <a:gd name="connsiteY38" fmla="*/ 2063750 h 2950517"/>
              <a:gd name="connsiteX39" fmla="*/ 4419600 w 4648200"/>
              <a:gd name="connsiteY39" fmla="*/ 2279650 h 2950517"/>
              <a:gd name="connsiteX40" fmla="*/ 4286250 w 4648200"/>
              <a:gd name="connsiteY40" fmla="*/ 2432050 h 2950517"/>
              <a:gd name="connsiteX41" fmla="*/ 4121150 w 4648200"/>
              <a:gd name="connsiteY41" fmla="*/ 2571750 h 2950517"/>
              <a:gd name="connsiteX42" fmla="*/ 3949700 w 4648200"/>
              <a:gd name="connsiteY42" fmla="*/ 2673350 h 2950517"/>
              <a:gd name="connsiteX43" fmla="*/ 3759200 w 4648200"/>
              <a:gd name="connsiteY43" fmla="*/ 2755900 h 2950517"/>
              <a:gd name="connsiteX44" fmla="*/ 3568700 w 4648200"/>
              <a:gd name="connsiteY44" fmla="*/ 2832100 h 2950517"/>
              <a:gd name="connsiteX45" fmla="*/ 3359150 w 4648200"/>
              <a:gd name="connsiteY45" fmla="*/ 2876550 h 2950517"/>
              <a:gd name="connsiteX46" fmla="*/ 3092450 w 4648200"/>
              <a:gd name="connsiteY46" fmla="*/ 2908300 h 2950517"/>
              <a:gd name="connsiteX47" fmla="*/ 2806700 w 4648200"/>
              <a:gd name="connsiteY47" fmla="*/ 2927350 h 2950517"/>
              <a:gd name="connsiteX48" fmla="*/ 2498725 w 4648200"/>
              <a:gd name="connsiteY48" fmla="*/ 2949575 h 2950517"/>
              <a:gd name="connsiteX49" fmla="*/ 2209800 w 4648200"/>
              <a:gd name="connsiteY49" fmla="*/ 2946400 h 2950517"/>
              <a:gd name="connsiteX50" fmla="*/ 1819275 w 4648200"/>
              <a:gd name="connsiteY50" fmla="*/ 2946400 h 2950517"/>
              <a:gd name="connsiteX51" fmla="*/ 1489075 w 4648200"/>
              <a:gd name="connsiteY51" fmla="*/ 2946400 h 2950517"/>
              <a:gd name="connsiteX52" fmla="*/ 1250950 w 4648200"/>
              <a:gd name="connsiteY52" fmla="*/ 2917825 h 2950517"/>
              <a:gd name="connsiteX53" fmla="*/ 1028700 w 4648200"/>
              <a:gd name="connsiteY53" fmla="*/ 2870200 h 2950517"/>
              <a:gd name="connsiteX54" fmla="*/ 850900 w 4648200"/>
              <a:gd name="connsiteY54" fmla="*/ 2800350 h 2950517"/>
              <a:gd name="connsiteX55" fmla="*/ 679450 w 4648200"/>
              <a:gd name="connsiteY55" fmla="*/ 2724150 h 2950517"/>
              <a:gd name="connsiteX56" fmla="*/ 514350 w 4648200"/>
              <a:gd name="connsiteY56" fmla="*/ 2597150 h 2950517"/>
              <a:gd name="connsiteX57" fmla="*/ 381000 w 4648200"/>
              <a:gd name="connsiteY57" fmla="*/ 2432050 h 2950517"/>
              <a:gd name="connsiteX58" fmla="*/ 285750 w 4648200"/>
              <a:gd name="connsiteY58" fmla="*/ 2317750 h 2950517"/>
              <a:gd name="connsiteX59" fmla="*/ 196850 w 4648200"/>
              <a:gd name="connsiteY59" fmla="*/ 2165350 h 2950517"/>
              <a:gd name="connsiteX60" fmla="*/ 114300 w 4648200"/>
              <a:gd name="connsiteY60" fmla="*/ 1981200 h 2950517"/>
              <a:gd name="connsiteX61" fmla="*/ 69850 w 4648200"/>
              <a:gd name="connsiteY61" fmla="*/ 1809750 h 2950517"/>
              <a:gd name="connsiteX62" fmla="*/ 25400 w 4648200"/>
              <a:gd name="connsiteY62" fmla="*/ 1600200 h 2950517"/>
              <a:gd name="connsiteX63" fmla="*/ 0 w 4648200"/>
              <a:gd name="connsiteY63" fmla="*/ 1377950 h 2950517"/>
              <a:gd name="connsiteX64" fmla="*/ 19050 w 4648200"/>
              <a:gd name="connsiteY64" fmla="*/ 1155700 h 2950517"/>
              <a:gd name="connsiteX65" fmla="*/ 44450 w 4648200"/>
              <a:gd name="connsiteY65" fmla="*/ 965200 h 2950517"/>
              <a:gd name="connsiteX66" fmla="*/ 101600 w 4648200"/>
              <a:gd name="connsiteY66" fmla="*/ 838200 h 2950517"/>
              <a:gd name="connsiteX0" fmla="*/ 101600 w 4648200"/>
              <a:gd name="connsiteY0" fmla="*/ 838200 h 2949575"/>
              <a:gd name="connsiteX1" fmla="*/ 146050 w 4648200"/>
              <a:gd name="connsiteY1" fmla="*/ 749300 h 2949575"/>
              <a:gd name="connsiteX2" fmla="*/ 177800 w 4648200"/>
              <a:gd name="connsiteY2" fmla="*/ 692150 h 2949575"/>
              <a:gd name="connsiteX3" fmla="*/ 279400 w 4648200"/>
              <a:gd name="connsiteY3" fmla="*/ 603250 h 2949575"/>
              <a:gd name="connsiteX4" fmla="*/ 374650 w 4648200"/>
              <a:gd name="connsiteY4" fmla="*/ 527050 h 2949575"/>
              <a:gd name="connsiteX5" fmla="*/ 463550 w 4648200"/>
              <a:gd name="connsiteY5" fmla="*/ 482600 h 2949575"/>
              <a:gd name="connsiteX6" fmla="*/ 565150 w 4648200"/>
              <a:gd name="connsiteY6" fmla="*/ 406400 h 2949575"/>
              <a:gd name="connsiteX7" fmla="*/ 717550 w 4648200"/>
              <a:gd name="connsiteY7" fmla="*/ 349250 h 2949575"/>
              <a:gd name="connsiteX8" fmla="*/ 831850 w 4648200"/>
              <a:gd name="connsiteY8" fmla="*/ 298450 h 2949575"/>
              <a:gd name="connsiteX9" fmla="*/ 927100 w 4648200"/>
              <a:gd name="connsiteY9" fmla="*/ 266700 h 2949575"/>
              <a:gd name="connsiteX10" fmla="*/ 1022350 w 4648200"/>
              <a:gd name="connsiteY10" fmla="*/ 260350 h 2949575"/>
              <a:gd name="connsiteX11" fmla="*/ 1104900 w 4648200"/>
              <a:gd name="connsiteY11" fmla="*/ 228600 h 2949575"/>
              <a:gd name="connsiteX12" fmla="*/ 1219200 w 4648200"/>
              <a:gd name="connsiteY12" fmla="*/ 190500 h 2949575"/>
              <a:gd name="connsiteX13" fmla="*/ 1346200 w 4648200"/>
              <a:gd name="connsiteY13" fmla="*/ 158750 h 2949575"/>
              <a:gd name="connsiteX14" fmla="*/ 1473200 w 4648200"/>
              <a:gd name="connsiteY14" fmla="*/ 133350 h 2949575"/>
              <a:gd name="connsiteX15" fmla="*/ 1612900 w 4648200"/>
              <a:gd name="connsiteY15" fmla="*/ 101600 h 2949575"/>
              <a:gd name="connsiteX16" fmla="*/ 1765300 w 4648200"/>
              <a:gd name="connsiteY16" fmla="*/ 82550 h 2949575"/>
              <a:gd name="connsiteX17" fmla="*/ 1943100 w 4648200"/>
              <a:gd name="connsiteY17" fmla="*/ 76200 h 2949575"/>
              <a:gd name="connsiteX18" fmla="*/ 2070100 w 4648200"/>
              <a:gd name="connsiteY18" fmla="*/ 50800 h 2949575"/>
              <a:gd name="connsiteX19" fmla="*/ 2254250 w 4648200"/>
              <a:gd name="connsiteY19" fmla="*/ 25400 h 2949575"/>
              <a:gd name="connsiteX20" fmla="*/ 2451100 w 4648200"/>
              <a:gd name="connsiteY20" fmla="*/ 6350 h 2949575"/>
              <a:gd name="connsiteX21" fmla="*/ 2679700 w 4648200"/>
              <a:gd name="connsiteY21" fmla="*/ 0 h 2949575"/>
              <a:gd name="connsiteX22" fmla="*/ 2876550 w 4648200"/>
              <a:gd name="connsiteY22" fmla="*/ 6350 h 2949575"/>
              <a:gd name="connsiteX23" fmla="*/ 3092450 w 4648200"/>
              <a:gd name="connsiteY23" fmla="*/ 19050 h 2949575"/>
              <a:gd name="connsiteX24" fmla="*/ 3327400 w 4648200"/>
              <a:gd name="connsiteY24" fmla="*/ 63500 h 2949575"/>
              <a:gd name="connsiteX25" fmla="*/ 3517900 w 4648200"/>
              <a:gd name="connsiteY25" fmla="*/ 120650 h 2949575"/>
              <a:gd name="connsiteX26" fmla="*/ 3714750 w 4648200"/>
              <a:gd name="connsiteY26" fmla="*/ 171450 h 2949575"/>
              <a:gd name="connsiteX27" fmla="*/ 3886200 w 4648200"/>
              <a:gd name="connsiteY27" fmla="*/ 247650 h 2949575"/>
              <a:gd name="connsiteX28" fmla="*/ 4044950 w 4648200"/>
              <a:gd name="connsiteY28" fmla="*/ 342900 h 2949575"/>
              <a:gd name="connsiteX29" fmla="*/ 4197350 w 4648200"/>
              <a:gd name="connsiteY29" fmla="*/ 457200 h 2949575"/>
              <a:gd name="connsiteX30" fmla="*/ 4337050 w 4648200"/>
              <a:gd name="connsiteY30" fmla="*/ 571500 h 2949575"/>
              <a:gd name="connsiteX31" fmla="*/ 4476750 w 4648200"/>
              <a:gd name="connsiteY31" fmla="*/ 742950 h 2949575"/>
              <a:gd name="connsiteX32" fmla="*/ 4559300 w 4648200"/>
              <a:gd name="connsiteY32" fmla="*/ 901700 h 2949575"/>
              <a:gd name="connsiteX33" fmla="*/ 4616450 w 4648200"/>
              <a:gd name="connsiteY33" fmla="*/ 1085850 h 2949575"/>
              <a:gd name="connsiteX34" fmla="*/ 4641850 w 4648200"/>
              <a:gd name="connsiteY34" fmla="*/ 1270000 h 2949575"/>
              <a:gd name="connsiteX35" fmla="*/ 4648200 w 4648200"/>
              <a:gd name="connsiteY35" fmla="*/ 1460500 h 2949575"/>
              <a:gd name="connsiteX36" fmla="*/ 4641850 w 4648200"/>
              <a:gd name="connsiteY36" fmla="*/ 1631950 h 2949575"/>
              <a:gd name="connsiteX37" fmla="*/ 4603750 w 4648200"/>
              <a:gd name="connsiteY37" fmla="*/ 1873250 h 2949575"/>
              <a:gd name="connsiteX38" fmla="*/ 4540250 w 4648200"/>
              <a:gd name="connsiteY38" fmla="*/ 2063750 h 2949575"/>
              <a:gd name="connsiteX39" fmla="*/ 4419600 w 4648200"/>
              <a:gd name="connsiteY39" fmla="*/ 2279650 h 2949575"/>
              <a:gd name="connsiteX40" fmla="*/ 4286250 w 4648200"/>
              <a:gd name="connsiteY40" fmla="*/ 2432050 h 2949575"/>
              <a:gd name="connsiteX41" fmla="*/ 4121150 w 4648200"/>
              <a:gd name="connsiteY41" fmla="*/ 2571750 h 2949575"/>
              <a:gd name="connsiteX42" fmla="*/ 3949700 w 4648200"/>
              <a:gd name="connsiteY42" fmla="*/ 2673350 h 2949575"/>
              <a:gd name="connsiteX43" fmla="*/ 3759200 w 4648200"/>
              <a:gd name="connsiteY43" fmla="*/ 2755900 h 2949575"/>
              <a:gd name="connsiteX44" fmla="*/ 3568700 w 4648200"/>
              <a:gd name="connsiteY44" fmla="*/ 2832100 h 2949575"/>
              <a:gd name="connsiteX45" fmla="*/ 3359150 w 4648200"/>
              <a:gd name="connsiteY45" fmla="*/ 2876550 h 2949575"/>
              <a:gd name="connsiteX46" fmla="*/ 3092450 w 4648200"/>
              <a:gd name="connsiteY46" fmla="*/ 2908300 h 2949575"/>
              <a:gd name="connsiteX47" fmla="*/ 2809875 w 4648200"/>
              <a:gd name="connsiteY47" fmla="*/ 2943225 h 2949575"/>
              <a:gd name="connsiteX48" fmla="*/ 2498725 w 4648200"/>
              <a:gd name="connsiteY48" fmla="*/ 2949575 h 2949575"/>
              <a:gd name="connsiteX49" fmla="*/ 2209800 w 4648200"/>
              <a:gd name="connsiteY49" fmla="*/ 2946400 h 2949575"/>
              <a:gd name="connsiteX50" fmla="*/ 1819275 w 4648200"/>
              <a:gd name="connsiteY50" fmla="*/ 2946400 h 2949575"/>
              <a:gd name="connsiteX51" fmla="*/ 1489075 w 4648200"/>
              <a:gd name="connsiteY51" fmla="*/ 2946400 h 2949575"/>
              <a:gd name="connsiteX52" fmla="*/ 1250950 w 4648200"/>
              <a:gd name="connsiteY52" fmla="*/ 2917825 h 2949575"/>
              <a:gd name="connsiteX53" fmla="*/ 1028700 w 4648200"/>
              <a:gd name="connsiteY53" fmla="*/ 2870200 h 2949575"/>
              <a:gd name="connsiteX54" fmla="*/ 850900 w 4648200"/>
              <a:gd name="connsiteY54" fmla="*/ 2800350 h 2949575"/>
              <a:gd name="connsiteX55" fmla="*/ 679450 w 4648200"/>
              <a:gd name="connsiteY55" fmla="*/ 2724150 h 2949575"/>
              <a:gd name="connsiteX56" fmla="*/ 514350 w 4648200"/>
              <a:gd name="connsiteY56" fmla="*/ 2597150 h 2949575"/>
              <a:gd name="connsiteX57" fmla="*/ 381000 w 4648200"/>
              <a:gd name="connsiteY57" fmla="*/ 2432050 h 2949575"/>
              <a:gd name="connsiteX58" fmla="*/ 285750 w 4648200"/>
              <a:gd name="connsiteY58" fmla="*/ 2317750 h 2949575"/>
              <a:gd name="connsiteX59" fmla="*/ 196850 w 4648200"/>
              <a:gd name="connsiteY59" fmla="*/ 2165350 h 2949575"/>
              <a:gd name="connsiteX60" fmla="*/ 114300 w 4648200"/>
              <a:gd name="connsiteY60" fmla="*/ 1981200 h 2949575"/>
              <a:gd name="connsiteX61" fmla="*/ 69850 w 4648200"/>
              <a:gd name="connsiteY61" fmla="*/ 1809750 h 2949575"/>
              <a:gd name="connsiteX62" fmla="*/ 25400 w 4648200"/>
              <a:gd name="connsiteY62" fmla="*/ 1600200 h 2949575"/>
              <a:gd name="connsiteX63" fmla="*/ 0 w 4648200"/>
              <a:gd name="connsiteY63" fmla="*/ 1377950 h 2949575"/>
              <a:gd name="connsiteX64" fmla="*/ 19050 w 4648200"/>
              <a:gd name="connsiteY64" fmla="*/ 1155700 h 2949575"/>
              <a:gd name="connsiteX65" fmla="*/ 44450 w 4648200"/>
              <a:gd name="connsiteY65" fmla="*/ 965200 h 2949575"/>
              <a:gd name="connsiteX66" fmla="*/ 101600 w 4648200"/>
              <a:gd name="connsiteY66" fmla="*/ 838200 h 2949575"/>
              <a:gd name="connsiteX0" fmla="*/ 101600 w 4648200"/>
              <a:gd name="connsiteY0" fmla="*/ 838200 h 2949575"/>
              <a:gd name="connsiteX1" fmla="*/ 146050 w 4648200"/>
              <a:gd name="connsiteY1" fmla="*/ 749300 h 2949575"/>
              <a:gd name="connsiteX2" fmla="*/ 177800 w 4648200"/>
              <a:gd name="connsiteY2" fmla="*/ 692150 h 2949575"/>
              <a:gd name="connsiteX3" fmla="*/ 279400 w 4648200"/>
              <a:gd name="connsiteY3" fmla="*/ 603250 h 2949575"/>
              <a:gd name="connsiteX4" fmla="*/ 374650 w 4648200"/>
              <a:gd name="connsiteY4" fmla="*/ 527050 h 2949575"/>
              <a:gd name="connsiteX5" fmla="*/ 463550 w 4648200"/>
              <a:gd name="connsiteY5" fmla="*/ 482600 h 2949575"/>
              <a:gd name="connsiteX6" fmla="*/ 565150 w 4648200"/>
              <a:gd name="connsiteY6" fmla="*/ 406400 h 2949575"/>
              <a:gd name="connsiteX7" fmla="*/ 717550 w 4648200"/>
              <a:gd name="connsiteY7" fmla="*/ 349250 h 2949575"/>
              <a:gd name="connsiteX8" fmla="*/ 831850 w 4648200"/>
              <a:gd name="connsiteY8" fmla="*/ 298450 h 2949575"/>
              <a:gd name="connsiteX9" fmla="*/ 927100 w 4648200"/>
              <a:gd name="connsiteY9" fmla="*/ 266700 h 2949575"/>
              <a:gd name="connsiteX10" fmla="*/ 1022350 w 4648200"/>
              <a:gd name="connsiteY10" fmla="*/ 260350 h 2949575"/>
              <a:gd name="connsiteX11" fmla="*/ 1104900 w 4648200"/>
              <a:gd name="connsiteY11" fmla="*/ 228600 h 2949575"/>
              <a:gd name="connsiteX12" fmla="*/ 1219200 w 4648200"/>
              <a:gd name="connsiteY12" fmla="*/ 190500 h 2949575"/>
              <a:gd name="connsiteX13" fmla="*/ 1346200 w 4648200"/>
              <a:gd name="connsiteY13" fmla="*/ 158750 h 2949575"/>
              <a:gd name="connsiteX14" fmla="*/ 1473200 w 4648200"/>
              <a:gd name="connsiteY14" fmla="*/ 133350 h 2949575"/>
              <a:gd name="connsiteX15" fmla="*/ 1612900 w 4648200"/>
              <a:gd name="connsiteY15" fmla="*/ 101600 h 2949575"/>
              <a:gd name="connsiteX16" fmla="*/ 1765300 w 4648200"/>
              <a:gd name="connsiteY16" fmla="*/ 82550 h 2949575"/>
              <a:gd name="connsiteX17" fmla="*/ 1943100 w 4648200"/>
              <a:gd name="connsiteY17" fmla="*/ 76200 h 2949575"/>
              <a:gd name="connsiteX18" fmla="*/ 2070100 w 4648200"/>
              <a:gd name="connsiteY18" fmla="*/ 50800 h 2949575"/>
              <a:gd name="connsiteX19" fmla="*/ 2254250 w 4648200"/>
              <a:gd name="connsiteY19" fmla="*/ 25400 h 2949575"/>
              <a:gd name="connsiteX20" fmla="*/ 2451100 w 4648200"/>
              <a:gd name="connsiteY20" fmla="*/ 6350 h 2949575"/>
              <a:gd name="connsiteX21" fmla="*/ 2679700 w 4648200"/>
              <a:gd name="connsiteY21" fmla="*/ 0 h 2949575"/>
              <a:gd name="connsiteX22" fmla="*/ 2876550 w 4648200"/>
              <a:gd name="connsiteY22" fmla="*/ 6350 h 2949575"/>
              <a:gd name="connsiteX23" fmla="*/ 3092450 w 4648200"/>
              <a:gd name="connsiteY23" fmla="*/ 19050 h 2949575"/>
              <a:gd name="connsiteX24" fmla="*/ 3327400 w 4648200"/>
              <a:gd name="connsiteY24" fmla="*/ 63500 h 2949575"/>
              <a:gd name="connsiteX25" fmla="*/ 3517900 w 4648200"/>
              <a:gd name="connsiteY25" fmla="*/ 120650 h 2949575"/>
              <a:gd name="connsiteX26" fmla="*/ 3714750 w 4648200"/>
              <a:gd name="connsiteY26" fmla="*/ 171450 h 2949575"/>
              <a:gd name="connsiteX27" fmla="*/ 3886200 w 4648200"/>
              <a:gd name="connsiteY27" fmla="*/ 247650 h 2949575"/>
              <a:gd name="connsiteX28" fmla="*/ 4044950 w 4648200"/>
              <a:gd name="connsiteY28" fmla="*/ 342900 h 2949575"/>
              <a:gd name="connsiteX29" fmla="*/ 4197350 w 4648200"/>
              <a:gd name="connsiteY29" fmla="*/ 457200 h 2949575"/>
              <a:gd name="connsiteX30" fmla="*/ 4337050 w 4648200"/>
              <a:gd name="connsiteY30" fmla="*/ 571500 h 2949575"/>
              <a:gd name="connsiteX31" fmla="*/ 4476750 w 4648200"/>
              <a:gd name="connsiteY31" fmla="*/ 742950 h 2949575"/>
              <a:gd name="connsiteX32" fmla="*/ 4559300 w 4648200"/>
              <a:gd name="connsiteY32" fmla="*/ 901700 h 2949575"/>
              <a:gd name="connsiteX33" fmla="*/ 4616450 w 4648200"/>
              <a:gd name="connsiteY33" fmla="*/ 1085850 h 2949575"/>
              <a:gd name="connsiteX34" fmla="*/ 4641850 w 4648200"/>
              <a:gd name="connsiteY34" fmla="*/ 1270000 h 2949575"/>
              <a:gd name="connsiteX35" fmla="*/ 4648200 w 4648200"/>
              <a:gd name="connsiteY35" fmla="*/ 1460500 h 2949575"/>
              <a:gd name="connsiteX36" fmla="*/ 4641850 w 4648200"/>
              <a:gd name="connsiteY36" fmla="*/ 1631950 h 2949575"/>
              <a:gd name="connsiteX37" fmla="*/ 4603750 w 4648200"/>
              <a:gd name="connsiteY37" fmla="*/ 1873250 h 2949575"/>
              <a:gd name="connsiteX38" fmla="*/ 4540250 w 4648200"/>
              <a:gd name="connsiteY38" fmla="*/ 2063750 h 2949575"/>
              <a:gd name="connsiteX39" fmla="*/ 4419600 w 4648200"/>
              <a:gd name="connsiteY39" fmla="*/ 2279650 h 2949575"/>
              <a:gd name="connsiteX40" fmla="*/ 4286250 w 4648200"/>
              <a:gd name="connsiteY40" fmla="*/ 2432050 h 2949575"/>
              <a:gd name="connsiteX41" fmla="*/ 4121150 w 4648200"/>
              <a:gd name="connsiteY41" fmla="*/ 2571750 h 2949575"/>
              <a:gd name="connsiteX42" fmla="*/ 3949700 w 4648200"/>
              <a:gd name="connsiteY42" fmla="*/ 2673350 h 2949575"/>
              <a:gd name="connsiteX43" fmla="*/ 3759200 w 4648200"/>
              <a:gd name="connsiteY43" fmla="*/ 2755900 h 2949575"/>
              <a:gd name="connsiteX44" fmla="*/ 3568700 w 4648200"/>
              <a:gd name="connsiteY44" fmla="*/ 2832100 h 2949575"/>
              <a:gd name="connsiteX45" fmla="*/ 3359150 w 4648200"/>
              <a:gd name="connsiteY45" fmla="*/ 2876550 h 2949575"/>
              <a:gd name="connsiteX46" fmla="*/ 3098800 w 4648200"/>
              <a:gd name="connsiteY46" fmla="*/ 2940050 h 2949575"/>
              <a:gd name="connsiteX47" fmla="*/ 2809875 w 4648200"/>
              <a:gd name="connsiteY47" fmla="*/ 2943225 h 2949575"/>
              <a:gd name="connsiteX48" fmla="*/ 2498725 w 4648200"/>
              <a:gd name="connsiteY48" fmla="*/ 2949575 h 2949575"/>
              <a:gd name="connsiteX49" fmla="*/ 2209800 w 4648200"/>
              <a:gd name="connsiteY49" fmla="*/ 2946400 h 2949575"/>
              <a:gd name="connsiteX50" fmla="*/ 1819275 w 4648200"/>
              <a:gd name="connsiteY50" fmla="*/ 2946400 h 2949575"/>
              <a:gd name="connsiteX51" fmla="*/ 1489075 w 4648200"/>
              <a:gd name="connsiteY51" fmla="*/ 2946400 h 2949575"/>
              <a:gd name="connsiteX52" fmla="*/ 1250950 w 4648200"/>
              <a:gd name="connsiteY52" fmla="*/ 2917825 h 2949575"/>
              <a:gd name="connsiteX53" fmla="*/ 1028700 w 4648200"/>
              <a:gd name="connsiteY53" fmla="*/ 2870200 h 2949575"/>
              <a:gd name="connsiteX54" fmla="*/ 850900 w 4648200"/>
              <a:gd name="connsiteY54" fmla="*/ 2800350 h 2949575"/>
              <a:gd name="connsiteX55" fmla="*/ 679450 w 4648200"/>
              <a:gd name="connsiteY55" fmla="*/ 2724150 h 2949575"/>
              <a:gd name="connsiteX56" fmla="*/ 514350 w 4648200"/>
              <a:gd name="connsiteY56" fmla="*/ 2597150 h 2949575"/>
              <a:gd name="connsiteX57" fmla="*/ 381000 w 4648200"/>
              <a:gd name="connsiteY57" fmla="*/ 2432050 h 2949575"/>
              <a:gd name="connsiteX58" fmla="*/ 285750 w 4648200"/>
              <a:gd name="connsiteY58" fmla="*/ 2317750 h 2949575"/>
              <a:gd name="connsiteX59" fmla="*/ 196850 w 4648200"/>
              <a:gd name="connsiteY59" fmla="*/ 2165350 h 2949575"/>
              <a:gd name="connsiteX60" fmla="*/ 114300 w 4648200"/>
              <a:gd name="connsiteY60" fmla="*/ 1981200 h 2949575"/>
              <a:gd name="connsiteX61" fmla="*/ 69850 w 4648200"/>
              <a:gd name="connsiteY61" fmla="*/ 1809750 h 2949575"/>
              <a:gd name="connsiteX62" fmla="*/ 25400 w 4648200"/>
              <a:gd name="connsiteY62" fmla="*/ 1600200 h 2949575"/>
              <a:gd name="connsiteX63" fmla="*/ 0 w 4648200"/>
              <a:gd name="connsiteY63" fmla="*/ 1377950 h 2949575"/>
              <a:gd name="connsiteX64" fmla="*/ 19050 w 4648200"/>
              <a:gd name="connsiteY64" fmla="*/ 1155700 h 2949575"/>
              <a:gd name="connsiteX65" fmla="*/ 44450 w 4648200"/>
              <a:gd name="connsiteY65" fmla="*/ 965200 h 2949575"/>
              <a:gd name="connsiteX66" fmla="*/ 101600 w 4648200"/>
              <a:gd name="connsiteY66" fmla="*/ 838200 h 2949575"/>
              <a:gd name="connsiteX0" fmla="*/ 101600 w 4648200"/>
              <a:gd name="connsiteY0" fmla="*/ 838200 h 2949575"/>
              <a:gd name="connsiteX1" fmla="*/ 146050 w 4648200"/>
              <a:gd name="connsiteY1" fmla="*/ 749300 h 2949575"/>
              <a:gd name="connsiteX2" fmla="*/ 177800 w 4648200"/>
              <a:gd name="connsiteY2" fmla="*/ 692150 h 2949575"/>
              <a:gd name="connsiteX3" fmla="*/ 279400 w 4648200"/>
              <a:gd name="connsiteY3" fmla="*/ 603250 h 2949575"/>
              <a:gd name="connsiteX4" fmla="*/ 374650 w 4648200"/>
              <a:gd name="connsiteY4" fmla="*/ 527050 h 2949575"/>
              <a:gd name="connsiteX5" fmla="*/ 463550 w 4648200"/>
              <a:gd name="connsiteY5" fmla="*/ 482600 h 2949575"/>
              <a:gd name="connsiteX6" fmla="*/ 565150 w 4648200"/>
              <a:gd name="connsiteY6" fmla="*/ 406400 h 2949575"/>
              <a:gd name="connsiteX7" fmla="*/ 717550 w 4648200"/>
              <a:gd name="connsiteY7" fmla="*/ 349250 h 2949575"/>
              <a:gd name="connsiteX8" fmla="*/ 831850 w 4648200"/>
              <a:gd name="connsiteY8" fmla="*/ 298450 h 2949575"/>
              <a:gd name="connsiteX9" fmla="*/ 927100 w 4648200"/>
              <a:gd name="connsiteY9" fmla="*/ 266700 h 2949575"/>
              <a:gd name="connsiteX10" fmla="*/ 1022350 w 4648200"/>
              <a:gd name="connsiteY10" fmla="*/ 260350 h 2949575"/>
              <a:gd name="connsiteX11" fmla="*/ 1104900 w 4648200"/>
              <a:gd name="connsiteY11" fmla="*/ 228600 h 2949575"/>
              <a:gd name="connsiteX12" fmla="*/ 1219200 w 4648200"/>
              <a:gd name="connsiteY12" fmla="*/ 190500 h 2949575"/>
              <a:gd name="connsiteX13" fmla="*/ 1346200 w 4648200"/>
              <a:gd name="connsiteY13" fmla="*/ 158750 h 2949575"/>
              <a:gd name="connsiteX14" fmla="*/ 1473200 w 4648200"/>
              <a:gd name="connsiteY14" fmla="*/ 133350 h 2949575"/>
              <a:gd name="connsiteX15" fmla="*/ 1612900 w 4648200"/>
              <a:gd name="connsiteY15" fmla="*/ 101600 h 2949575"/>
              <a:gd name="connsiteX16" fmla="*/ 1765300 w 4648200"/>
              <a:gd name="connsiteY16" fmla="*/ 82550 h 2949575"/>
              <a:gd name="connsiteX17" fmla="*/ 1943100 w 4648200"/>
              <a:gd name="connsiteY17" fmla="*/ 76200 h 2949575"/>
              <a:gd name="connsiteX18" fmla="*/ 2070100 w 4648200"/>
              <a:gd name="connsiteY18" fmla="*/ 50800 h 2949575"/>
              <a:gd name="connsiteX19" fmla="*/ 2254250 w 4648200"/>
              <a:gd name="connsiteY19" fmla="*/ 25400 h 2949575"/>
              <a:gd name="connsiteX20" fmla="*/ 2451100 w 4648200"/>
              <a:gd name="connsiteY20" fmla="*/ 6350 h 2949575"/>
              <a:gd name="connsiteX21" fmla="*/ 2679700 w 4648200"/>
              <a:gd name="connsiteY21" fmla="*/ 0 h 2949575"/>
              <a:gd name="connsiteX22" fmla="*/ 2876550 w 4648200"/>
              <a:gd name="connsiteY22" fmla="*/ 6350 h 2949575"/>
              <a:gd name="connsiteX23" fmla="*/ 3092450 w 4648200"/>
              <a:gd name="connsiteY23" fmla="*/ 19050 h 2949575"/>
              <a:gd name="connsiteX24" fmla="*/ 3327400 w 4648200"/>
              <a:gd name="connsiteY24" fmla="*/ 63500 h 2949575"/>
              <a:gd name="connsiteX25" fmla="*/ 3517900 w 4648200"/>
              <a:gd name="connsiteY25" fmla="*/ 120650 h 2949575"/>
              <a:gd name="connsiteX26" fmla="*/ 3714750 w 4648200"/>
              <a:gd name="connsiteY26" fmla="*/ 171450 h 2949575"/>
              <a:gd name="connsiteX27" fmla="*/ 3886200 w 4648200"/>
              <a:gd name="connsiteY27" fmla="*/ 247650 h 2949575"/>
              <a:gd name="connsiteX28" fmla="*/ 4044950 w 4648200"/>
              <a:gd name="connsiteY28" fmla="*/ 342900 h 2949575"/>
              <a:gd name="connsiteX29" fmla="*/ 4197350 w 4648200"/>
              <a:gd name="connsiteY29" fmla="*/ 457200 h 2949575"/>
              <a:gd name="connsiteX30" fmla="*/ 4337050 w 4648200"/>
              <a:gd name="connsiteY30" fmla="*/ 571500 h 2949575"/>
              <a:gd name="connsiteX31" fmla="*/ 4476750 w 4648200"/>
              <a:gd name="connsiteY31" fmla="*/ 742950 h 2949575"/>
              <a:gd name="connsiteX32" fmla="*/ 4559300 w 4648200"/>
              <a:gd name="connsiteY32" fmla="*/ 901700 h 2949575"/>
              <a:gd name="connsiteX33" fmla="*/ 4616450 w 4648200"/>
              <a:gd name="connsiteY33" fmla="*/ 1085850 h 2949575"/>
              <a:gd name="connsiteX34" fmla="*/ 4641850 w 4648200"/>
              <a:gd name="connsiteY34" fmla="*/ 1270000 h 2949575"/>
              <a:gd name="connsiteX35" fmla="*/ 4648200 w 4648200"/>
              <a:gd name="connsiteY35" fmla="*/ 1460500 h 2949575"/>
              <a:gd name="connsiteX36" fmla="*/ 4641850 w 4648200"/>
              <a:gd name="connsiteY36" fmla="*/ 1631950 h 2949575"/>
              <a:gd name="connsiteX37" fmla="*/ 4603750 w 4648200"/>
              <a:gd name="connsiteY37" fmla="*/ 1873250 h 2949575"/>
              <a:gd name="connsiteX38" fmla="*/ 4540250 w 4648200"/>
              <a:gd name="connsiteY38" fmla="*/ 2063750 h 2949575"/>
              <a:gd name="connsiteX39" fmla="*/ 4419600 w 4648200"/>
              <a:gd name="connsiteY39" fmla="*/ 2279650 h 2949575"/>
              <a:gd name="connsiteX40" fmla="*/ 4286250 w 4648200"/>
              <a:gd name="connsiteY40" fmla="*/ 2432050 h 2949575"/>
              <a:gd name="connsiteX41" fmla="*/ 4121150 w 4648200"/>
              <a:gd name="connsiteY41" fmla="*/ 2571750 h 2949575"/>
              <a:gd name="connsiteX42" fmla="*/ 3949700 w 4648200"/>
              <a:gd name="connsiteY42" fmla="*/ 2673350 h 2949575"/>
              <a:gd name="connsiteX43" fmla="*/ 3759200 w 4648200"/>
              <a:gd name="connsiteY43" fmla="*/ 2755900 h 2949575"/>
              <a:gd name="connsiteX44" fmla="*/ 3568700 w 4648200"/>
              <a:gd name="connsiteY44" fmla="*/ 2832100 h 2949575"/>
              <a:gd name="connsiteX45" fmla="*/ 3362325 w 4648200"/>
              <a:gd name="connsiteY45" fmla="*/ 2901950 h 2949575"/>
              <a:gd name="connsiteX46" fmla="*/ 3098800 w 4648200"/>
              <a:gd name="connsiteY46" fmla="*/ 2940050 h 2949575"/>
              <a:gd name="connsiteX47" fmla="*/ 2809875 w 4648200"/>
              <a:gd name="connsiteY47" fmla="*/ 2943225 h 2949575"/>
              <a:gd name="connsiteX48" fmla="*/ 2498725 w 4648200"/>
              <a:gd name="connsiteY48" fmla="*/ 2949575 h 2949575"/>
              <a:gd name="connsiteX49" fmla="*/ 2209800 w 4648200"/>
              <a:gd name="connsiteY49" fmla="*/ 2946400 h 2949575"/>
              <a:gd name="connsiteX50" fmla="*/ 1819275 w 4648200"/>
              <a:gd name="connsiteY50" fmla="*/ 2946400 h 2949575"/>
              <a:gd name="connsiteX51" fmla="*/ 1489075 w 4648200"/>
              <a:gd name="connsiteY51" fmla="*/ 2946400 h 2949575"/>
              <a:gd name="connsiteX52" fmla="*/ 1250950 w 4648200"/>
              <a:gd name="connsiteY52" fmla="*/ 2917825 h 2949575"/>
              <a:gd name="connsiteX53" fmla="*/ 1028700 w 4648200"/>
              <a:gd name="connsiteY53" fmla="*/ 2870200 h 2949575"/>
              <a:gd name="connsiteX54" fmla="*/ 850900 w 4648200"/>
              <a:gd name="connsiteY54" fmla="*/ 2800350 h 2949575"/>
              <a:gd name="connsiteX55" fmla="*/ 679450 w 4648200"/>
              <a:gd name="connsiteY55" fmla="*/ 2724150 h 2949575"/>
              <a:gd name="connsiteX56" fmla="*/ 514350 w 4648200"/>
              <a:gd name="connsiteY56" fmla="*/ 2597150 h 2949575"/>
              <a:gd name="connsiteX57" fmla="*/ 381000 w 4648200"/>
              <a:gd name="connsiteY57" fmla="*/ 2432050 h 2949575"/>
              <a:gd name="connsiteX58" fmla="*/ 285750 w 4648200"/>
              <a:gd name="connsiteY58" fmla="*/ 2317750 h 2949575"/>
              <a:gd name="connsiteX59" fmla="*/ 196850 w 4648200"/>
              <a:gd name="connsiteY59" fmla="*/ 2165350 h 2949575"/>
              <a:gd name="connsiteX60" fmla="*/ 114300 w 4648200"/>
              <a:gd name="connsiteY60" fmla="*/ 1981200 h 2949575"/>
              <a:gd name="connsiteX61" fmla="*/ 69850 w 4648200"/>
              <a:gd name="connsiteY61" fmla="*/ 1809750 h 2949575"/>
              <a:gd name="connsiteX62" fmla="*/ 25400 w 4648200"/>
              <a:gd name="connsiteY62" fmla="*/ 1600200 h 2949575"/>
              <a:gd name="connsiteX63" fmla="*/ 0 w 4648200"/>
              <a:gd name="connsiteY63" fmla="*/ 1377950 h 2949575"/>
              <a:gd name="connsiteX64" fmla="*/ 19050 w 4648200"/>
              <a:gd name="connsiteY64" fmla="*/ 1155700 h 2949575"/>
              <a:gd name="connsiteX65" fmla="*/ 44450 w 4648200"/>
              <a:gd name="connsiteY65" fmla="*/ 965200 h 2949575"/>
              <a:gd name="connsiteX66" fmla="*/ 101600 w 4648200"/>
              <a:gd name="connsiteY66" fmla="*/ 838200 h 2949575"/>
              <a:gd name="connsiteX0" fmla="*/ 101600 w 4648200"/>
              <a:gd name="connsiteY0" fmla="*/ 838200 h 2946610"/>
              <a:gd name="connsiteX1" fmla="*/ 146050 w 4648200"/>
              <a:gd name="connsiteY1" fmla="*/ 749300 h 2946610"/>
              <a:gd name="connsiteX2" fmla="*/ 177800 w 4648200"/>
              <a:gd name="connsiteY2" fmla="*/ 692150 h 2946610"/>
              <a:gd name="connsiteX3" fmla="*/ 279400 w 4648200"/>
              <a:gd name="connsiteY3" fmla="*/ 603250 h 2946610"/>
              <a:gd name="connsiteX4" fmla="*/ 374650 w 4648200"/>
              <a:gd name="connsiteY4" fmla="*/ 527050 h 2946610"/>
              <a:gd name="connsiteX5" fmla="*/ 463550 w 4648200"/>
              <a:gd name="connsiteY5" fmla="*/ 482600 h 2946610"/>
              <a:gd name="connsiteX6" fmla="*/ 565150 w 4648200"/>
              <a:gd name="connsiteY6" fmla="*/ 406400 h 2946610"/>
              <a:gd name="connsiteX7" fmla="*/ 717550 w 4648200"/>
              <a:gd name="connsiteY7" fmla="*/ 349250 h 2946610"/>
              <a:gd name="connsiteX8" fmla="*/ 831850 w 4648200"/>
              <a:gd name="connsiteY8" fmla="*/ 298450 h 2946610"/>
              <a:gd name="connsiteX9" fmla="*/ 927100 w 4648200"/>
              <a:gd name="connsiteY9" fmla="*/ 266700 h 2946610"/>
              <a:gd name="connsiteX10" fmla="*/ 1022350 w 4648200"/>
              <a:gd name="connsiteY10" fmla="*/ 260350 h 2946610"/>
              <a:gd name="connsiteX11" fmla="*/ 1104900 w 4648200"/>
              <a:gd name="connsiteY11" fmla="*/ 228600 h 2946610"/>
              <a:gd name="connsiteX12" fmla="*/ 1219200 w 4648200"/>
              <a:gd name="connsiteY12" fmla="*/ 190500 h 2946610"/>
              <a:gd name="connsiteX13" fmla="*/ 1346200 w 4648200"/>
              <a:gd name="connsiteY13" fmla="*/ 158750 h 2946610"/>
              <a:gd name="connsiteX14" fmla="*/ 1473200 w 4648200"/>
              <a:gd name="connsiteY14" fmla="*/ 133350 h 2946610"/>
              <a:gd name="connsiteX15" fmla="*/ 1612900 w 4648200"/>
              <a:gd name="connsiteY15" fmla="*/ 101600 h 2946610"/>
              <a:gd name="connsiteX16" fmla="*/ 1765300 w 4648200"/>
              <a:gd name="connsiteY16" fmla="*/ 82550 h 2946610"/>
              <a:gd name="connsiteX17" fmla="*/ 1943100 w 4648200"/>
              <a:gd name="connsiteY17" fmla="*/ 76200 h 2946610"/>
              <a:gd name="connsiteX18" fmla="*/ 2070100 w 4648200"/>
              <a:gd name="connsiteY18" fmla="*/ 50800 h 2946610"/>
              <a:gd name="connsiteX19" fmla="*/ 2254250 w 4648200"/>
              <a:gd name="connsiteY19" fmla="*/ 25400 h 2946610"/>
              <a:gd name="connsiteX20" fmla="*/ 2451100 w 4648200"/>
              <a:gd name="connsiteY20" fmla="*/ 6350 h 2946610"/>
              <a:gd name="connsiteX21" fmla="*/ 2679700 w 4648200"/>
              <a:gd name="connsiteY21" fmla="*/ 0 h 2946610"/>
              <a:gd name="connsiteX22" fmla="*/ 2876550 w 4648200"/>
              <a:gd name="connsiteY22" fmla="*/ 6350 h 2946610"/>
              <a:gd name="connsiteX23" fmla="*/ 3092450 w 4648200"/>
              <a:gd name="connsiteY23" fmla="*/ 19050 h 2946610"/>
              <a:gd name="connsiteX24" fmla="*/ 3327400 w 4648200"/>
              <a:gd name="connsiteY24" fmla="*/ 63500 h 2946610"/>
              <a:gd name="connsiteX25" fmla="*/ 3517900 w 4648200"/>
              <a:gd name="connsiteY25" fmla="*/ 120650 h 2946610"/>
              <a:gd name="connsiteX26" fmla="*/ 3714750 w 4648200"/>
              <a:gd name="connsiteY26" fmla="*/ 171450 h 2946610"/>
              <a:gd name="connsiteX27" fmla="*/ 3886200 w 4648200"/>
              <a:gd name="connsiteY27" fmla="*/ 247650 h 2946610"/>
              <a:gd name="connsiteX28" fmla="*/ 4044950 w 4648200"/>
              <a:gd name="connsiteY28" fmla="*/ 342900 h 2946610"/>
              <a:gd name="connsiteX29" fmla="*/ 4197350 w 4648200"/>
              <a:gd name="connsiteY29" fmla="*/ 457200 h 2946610"/>
              <a:gd name="connsiteX30" fmla="*/ 4337050 w 4648200"/>
              <a:gd name="connsiteY30" fmla="*/ 571500 h 2946610"/>
              <a:gd name="connsiteX31" fmla="*/ 4476750 w 4648200"/>
              <a:gd name="connsiteY31" fmla="*/ 742950 h 2946610"/>
              <a:gd name="connsiteX32" fmla="*/ 4559300 w 4648200"/>
              <a:gd name="connsiteY32" fmla="*/ 901700 h 2946610"/>
              <a:gd name="connsiteX33" fmla="*/ 4616450 w 4648200"/>
              <a:gd name="connsiteY33" fmla="*/ 1085850 h 2946610"/>
              <a:gd name="connsiteX34" fmla="*/ 4641850 w 4648200"/>
              <a:gd name="connsiteY34" fmla="*/ 1270000 h 2946610"/>
              <a:gd name="connsiteX35" fmla="*/ 4648200 w 4648200"/>
              <a:gd name="connsiteY35" fmla="*/ 1460500 h 2946610"/>
              <a:gd name="connsiteX36" fmla="*/ 4641850 w 4648200"/>
              <a:gd name="connsiteY36" fmla="*/ 1631950 h 2946610"/>
              <a:gd name="connsiteX37" fmla="*/ 4603750 w 4648200"/>
              <a:gd name="connsiteY37" fmla="*/ 1873250 h 2946610"/>
              <a:gd name="connsiteX38" fmla="*/ 4540250 w 4648200"/>
              <a:gd name="connsiteY38" fmla="*/ 2063750 h 2946610"/>
              <a:gd name="connsiteX39" fmla="*/ 4419600 w 4648200"/>
              <a:gd name="connsiteY39" fmla="*/ 2279650 h 2946610"/>
              <a:gd name="connsiteX40" fmla="*/ 4286250 w 4648200"/>
              <a:gd name="connsiteY40" fmla="*/ 2432050 h 2946610"/>
              <a:gd name="connsiteX41" fmla="*/ 4121150 w 4648200"/>
              <a:gd name="connsiteY41" fmla="*/ 2571750 h 2946610"/>
              <a:gd name="connsiteX42" fmla="*/ 3949700 w 4648200"/>
              <a:gd name="connsiteY42" fmla="*/ 2673350 h 2946610"/>
              <a:gd name="connsiteX43" fmla="*/ 3759200 w 4648200"/>
              <a:gd name="connsiteY43" fmla="*/ 2755900 h 2946610"/>
              <a:gd name="connsiteX44" fmla="*/ 3568700 w 4648200"/>
              <a:gd name="connsiteY44" fmla="*/ 2832100 h 2946610"/>
              <a:gd name="connsiteX45" fmla="*/ 3362325 w 4648200"/>
              <a:gd name="connsiteY45" fmla="*/ 2901950 h 2946610"/>
              <a:gd name="connsiteX46" fmla="*/ 3098800 w 4648200"/>
              <a:gd name="connsiteY46" fmla="*/ 2940050 h 2946610"/>
              <a:gd name="connsiteX47" fmla="*/ 2809875 w 4648200"/>
              <a:gd name="connsiteY47" fmla="*/ 2943225 h 2946610"/>
              <a:gd name="connsiteX48" fmla="*/ 2501900 w 4648200"/>
              <a:gd name="connsiteY48" fmla="*/ 2933700 h 2946610"/>
              <a:gd name="connsiteX49" fmla="*/ 2209800 w 4648200"/>
              <a:gd name="connsiteY49" fmla="*/ 2946400 h 2946610"/>
              <a:gd name="connsiteX50" fmla="*/ 1819275 w 4648200"/>
              <a:gd name="connsiteY50" fmla="*/ 2946400 h 2946610"/>
              <a:gd name="connsiteX51" fmla="*/ 1489075 w 4648200"/>
              <a:gd name="connsiteY51" fmla="*/ 2946400 h 2946610"/>
              <a:gd name="connsiteX52" fmla="*/ 1250950 w 4648200"/>
              <a:gd name="connsiteY52" fmla="*/ 2917825 h 2946610"/>
              <a:gd name="connsiteX53" fmla="*/ 1028700 w 4648200"/>
              <a:gd name="connsiteY53" fmla="*/ 2870200 h 2946610"/>
              <a:gd name="connsiteX54" fmla="*/ 850900 w 4648200"/>
              <a:gd name="connsiteY54" fmla="*/ 2800350 h 2946610"/>
              <a:gd name="connsiteX55" fmla="*/ 679450 w 4648200"/>
              <a:gd name="connsiteY55" fmla="*/ 2724150 h 2946610"/>
              <a:gd name="connsiteX56" fmla="*/ 514350 w 4648200"/>
              <a:gd name="connsiteY56" fmla="*/ 2597150 h 2946610"/>
              <a:gd name="connsiteX57" fmla="*/ 381000 w 4648200"/>
              <a:gd name="connsiteY57" fmla="*/ 2432050 h 2946610"/>
              <a:gd name="connsiteX58" fmla="*/ 285750 w 4648200"/>
              <a:gd name="connsiteY58" fmla="*/ 2317750 h 2946610"/>
              <a:gd name="connsiteX59" fmla="*/ 196850 w 4648200"/>
              <a:gd name="connsiteY59" fmla="*/ 2165350 h 2946610"/>
              <a:gd name="connsiteX60" fmla="*/ 114300 w 4648200"/>
              <a:gd name="connsiteY60" fmla="*/ 1981200 h 2946610"/>
              <a:gd name="connsiteX61" fmla="*/ 69850 w 4648200"/>
              <a:gd name="connsiteY61" fmla="*/ 1809750 h 2946610"/>
              <a:gd name="connsiteX62" fmla="*/ 25400 w 4648200"/>
              <a:gd name="connsiteY62" fmla="*/ 1600200 h 2946610"/>
              <a:gd name="connsiteX63" fmla="*/ 0 w 4648200"/>
              <a:gd name="connsiteY63" fmla="*/ 1377950 h 2946610"/>
              <a:gd name="connsiteX64" fmla="*/ 19050 w 4648200"/>
              <a:gd name="connsiteY64" fmla="*/ 1155700 h 2946610"/>
              <a:gd name="connsiteX65" fmla="*/ 44450 w 4648200"/>
              <a:gd name="connsiteY65" fmla="*/ 965200 h 2946610"/>
              <a:gd name="connsiteX66" fmla="*/ 101600 w 4648200"/>
              <a:gd name="connsiteY66" fmla="*/ 838200 h 2946610"/>
              <a:gd name="connsiteX0" fmla="*/ 101600 w 4648200"/>
              <a:gd name="connsiteY0" fmla="*/ 838200 h 2946610"/>
              <a:gd name="connsiteX1" fmla="*/ 146050 w 4648200"/>
              <a:gd name="connsiteY1" fmla="*/ 749300 h 2946610"/>
              <a:gd name="connsiteX2" fmla="*/ 177800 w 4648200"/>
              <a:gd name="connsiteY2" fmla="*/ 692150 h 2946610"/>
              <a:gd name="connsiteX3" fmla="*/ 279400 w 4648200"/>
              <a:gd name="connsiteY3" fmla="*/ 603250 h 2946610"/>
              <a:gd name="connsiteX4" fmla="*/ 374650 w 4648200"/>
              <a:gd name="connsiteY4" fmla="*/ 527050 h 2946610"/>
              <a:gd name="connsiteX5" fmla="*/ 463550 w 4648200"/>
              <a:gd name="connsiteY5" fmla="*/ 482600 h 2946610"/>
              <a:gd name="connsiteX6" fmla="*/ 565150 w 4648200"/>
              <a:gd name="connsiteY6" fmla="*/ 406400 h 2946610"/>
              <a:gd name="connsiteX7" fmla="*/ 717550 w 4648200"/>
              <a:gd name="connsiteY7" fmla="*/ 349250 h 2946610"/>
              <a:gd name="connsiteX8" fmla="*/ 831850 w 4648200"/>
              <a:gd name="connsiteY8" fmla="*/ 298450 h 2946610"/>
              <a:gd name="connsiteX9" fmla="*/ 927100 w 4648200"/>
              <a:gd name="connsiteY9" fmla="*/ 266700 h 2946610"/>
              <a:gd name="connsiteX10" fmla="*/ 1022350 w 4648200"/>
              <a:gd name="connsiteY10" fmla="*/ 260350 h 2946610"/>
              <a:gd name="connsiteX11" fmla="*/ 1104900 w 4648200"/>
              <a:gd name="connsiteY11" fmla="*/ 228600 h 2946610"/>
              <a:gd name="connsiteX12" fmla="*/ 1219200 w 4648200"/>
              <a:gd name="connsiteY12" fmla="*/ 190500 h 2946610"/>
              <a:gd name="connsiteX13" fmla="*/ 1346200 w 4648200"/>
              <a:gd name="connsiteY13" fmla="*/ 158750 h 2946610"/>
              <a:gd name="connsiteX14" fmla="*/ 1473200 w 4648200"/>
              <a:gd name="connsiteY14" fmla="*/ 133350 h 2946610"/>
              <a:gd name="connsiteX15" fmla="*/ 1612900 w 4648200"/>
              <a:gd name="connsiteY15" fmla="*/ 101600 h 2946610"/>
              <a:gd name="connsiteX16" fmla="*/ 1765300 w 4648200"/>
              <a:gd name="connsiteY16" fmla="*/ 82550 h 2946610"/>
              <a:gd name="connsiteX17" fmla="*/ 1943100 w 4648200"/>
              <a:gd name="connsiteY17" fmla="*/ 76200 h 2946610"/>
              <a:gd name="connsiteX18" fmla="*/ 2070100 w 4648200"/>
              <a:gd name="connsiteY18" fmla="*/ 50800 h 2946610"/>
              <a:gd name="connsiteX19" fmla="*/ 2254250 w 4648200"/>
              <a:gd name="connsiteY19" fmla="*/ 25400 h 2946610"/>
              <a:gd name="connsiteX20" fmla="*/ 2451100 w 4648200"/>
              <a:gd name="connsiteY20" fmla="*/ 6350 h 2946610"/>
              <a:gd name="connsiteX21" fmla="*/ 2679700 w 4648200"/>
              <a:gd name="connsiteY21" fmla="*/ 0 h 2946610"/>
              <a:gd name="connsiteX22" fmla="*/ 2876550 w 4648200"/>
              <a:gd name="connsiteY22" fmla="*/ 6350 h 2946610"/>
              <a:gd name="connsiteX23" fmla="*/ 3092450 w 4648200"/>
              <a:gd name="connsiteY23" fmla="*/ 19050 h 2946610"/>
              <a:gd name="connsiteX24" fmla="*/ 3327400 w 4648200"/>
              <a:gd name="connsiteY24" fmla="*/ 63500 h 2946610"/>
              <a:gd name="connsiteX25" fmla="*/ 3517900 w 4648200"/>
              <a:gd name="connsiteY25" fmla="*/ 120650 h 2946610"/>
              <a:gd name="connsiteX26" fmla="*/ 3714750 w 4648200"/>
              <a:gd name="connsiteY26" fmla="*/ 171450 h 2946610"/>
              <a:gd name="connsiteX27" fmla="*/ 3886200 w 4648200"/>
              <a:gd name="connsiteY27" fmla="*/ 247650 h 2946610"/>
              <a:gd name="connsiteX28" fmla="*/ 4044950 w 4648200"/>
              <a:gd name="connsiteY28" fmla="*/ 342900 h 2946610"/>
              <a:gd name="connsiteX29" fmla="*/ 4197350 w 4648200"/>
              <a:gd name="connsiteY29" fmla="*/ 457200 h 2946610"/>
              <a:gd name="connsiteX30" fmla="*/ 4337050 w 4648200"/>
              <a:gd name="connsiteY30" fmla="*/ 571500 h 2946610"/>
              <a:gd name="connsiteX31" fmla="*/ 4476750 w 4648200"/>
              <a:gd name="connsiteY31" fmla="*/ 742950 h 2946610"/>
              <a:gd name="connsiteX32" fmla="*/ 4559300 w 4648200"/>
              <a:gd name="connsiteY32" fmla="*/ 901700 h 2946610"/>
              <a:gd name="connsiteX33" fmla="*/ 4616450 w 4648200"/>
              <a:gd name="connsiteY33" fmla="*/ 1085850 h 2946610"/>
              <a:gd name="connsiteX34" fmla="*/ 4641850 w 4648200"/>
              <a:gd name="connsiteY34" fmla="*/ 1270000 h 2946610"/>
              <a:gd name="connsiteX35" fmla="*/ 4648200 w 4648200"/>
              <a:gd name="connsiteY35" fmla="*/ 1460500 h 2946610"/>
              <a:gd name="connsiteX36" fmla="*/ 4641850 w 4648200"/>
              <a:gd name="connsiteY36" fmla="*/ 1631950 h 2946610"/>
              <a:gd name="connsiteX37" fmla="*/ 4603750 w 4648200"/>
              <a:gd name="connsiteY37" fmla="*/ 1873250 h 2946610"/>
              <a:gd name="connsiteX38" fmla="*/ 4540250 w 4648200"/>
              <a:gd name="connsiteY38" fmla="*/ 2063750 h 2946610"/>
              <a:gd name="connsiteX39" fmla="*/ 4419600 w 4648200"/>
              <a:gd name="connsiteY39" fmla="*/ 2279650 h 2946610"/>
              <a:gd name="connsiteX40" fmla="*/ 4286250 w 4648200"/>
              <a:gd name="connsiteY40" fmla="*/ 2432050 h 2946610"/>
              <a:gd name="connsiteX41" fmla="*/ 4121150 w 4648200"/>
              <a:gd name="connsiteY41" fmla="*/ 2571750 h 2946610"/>
              <a:gd name="connsiteX42" fmla="*/ 3949700 w 4648200"/>
              <a:gd name="connsiteY42" fmla="*/ 2673350 h 2946610"/>
              <a:gd name="connsiteX43" fmla="*/ 3759200 w 4648200"/>
              <a:gd name="connsiteY43" fmla="*/ 2755900 h 2946610"/>
              <a:gd name="connsiteX44" fmla="*/ 3568700 w 4648200"/>
              <a:gd name="connsiteY44" fmla="*/ 2832100 h 2946610"/>
              <a:gd name="connsiteX45" fmla="*/ 3362325 w 4648200"/>
              <a:gd name="connsiteY45" fmla="*/ 2901950 h 2946610"/>
              <a:gd name="connsiteX46" fmla="*/ 3098800 w 4648200"/>
              <a:gd name="connsiteY46" fmla="*/ 2940050 h 2946610"/>
              <a:gd name="connsiteX47" fmla="*/ 2809875 w 4648200"/>
              <a:gd name="connsiteY47" fmla="*/ 2930525 h 2946610"/>
              <a:gd name="connsiteX48" fmla="*/ 2501900 w 4648200"/>
              <a:gd name="connsiteY48" fmla="*/ 2933700 h 2946610"/>
              <a:gd name="connsiteX49" fmla="*/ 2209800 w 4648200"/>
              <a:gd name="connsiteY49" fmla="*/ 2946400 h 2946610"/>
              <a:gd name="connsiteX50" fmla="*/ 1819275 w 4648200"/>
              <a:gd name="connsiteY50" fmla="*/ 2946400 h 2946610"/>
              <a:gd name="connsiteX51" fmla="*/ 1489075 w 4648200"/>
              <a:gd name="connsiteY51" fmla="*/ 2946400 h 2946610"/>
              <a:gd name="connsiteX52" fmla="*/ 1250950 w 4648200"/>
              <a:gd name="connsiteY52" fmla="*/ 2917825 h 2946610"/>
              <a:gd name="connsiteX53" fmla="*/ 1028700 w 4648200"/>
              <a:gd name="connsiteY53" fmla="*/ 2870200 h 2946610"/>
              <a:gd name="connsiteX54" fmla="*/ 850900 w 4648200"/>
              <a:gd name="connsiteY54" fmla="*/ 2800350 h 2946610"/>
              <a:gd name="connsiteX55" fmla="*/ 679450 w 4648200"/>
              <a:gd name="connsiteY55" fmla="*/ 2724150 h 2946610"/>
              <a:gd name="connsiteX56" fmla="*/ 514350 w 4648200"/>
              <a:gd name="connsiteY56" fmla="*/ 2597150 h 2946610"/>
              <a:gd name="connsiteX57" fmla="*/ 381000 w 4648200"/>
              <a:gd name="connsiteY57" fmla="*/ 2432050 h 2946610"/>
              <a:gd name="connsiteX58" fmla="*/ 285750 w 4648200"/>
              <a:gd name="connsiteY58" fmla="*/ 2317750 h 2946610"/>
              <a:gd name="connsiteX59" fmla="*/ 196850 w 4648200"/>
              <a:gd name="connsiteY59" fmla="*/ 2165350 h 2946610"/>
              <a:gd name="connsiteX60" fmla="*/ 114300 w 4648200"/>
              <a:gd name="connsiteY60" fmla="*/ 1981200 h 2946610"/>
              <a:gd name="connsiteX61" fmla="*/ 69850 w 4648200"/>
              <a:gd name="connsiteY61" fmla="*/ 1809750 h 2946610"/>
              <a:gd name="connsiteX62" fmla="*/ 25400 w 4648200"/>
              <a:gd name="connsiteY62" fmla="*/ 1600200 h 2946610"/>
              <a:gd name="connsiteX63" fmla="*/ 0 w 4648200"/>
              <a:gd name="connsiteY63" fmla="*/ 1377950 h 2946610"/>
              <a:gd name="connsiteX64" fmla="*/ 19050 w 4648200"/>
              <a:gd name="connsiteY64" fmla="*/ 1155700 h 2946610"/>
              <a:gd name="connsiteX65" fmla="*/ 44450 w 4648200"/>
              <a:gd name="connsiteY65" fmla="*/ 965200 h 2946610"/>
              <a:gd name="connsiteX66" fmla="*/ 101600 w 4648200"/>
              <a:gd name="connsiteY66" fmla="*/ 838200 h 2946610"/>
              <a:gd name="connsiteX0" fmla="*/ 101600 w 4648200"/>
              <a:gd name="connsiteY0" fmla="*/ 838200 h 2946610"/>
              <a:gd name="connsiteX1" fmla="*/ 146050 w 4648200"/>
              <a:gd name="connsiteY1" fmla="*/ 749300 h 2946610"/>
              <a:gd name="connsiteX2" fmla="*/ 177800 w 4648200"/>
              <a:gd name="connsiteY2" fmla="*/ 692150 h 2946610"/>
              <a:gd name="connsiteX3" fmla="*/ 279400 w 4648200"/>
              <a:gd name="connsiteY3" fmla="*/ 603250 h 2946610"/>
              <a:gd name="connsiteX4" fmla="*/ 374650 w 4648200"/>
              <a:gd name="connsiteY4" fmla="*/ 527050 h 2946610"/>
              <a:gd name="connsiteX5" fmla="*/ 463550 w 4648200"/>
              <a:gd name="connsiteY5" fmla="*/ 482600 h 2946610"/>
              <a:gd name="connsiteX6" fmla="*/ 565150 w 4648200"/>
              <a:gd name="connsiteY6" fmla="*/ 406400 h 2946610"/>
              <a:gd name="connsiteX7" fmla="*/ 717550 w 4648200"/>
              <a:gd name="connsiteY7" fmla="*/ 349250 h 2946610"/>
              <a:gd name="connsiteX8" fmla="*/ 831850 w 4648200"/>
              <a:gd name="connsiteY8" fmla="*/ 298450 h 2946610"/>
              <a:gd name="connsiteX9" fmla="*/ 927100 w 4648200"/>
              <a:gd name="connsiteY9" fmla="*/ 266700 h 2946610"/>
              <a:gd name="connsiteX10" fmla="*/ 1022350 w 4648200"/>
              <a:gd name="connsiteY10" fmla="*/ 260350 h 2946610"/>
              <a:gd name="connsiteX11" fmla="*/ 1104900 w 4648200"/>
              <a:gd name="connsiteY11" fmla="*/ 228600 h 2946610"/>
              <a:gd name="connsiteX12" fmla="*/ 1219200 w 4648200"/>
              <a:gd name="connsiteY12" fmla="*/ 190500 h 2946610"/>
              <a:gd name="connsiteX13" fmla="*/ 1346200 w 4648200"/>
              <a:gd name="connsiteY13" fmla="*/ 158750 h 2946610"/>
              <a:gd name="connsiteX14" fmla="*/ 1473200 w 4648200"/>
              <a:gd name="connsiteY14" fmla="*/ 133350 h 2946610"/>
              <a:gd name="connsiteX15" fmla="*/ 1612900 w 4648200"/>
              <a:gd name="connsiteY15" fmla="*/ 101600 h 2946610"/>
              <a:gd name="connsiteX16" fmla="*/ 1765300 w 4648200"/>
              <a:gd name="connsiteY16" fmla="*/ 82550 h 2946610"/>
              <a:gd name="connsiteX17" fmla="*/ 1943100 w 4648200"/>
              <a:gd name="connsiteY17" fmla="*/ 76200 h 2946610"/>
              <a:gd name="connsiteX18" fmla="*/ 2070100 w 4648200"/>
              <a:gd name="connsiteY18" fmla="*/ 50800 h 2946610"/>
              <a:gd name="connsiteX19" fmla="*/ 2254250 w 4648200"/>
              <a:gd name="connsiteY19" fmla="*/ 25400 h 2946610"/>
              <a:gd name="connsiteX20" fmla="*/ 2451100 w 4648200"/>
              <a:gd name="connsiteY20" fmla="*/ 6350 h 2946610"/>
              <a:gd name="connsiteX21" fmla="*/ 2679700 w 4648200"/>
              <a:gd name="connsiteY21" fmla="*/ 0 h 2946610"/>
              <a:gd name="connsiteX22" fmla="*/ 2876550 w 4648200"/>
              <a:gd name="connsiteY22" fmla="*/ 6350 h 2946610"/>
              <a:gd name="connsiteX23" fmla="*/ 3092450 w 4648200"/>
              <a:gd name="connsiteY23" fmla="*/ 19050 h 2946610"/>
              <a:gd name="connsiteX24" fmla="*/ 3327400 w 4648200"/>
              <a:gd name="connsiteY24" fmla="*/ 63500 h 2946610"/>
              <a:gd name="connsiteX25" fmla="*/ 3517900 w 4648200"/>
              <a:gd name="connsiteY25" fmla="*/ 120650 h 2946610"/>
              <a:gd name="connsiteX26" fmla="*/ 3714750 w 4648200"/>
              <a:gd name="connsiteY26" fmla="*/ 171450 h 2946610"/>
              <a:gd name="connsiteX27" fmla="*/ 3886200 w 4648200"/>
              <a:gd name="connsiteY27" fmla="*/ 247650 h 2946610"/>
              <a:gd name="connsiteX28" fmla="*/ 4044950 w 4648200"/>
              <a:gd name="connsiteY28" fmla="*/ 342900 h 2946610"/>
              <a:gd name="connsiteX29" fmla="*/ 4197350 w 4648200"/>
              <a:gd name="connsiteY29" fmla="*/ 457200 h 2946610"/>
              <a:gd name="connsiteX30" fmla="*/ 4337050 w 4648200"/>
              <a:gd name="connsiteY30" fmla="*/ 571500 h 2946610"/>
              <a:gd name="connsiteX31" fmla="*/ 4476750 w 4648200"/>
              <a:gd name="connsiteY31" fmla="*/ 742950 h 2946610"/>
              <a:gd name="connsiteX32" fmla="*/ 4559300 w 4648200"/>
              <a:gd name="connsiteY32" fmla="*/ 901700 h 2946610"/>
              <a:gd name="connsiteX33" fmla="*/ 4616450 w 4648200"/>
              <a:gd name="connsiteY33" fmla="*/ 1085850 h 2946610"/>
              <a:gd name="connsiteX34" fmla="*/ 4641850 w 4648200"/>
              <a:gd name="connsiteY34" fmla="*/ 1270000 h 2946610"/>
              <a:gd name="connsiteX35" fmla="*/ 4648200 w 4648200"/>
              <a:gd name="connsiteY35" fmla="*/ 1460500 h 2946610"/>
              <a:gd name="connsiteX36" fmla="*/ 4641850 w 4648200"/>
              <a:gd name="connsiteY36" fmla="*/ 1631950 h 2946610"/>
              <a:gd name="connsiteX37" fmla="*/ 4603750 w 4648200"/>
              <a:gd name="connsiteY37" fmla="*/ 1873250 h 2946610"/>
              <a:gd name="connsiteX38" fmla="*/ 4540250 w 4648200"/>
              <a:gd name="connsiteY38" fmla="*/ 2063750 h 2946610"/>
              <a:gd name="connsiteX39" fmla="*/ 4419600 w 4648200"/>
              <a:gd name="connsiteY39" fmla="*/ 2279650 h 2946610"/>
              <a:gd name="connsiteX40" fmla="*/ 4286250 w 4648200"/>
              <a:gd name="connsiteY40" fmla="*/ 2432050 h 2946610"/>
              <a:gd name="connsiteX41" fmla="*/ 4121150 w 4648200"/>
              <a:gd name="connsiteY41" fmla="*/ 2571750 h 2946610"/>
              <a:gd name="connsiteX42" fmla="*/ 3949700 w 4648200"/>
              <a:gd name="connsiteY42" fmla="*/ 2673350 h 2946610"/>
              <a:gd name="connsiteX43" fmla="*/ 3759200 w 4648200"/>
              <a:gd name="connsiteY43" fmla="*/ 2755900 h 2946610"/>
              <a:gd name="connsiteX44" fmla="*/ 3568700 w 4648200"/>
              <a:gd name="connsiteY44" fmla="*/ 2832100 h 2946610"/>
              <a:gd name="connsiteX45" fmla="*/ 3362325 w 4648200"/>
              <a:gd name="connsiteY45" fmla="*/ 2901950 h 2946610"/>
              <a:gd name="connsiteX46" fmla="*/ 3098800 w 4648200"/>
              <a:gd name="connsiteY46" fmla="*/ 2940050 h 2946610"/>
              <a:gd name="connsiteX47" fmla="*/ 2813050 w 4648200"/>
              <a:gd name="connsiteY47" fmla="*/ 2936875 h 2946610"/>
              <a:gd name="connsiteX48" fmla="*/ 2501900 w 4648200"/>
              <a:gd name="connsiteY48" fmla="*/ 2933700 h 2946610"/>
              <a:gd name="connsiteX49" fmla="*/ 2209800 w 4648200"/>
              <a:gd name="connsiteY49" fmla="*/ 2946400 h 2946610"/>
              <a:gd name="connsiteX50" fmla="*/ 1819275 w 4648200"/>
              <a:gd name="connsiteY50" fmla="*/ 2946400 h 2946610"/>
              <a:gd name="connsiteX51" fmla="*/ 1489075 w 4648200"/>
              <a:gd name="connsiteY51" fmla="*/ 2946400 h 2946610"/>
              <a:gd name="connsiteX52" fmla="*/ 1250950 w 4648200"/>
              <a:gd name="connsiteY52" fmla="*/ 2917825 h 2946610"/>
              <a:gd name="connsiteX53" fmla="*/ 1028700 w 4648200"/>
              <a:gd name="connsiteY53" fmla="*/ 2870200 h 2946610"/>
              <a:gd name="connsiteX54" fmla="*/ 850900 w 4648200"/>
              <a:gd name="connsiteY54" fmla="*/ 2800350 h 2946610"/>
              <a:gd name="connsiteX55" fmla="*/ 679450 w 4648200"/>
              <a:gd name="connsiteY55" fmla="*/ 2724150 h 2946610"/>
              <a:gd name="connsiteX56" fmla="*/ 514350 w 4648200"/>
              <a:gd name="connsiteY56" fmla="*/ 2597150 h 2946610"/>
              <a:gd name="connsiteX57" fmla="*/ 381000 w 4648200"/>
              <a:gd name="connsiteY57" fmla="*/ 2432050 h 2946610"/>
              <a:gd name="connsiteX58" fmla="*/ 285750 w 4648200"/>
              <a:gd name="connsiteY58" fmla="*/ 2317750 h 2946610"/>
              <a:gd name="connsiteX59" fmla="*/ 196850 w 4648200"/>
              <a:gd name="connsiteY59" fmla="*/ 2165350 h 2946610"/>
              <a:gd name="connsiteX60" fmla="*/ 114300 w 4648200"/>
              <a:gd name="connsiteY60" fmla="*/ 1981200 h 2946610"/>
              <a:gd name="connsiteX61" fmla="*/ 69850 w 4648200"/>
              <a:gd name="connsiteY61" fmla="*/ 1809750 h 2946610"/>
              <a:gd name="connsiteX62" fmla="*/ 25400 w 4648200"/>
              <a:gd name="connsiteY62" fmla="*/ 1600200 h 2946610"/>
              <a:gd name="connsiteX63" fmla="*/ 0 w 4648200"/>
              <a:gd name="connsiteY63" fmla="*/ 1377950 h 2946610"/>
              <a:gd name="connsiteX64" fmla="*/ 19050 w 4648200"/>
              <a:gd name="connsiteY64" fmla="*/ 1155700 h 2946610"/>
              <a:gd name="connsiteX65" fmla="*/ 44450 w 4648200"/>
              <a:gd name="connsiteY65" fmla="*/ 965200 h 2946610"/>
              <a:gd name="connsiteX66" fmla="*/ 101600 w 4648200"/>
              <a:gd name="connsiteY66" fmla="*/ 838200 h 2946610"/>
              <a:gd name="connsiteX0" fmla="*/ 101600 w 4648200"/>
              <a:gd name="connsiteY0" fmla="*/ 838200 h 2946610"/>
              <a:gd name="connsiteX1" fmla="*/ 146050 w 4648200"/>
              <a:gd name="connsiteY1" fmla="*/ 749300 h 2946610"/>
              <a:gd name="connsiteX2" fmla="*/ 177800 w 4648200"/>
              <a:gd name="connsiteY2" fmla="*/ 692150 h 2946610"/>
              <a:gd name="connsiteX3" fmla="*/ 279400 w 4648200"/>
              <a:gd name="connsiteY3" fmla="*/ 603250 h 2946610"/>
              <a:gd name="connsiteX4" fmla="*/ 374650 w 4648200"/>
              <a:gd name="connsiteY4" fmla="*/ 527050 h 2946610"/>
              <a:gd name="connsiteX5" fmla="*/ 463550 w 4648200"/>
              <a:gd name="connsiteY5" fmla="*/ 482600 h 2946610"/>
              <a:gd name="connsiteX6" fmla="*/ 565150 w 4648200"/>
              <a:gd name="connsiteY6" fmla="*/ 406400 h 2946610"/>
              <a:gd name="connsiteX7" fmla="*/ 717550 w 4648200"/>
              <a:gd name="connsiteY7" fmla="*/ 349250 h 2946610"/>
              <a:gd name="connsiteX8" fmla="*/ 831850 w 4648200"/>
              <a:gd name="connsiteY8" fmla="*/ 298450 h 2946610"/>
              <a:gd name="connsiteX9" fmla="*/ 927100 w 4648200"/>
              <a:gd name="connsiteY9" fmla="*/ 266700 h 2946610"/>
              <a:gd name="connsiteX10" fmla="*/ 1022350 w 4648200"/>
              <a:gd name="connsiteY10" fmla="*/ 260350 h 2946610"/>
              <a:gd name="connsiteX11" fmla="*/ 1104900 w 4648200"/>
              <a:gd name="connsiteY11" fmla="*/ 228600 h 2946610"/>
              <a:gd name="connsiteX12" fmla="*/ 1219200 w 4648200"/>
              <a:gd name="connsiteY12" fmla="*/ 190500 h 2946610"/>
              <a:gd name="connsiteX13" fmla="*/ 1346200 w 4648200"/>
              <a:gd name="connsiteY13" fmla="*/ 158750 h 2946610"/>
              <a:gd name="connsiteX14" fmla="*/ 1473200 w 4648200"/>
              <a:gd name="connsiteY14" fmla="*/ 133350 h 2946610"/>
              <a:gd name="connsiteX15" fmla="*/ 1612900 w 4648200"/>
              <a:gd name="connsiteY15" fmla="*/ 101600 h 2946610"/>
              <a:gd name="connsiteX16" fmla="*/ 1765300 w 4648200"/>
              <a:gd name="connsiteY16" fmla="*/ 82550 h 2946610"/>
              <a:gd name="connsiteX17" fmla="*/ 1943100 w 4648200"/>
              <a:gd name="connsiteY17" fmla="*/ 76200 h 2946610"/>
              <a:gd name="connsiteX18" fmla="*/ 2070100 w 4648200"/>
              <a:gd name="connsiteY18" fmla="*/ 50800 h 2946610"/>
              <a:gd name="connsiteX19" fmla="*/ 2254250 w 4648200"/>
              <a:gd name="connsiteY19" fmla="*/ 25400 h 2946610"/>
              <a:gd name="connsiteX20" fmla="*/ 2451100 w 4648200"/>
              <a:gd name="connsiteY20" fmla="*/ 6350 h 2946610"/>
              <a:gd name="connsiteX21" fmla="*/ 2679700 w 4648200"/>
              <a:gd name="connsiteY21" fmla="*/ 0 h 2946610"/>
              <a:gd name="connsiteX22" fmla="*/ 2876550 w 4648200"/>
              <a:gd name="connsiteY22" fmla="*/ 6350 h 2946610"/>
              <a:gd name="connsiteX23" fmla="*/ 3092450 w 4648200"/>
              <a:gd name="connsiteY23" fmla="*/ 19050 h 2946610"/>
              <a:gd name="connsiteX24" fmla="*/ 3327400 w 4648200"/>
              <a:gd name="connsiteY24" fmla="*/ 63500 h 2946610"/>
              <a:gd name="connsiteX25" fmla="*/ 3517900 w 4648200"/>
              <a:gd name="connsiteY25" fmla="*/ 120650 h 2946610"/>
              <a:gd name="connsiteX26" fmla="*/ 3714750 w 4648200"/>
              <a:gd name="connsiteY26" fmla="*/ 171450 h 2946610"/>
              <a:gd name="connsiteX27" fmla="*/ 3886200 w 4648200"/>
              <a:gd name="connsiteY27" fmla="*/ 247650 h 2946610"/>
              <a:gd name="connsiteX28" fmla="*/ 4044950 w 4648200"/>
              <a:gd name="connsiteY28" fmla="*/ 342900 h 2946610"/>
              <a:gd name="connsiteX29" fmla="*/ 4197350 w 4648200"/>
              <a:gd name="connsiteY29" fmla="*/ 457200 h 2946610"/>
              <a:gd name="connsiteX30" fmla="*/ 4337050 w 4648200"/>
              <a:gd name="connsiteY30" fmla="*/ 571500 h 2946610"/>
              <a:gd name="connsiteX31" fmla="*/ 4476750 w 4648200"/>
              <a:gd name="connsiteY31" fmla="*/ 742950 h 2946610"/>
              <a:gd name="connsiteX32" fmla="*/ 4559300 w 4648200"/>
              <a:gd name="connsiteY32" fmla="*/ 901700 h 2946610"/>
              <a:gd name="connsiteX33" fmla="*/ 4616450 w 4648200"/>
              <a:gd name="connsiteY33" fmla="*/ 1085850 h 2946610"/>
              <a:gd name="connsiteX34" fmla="*/ 4641850 w 4648200"/>
              <a:gd name="connsiteY34" fmla="*/ 1270000 h 2946610"/>
              <a:gd name="connsiteX35" fmla="*/ 4648200 w 4648200"/>
              <a:gd name="connsiteY35" fmla="*/ 1460500 h 2946610"/>
              <a:gd name="connsiteX36" fmla="*/ 4641850 w 4648200"/>
              <a:gd name="connsiteY36" fmla="*/ 1631950 h 2946610"/>
              <a:gd name="connsiteX37" fmla="*/ 4603750 w 4648200"/>
              <a:gd name="connsiteY37" fmla="*/ 1873250 h 2946610"/>
              <a:gd name="connsiteX38" fmla="*/ 4540250 w 4648200"/>
              <a:gd name="connsiteY38" fmla="*/ 2063750 h 2946610"/>
              <a:gd name="connsiteX39" fmla="*/ 4419600 w 4648200"/>
              <a:gd name="connsiteY39" fmla="*/ 2279650 h 2946610"/>
              <a:gd name="connsiteX40" fmla="*/ 4286250 w 4648200"/>
              <a:gd name="connsiteY40" fmla="*/ 2432050 h 2946610"/>
              <a:gd name="connsiteX41" fmla="*/ 4121150 w 4648200"/>
              <a:gd name="connsiteY41" fmla="*/ 2571750 h 2946610"/>
              <a:gd name="connsiteX42" fmla="*/ 3949700 w 4648200"/>
              <a:gd name="connsiteY42" fmla="*/ 2673350 h 2946610"/>
              <a:gd name="connsiteX43" fmla="*/ 3759200 w 4648200"/>
              <a:gd name="connsiteY43" fmla="*/ 2755900 h 2946610"/>
              <a:gd name="connsiteX44" fmla="*/ 3568700 w 4648200"/>
              <a:gd name="connsiteY44" fmla="*/ 2832100 h 2946610"/>
              <a:gd name="connsiteX45" fmla="*/ 3362325 w 4648200"/>
              <a:gd name="connsiteY45" fmla="*/ 2901950 h 2946610"/>
              <a:gd name="connsiteX46" fmla="*/ 3101975 w 4648200"/>
              <a:gd name="connsiteY46" fmla="*/ 2930525 h 2946610"/>
              <a:gd name="connsiteX47" fmla="*/ 2813050 w 4648200"/>
              <a:gd name="connsiteY47" fmla="*/ 2936875 h 2946610"/>
              <a:gd name="connsiteX48" fmla="*/ 2501900 w 4648200"/>
              <a:gd name="connsiteY48" fmla="*/ 2933700 h 2946610"/>
              <a:gd name="connsiteX49" fmla="*/ 2209800 w 4648200"/>
              <a:gd name="connsiteY49" fmla="*/ 2946400 h 2946610"/>
              <a:gd name="connsiteX50" fmla="*/ 1819275 w 4648200"/>
              <a:gd name="connsiteY50" fmla="*/ 2946400 h 2946610"/>
              <a:gd name="connsiteX51" fmla="*/ 1489075 w 4648200"/>
              <a:gd name="connsiteY51" fmla="*/ 2946400 h 2946610"/>
              <a:gd name="connsiteX52" fmla="*/ 1250950 w 4648200"/>
              <a:gd name="connsiteY52" fmla="*/ 2917825 h 2946610"/>
              <a:gd name="connsiteX53" fmla="*/ 1028700 w 4648200"/>
              <a:gd name="connsiteY53" fmla="*/ 2870200 h 2946610"/>
              <a:gd name="connsiteX54" fmla="*/ 850900 w 4648200"/>
              <a:gd name="connsiteY54" fmla="*/ 2800350 h 2946610"/>
              <a:gd name="connsiteX55" fmla="*/ 679450 w 4648200"/>
              <a:gd name="connsiteY55" fmla="*/ 2724150 h 2946610"/>
              <a:gd name="connsiteX56" fmla="*/ 514350 w 4648200"/>
              <a:gd name="connsiteY56" fmla="*/ 2597150 h 2946610"/>
              <a:gd name="connsiteX57" fmla="*/ 381000 w 4648200"/>
              <a:gd name="connsiteY57" fmla="*/ 2432050 h 2946610"/>
              <a:gd name="connsiteX58" fmla="*/ 285750 w 4648200"/>
              <a:gd name="connsiteY58" fmla="*/ 2317750 h 2946610"/>
              <a:gd name="connsiteX59" fmla="*/ 196850 w 4648200"/>
              <a:gd name="connsiteY59" fmla="*/ 2165350 h 2946610"/>
              <a:gd name="connsiteX60" fmla="*/ 114300 w 4648200"/>
              <a:gd name="connsiteY60" fmla="*/ 1981200 h 2946610"/>
              <a:gd name="connsiteX61" fmla="*/ 69850 w 4648200"/>
              <a:gd name="connsiteY61" fmla="*/ 1809750 h 2946610"/>
              <a:gd name="connsiteX62" fmla="*/ 25400 w 4648200"/>
              <a:gd name="connsiteY62" fmla="*/ 1600200 h 2946610"/>
              <a:gd name="connsiteX63" fmla="*/ 0 w 4648200"/>
              <a:gd name="connsiteY63" fmla="*/ 1377950 h 2946610"/>
              <a:gd name="connsiteX64" fmla="*/ 19050 w 4648200"/>
              <a:gd name="connsiteY64" fmla="*/ 1155700 h 2946610"/>
              <a:gd name="connsiteX65" fmla="*/ 44450 w 4648200"/>
              <a:gd name="connsiteY65" fmla="*/ 965200 h 2946610"/>
              <a:gd name="connsiteX66" fmla="*/ 101600 w 4648200"/>
              <a:gd name="connsiteY66" fmla="*/ 838200 h 2946610"/>
              <a:gd name="connsiteX0" fmla="*/ 101600 w 4648200"/>
              <a:gd name="connsiteY0" fmla="*/ 838200 h 2946610"/>
              <a:gd name="connsiteX1" fmla="*/ 146050 w 4648200"/>
              <a:gd name="connsiteY1" fmla="*/ 749300 h 2946610"/>
              <a:gd name="connsiteX2" fmla="*/ 177800 w 4648200"/>
              <a:gd name="connsiteY2" fmla="*/ 692150 h 2946610"/>
              <a:gd name="connsiteX3" fmla="*/ 279400 w 4648200"/>
              <a:gd name="connsiteY3" fmla="*/ 603250 h 2946610"/>
              <a:gd name="connsiteX4" fmla="*/ 374650 w 4648200"/>
              <a:gd name="connsiteY4" fmla="*/ 527050 h 2946610"/>
              <a:gd name="connsiteX5" fmla="*/ 463550 w 4648200"/>
              <a:gd name="connsiteY5" fmla="*/ 482600 h 2946610"/>
              <a:gd name="connsiteX6" fmla="*/ 565150 w 4648200"/>
              <a:gd name="connsiteY6" fmla="*/ 406400 h 2946610"/>
              <a:gd name="connsiteX7" fmla="*/ 717550 w 4648200"/>
              <a:gd name="connsiteY7" fmla="*/ 349250 h 2946610"/>
              <a:gd name="connsiteX8" fmla="*/ 831850 w 4648200"/>
              <a:gd name="connsiteY8" fmla="*/ 298450 h 2946610"/>
              <a:gd name="connsiteX9" fmla="*/ 927100 w 4648200"/>
              <a:gd name="connsiteY9" fmla="*/ 266700 h 2946610"/>
              <a:gd name="connsiteX10" fmla="*/ 1022350 w 4648200"/>
              <a:gd name="connsiteY10" fmla="*/ 260350 h 2946610"/>
              <a:gd name="connsiteX11" fmla="*/ 1104900 w 4648200"/>
              <a:gd name="connsiteY11" fmla="*/ 228600 h 2946610"/>
              <a:gd name="connsiteX12" fmla="*/ 1219200 w 4648200"/>
              <a:gd name="connsiteY12" fmla="*/ 190500 h 2946610"/>
              <a:gd name="connsiteX13" fmla="*/ 1346200 w 4648200"/>
              <a:gd name="connsiteY13" fmla="*/ 158750 h 2946610"/>
              <a:gd name="connsiteX14" fmla="*/ 1473200 w 4648200"/>
              <a:gd name="connsiteY14" fmla="*/ 133350 h 2946610"/>
              <a:gd name="connsiteX15" fmla="*/ 1612900 w 4648200"/>
              <a:gd name="connsiteY15" fmla="*/ 101600 h 2946610"/>
              <a:gd name="connsiteX16" fmla="*/ 1765300 w 4648200"/>
              <a:gd name="connsiteY16" fmla="*/ 82550 h 2946610"/>
              <a:gd name="connsiteX17" fmla="*/ 1943100 w 4648200"/>
              <a:gd name="connsiteY17" fmla="*/ 76200 h 2946610"/>
              <a:gd name="connsiteX18" fmla="*/ 2070100 w 4648200"/>
              <a:gd name="connsiteY18" fmla="*/ 50800 h 2946610"/>
              <a:gd name="connsiteX19" fmla="*/ 2254250 w 4648200"/>
              <a:gd name="connsiteY19" fmla="*/ 25400 h 2946610"/>
              <a:gd name="connsiteX20" fmla="*/ 2451100 w 4648200"/>
              <a:gd name="connsiteY20" fmla="*/ 6350 h 2946610"/>
              <a:gd name="connsiteX21" fmla="*/ 2679700 w 4648200"/>
              <a:gd name="connsiteY21" fmla="*/ 0 h 2946610"/>
              <a:gd name="connsiteX22" fmla="*/ 2876550 w 4648200"/>
              <a:gd name="connsiteY22" fmla="*/ 6350 h 2946610"/>
              <a:gd name="connsiteX23" fmla="*/ 3092450 w 4648200"/>
              <a:gd name="connsiteY23" fmla="*/ 19050 h 2946610"/>
              <a:gd name="connsiteX24" fmla="*/ 3327400 w 4648200"/>
              <a:gd name="connsiteY24" fmla="*/ 63500 h 2946610"/>
              <a:gd name="connsiteX25" fmla="*/ 3517900 w 4648200"/>
              <a:gd name="connsiteY25" fmla="*/ 120650 h 2946610"/>
              <a:gd name="connsiteX26" fmla="*/ 3714750 w 4648200"/>
              <a:gd name="connsiteY26" fmla="*/ 171450 h 2946610"/>
              <a:gd name="connsiteX27" fmla="*/ 3886200 w 4648200"/>
              <a:gd name="connsiteY27" fmla="*/ 247650 h 2946610"/>
              <a:gd name="connsiteX28" fmla="*/ 4044950 w 4648200"/>
              <a:gd name="connsiteY28" fmla="*/ 342900 h 2946610"/>
              <a:gd name="connsiteX29" fmla="*/ 4197350 w 4648200"/>
              <a:gd name="connsiteY29" fmla="*/ 457200 h 2946610"/>
              <a:gd name="connsiteX30" fmla="*/ 4337050 w 4648200"/>
              <a:gd name="connsiteY30" fmla="*/ 571500 h 2946610"/>
              <a:gd name="connsiteX31" fmla="*/ 4476750 w 4648200"/>
              <a:gd name="connsiteY31" fmla="*/ 742950 h 2946610"/>
              <a:gd name="connsiteX32" fmla="*/ 4559300 w 4648200"/>
              <a:gd name="connsiteY32" fmla="*/ 901700 h 2946610"/>
              <a:gd name="connsiteX33" fmla="*/ 4616450 w 4648200"/>
              <a:gd name="connsiteY33" fmla="*/ 1085850 h 2946610"/>
              <a:gd name="connsiteX34" fmla="*/ 4641850 w 4648200"/>
              <a:gd name="connsiteY34" fmla="*/ 1270000 h 2946610"/>
              <a:gd name="connsiteX35" fmla="*/ 4648200 w 4648200"/>
              <a:gd name="connsiteY35" fmla="*/ 1460500 h 2946610"/>
              <a:gd name="connsiteX36" fmla="*/ 4641850 w 4648200"/>
              <a:gd name="connsiteY36" fmla="*/ 1631950 h 2946610"/>
              <a:gd name="connsiteX37" fmla="*/ 4603750 w 4648200"/>
              <a:gd name="connsiteY37" fmla="*/ 1873250 h 2946610"/>
              <a:gd name="connsiteX38" fmla="*/ 4540250 w 4648200"/>
              <a:gd name="connsiteY38" fmla="*/ 2063750 h 2946610"/>
              <a:gd name="connsiteX39" fmla="*/ 4419600 w 4648200"/>
              <a:gd name="connsiteY39" fmla="*/ 2279650 h 2946610"/>
              <a:gd name="connsiteX40" fmla="*/ 4286250 w 4648200"/>
              <a:gd name="connsiteY40" fmla="*/ 2432050 h 2946610"/>
              <a:gd name="connsiteX41" fmla="*/ 4121150 w 4648200"/>
              <a:gd name="connsiteY41" fmla="*/ 2571750 h 2946610"/>
              <a:gd name="connsiteX42" fmla="*/ 3949700 w 4648200"/>
              <a:gd name="connsiteY42" fmla="*/ 2673350 h 2946610"/>
              <a:gd name="connsiteX43" fmla="*/ 3759200 w 4648200"/>
              <a:gd name="connsiteY43" fmla="*/ 2755900 h 2946610"/>
              <a:gd name="connsiteX44" fmla="*/ 3568700 w 4648200"/>
              <a:gd name="connsiteY44" fmla="*/ 2832100 h 2946610"/>
              <a:gd name="connsiteX45" fmla="*/ 3362325 w 4648200"/>
              <a:gd name="connsiteY45" fmla="*/ 2901950 h 2946610"/>
              <a:gd name="connsiteX46" fmla="*/ 3108325 w 4648200"/>
              <a:gd name="connsiteY46" fmla="*/ 2933700 h 2946610"/>
              <a:gd name="connsiteX47" fmla="*/ 2813050 w 4648200"/>
              <a:gd name="connsiteY47" fmla="*/ 2936875 h 2946610"/>
              <a:gd name="connsiteX48" fmla="*/ 2501900 w 4648200"/>
              <a:gd name="connsiteY48" fmla="*/ 2933700 h 2946610"/>
              <a:gd name="connsiteX49" fmla="*/ 2209800 w 4648200"/>
              <a:gd name="connsiteY49" fmla="*/ 2946400 h 2946610"/>
              <a:gd name="connsiteX50" fmla="*/ 1819275 w 4648200"/>
              <a:gd name="connsiteY50" fmla="*/ 2946400 h 2946610"/>
              <a:gd name="connsiteX51" fmla="*/ 1489075 w 4648200"/>
              <a:gd name="connsiteY51" fmla="*/ 2946400 h 2946610"/>
              <a:gd name="connsiteX52" fmla="*/ 1250950 w 4648200"/>
              <a:gd name="connsiteY52" fmla="*/ 2917825 h 2946610"/>
              <a:gd name="connsiteX53" fmla="*/ 1028700 w 4648200"/>
              <a:gd name="connsiteY53" fmla="*/ 2870200 h 2946610"/>
              <a:gd name="connsiteX54" fmla="*/ 850900 w 4648200"/>
              <a:gd name="connsiteY54" fmla="*/ 2800350 h 2946610"/>
              <a:gd name="connsiteX55" fmla="*/ 679450 w 4648200"/>
              <a:gd name="connsiteY55" fmla="*/ 2724150 h 2946610"/>
              <a:gd name="connsiteX56" fmla="*/ 514350 w 4648200"/>
              <a:gd name="connsiteY56" fmla="*/ 2597150 h 2946610"/>
              <a:gd name="connsiteX57" fmla="*/ 381000 w 4648200"/>
              <a:gd name="connsiteY57" fmla="*/ 2432050 h 2946610"/>
              <a:gd name="connsiteX58" fmla="*/ 285750 w 4648200"/>
              <a:gd name="connsiteY58" fmla="*/ 2317750 h 2946610"/>
              <a:gd name="connsiteX59" fmla="*/ 196850 w 4648200"/>
              <a:gd name="connsiteY59" fmla="*/ 2165350 h 2946610"/>
              <a:gd name="connsiteX60" fmla="*/ 114300 w 4648200"/>
              <a:gd name="connsiteY60" fmla="*/ 1981200 h 2946610"/>
              <a:gd name="connsiteX61" fmla="*/ 69850 w 4648200"/>
              <a:gd name="connsiteY61" fmla="*/ 1809750 h 2946610"/>
              <a:gd name="connsiteX62" fmla="*/ 25400 w 4648200"/>
              <a:gd name="connsiteY62" fmla="*/ 1600200 h 2946610"/>
              <a:gd name="connsiteX63" fmla="*/ 0 w 4648200"/>
              <a:gd name="connsiteY63" fmla="*/ 1377950 h 2946610"/>
              <a:gd name="connsiteX64" fmla="*/ 19050 w 4648200"/>
              <a:gd name="connsiteY64" fmla="*/ 1155700 h 2946610"/>
              <a:gd name="connsiteX65" fmla="*/ 44450 w 4648200"/>
              <a:gd name="connsiteY65" fmla="*/ 965200 h 2946610"/>
              <a:gd name="connsiteX66" fmla="*/ 101600 w 4648200"/>
              <a:gd name="connsiteY66" fmla="*/ 838200 h 2946610"/>
              <a:gd name="connsiteX0" fmla="*/ 101600 w 4648200"/>
              <a:gd name="connsiteY0" fmla="*/ 838200 h 2946400"/>
              <a:gd name="connsiteX1" fmla="*/ 146050 w 4648200"/>
              <a:gd name="connsiteY1" fmla="*/ 749300 h 2946400"/>
              <a:gd name="connsiteX2" fmla="*/ 177800 w 4648200"/>
              <a:gd name="connsiteY2" fmla="*/ 692150 h 2946400"/>
              <a:gd name="connsiteX3" fmla="*/ 279400 w 4648200"/>
              <a:gd name="connsiteY3" fmla="*/ 603250 h 2946400"/>
              <a:gd name="connsiteX4" fmla="*/ 374650 w 4648200"/>
              <a:gd name="connsiteY4" fmla="*/ 527050 h 2946400"/>
              <a:gd name="connsiteX5" fmla="*/ 463550 w 4648200"/>
              <a:gd name="connsiteY5" fmla="*/ 482600 h 2946400"/>
              <a:gd name="connsiteX6" fmla="*/ 565150 w 4648200"/>
              <a:gd name="connsiteY6" fmla="*/ 406400 h 2946400"/>
              <a:gd name="connsiteX7" fmla="*/ 717550 w 4648200"/>
              <a:gd name="connsiteY7" fmla="*/ 349250 h 2946400"/>
              <a:gd name="connsiteX8" fmla="*/ 831850 w 4648200"/>
              <a:gd name="connsiteY8" fmla="*/ 298450 h 2946400"/>
              <a:gd name="connsiteX9" fmla="*/ 927100 w 4648200"/>
              <a:gd name="connsiteY9" fmla="*/ 266700 h 2946400"/>
              <a:gd name="connsiteX10" fmla="*/ 1022350 w 4648200"/>
              <a:gd name="connsiteY10" fmla="*/ 260350 h 2946400"/>
              <a:gd name="connsiteX11" fmla="*/ 1104900 w 4648200"/>
              <a:gd name="connsiteY11" fmla="*/ 228600 h 2946400"/>
              <a:gd name="connsiteX12" fmla="*/ 1219200 w 4648200"/>
              <a:gd name="connsiteY12" fmla="*/ 190500 h 2946400"/>
              <a:gd name="connsiteX13" fmla="*/ 1346200 w 4648200"/>
              <a:gd name="connsiteY13" fmla="*/ 158750 h 2946400"/>
              <a:gd name="connsiteX14" fmla="*/ 1473200 w 4648200"/>
              <a:gd name="connsiteY14" fmla="*/ 133350 h 2946400"/>
              <a:gd name="connsiteX15" fmla="*/ 1612900 w 4648200"/>
              <a:gd name="connsiteY15" fmla="*/ 101600 h 2946400"/>
              <a:gd name="connsiteX16" fmla="*/ 1765300 w 4648200"/>
              <a:gd name="connsiteY16" fmla="*/ 82550 h 2946400"/>
              <a:gd name="connsiteX17" fmla="*/ 1943100 w 4648200"/>
              <a:gd name="connsiteY17" fmla="*/ 76200 h 2946400"/>
              <a:gd name="connsiteX18" fmla="*/ 2070100 w 4648200"/>
              <a:gd name="connsiteY18" fmla="*/ 50800 h 2946400"/>
              <a:gd name="connsiteX19" fmla="*/ 2254250 w 4648200"/>
              <a:gd name="connsiteY19" fmla="*/ 25400 h 2946400"/>
              <a:gd name="connsiteX20" fmla="*/ 2451100 w 4648200"/>
              <a:gd name="connsiteY20" fmla="*/ 6350 h 2946400"/>
              <a:gd name="connsiteX21" fmla="*/ 2679700 w 4648200"/>
              <a:gd name="connsiteY21" fmla="*/ 0 h 2946400"/>
              <a:gd name="connsiteX22" fmla="*/ 2876550 w 4648200"/>
              <a:gd name="connsiteY22" fmla="*/ 6350 h 2946400"/>
              <a:gd name="connsiteX23" fmla="*/ 3092450 w 4648200"/>
              <a:gd name="connsiteY23" fmla="*/ 19050 h 2946400"/>
              <a:gd name="connsiteX24" fmla="*/ 3327400 w 4648200"/>
              <a:gd name="connsiteY24" fmla="*/ 63500 h 2946400"/>
              <a:gd name="connsiteX25" fmla="*/ 3517900 w 4648200"/>
              <a:gd name="connsiteY25" fmla="*/ 120650 h 2946400"/>
              <a:gd name="connsiteX26" fmla="*/ 3714750 w 4648200"/>
              <a:gd name="connsiteY26" fmla="*/ 171450 h 2946400"/>
              <a:gd name="connsiteX27" fmla="*/ 3886200 w 4648200"/>
              <a:gd name="connsiteY27" fmla="*/ 247650 h 2946400"/>
              <a:gd name="connsiteX28" fmla="*/ 4044950 w 4648200"/>
              <a:gd name="connsiteY28" fmla="*/ 342900 h 2946400"/>
              <a:gd name="connsiteX29" fmla="*/ 4197350 w 4648200"/>
              <a:gd name="connsiteY29" fmla="*/ 457200 h 2946400"/>
              <a:gd name="connsiteX30" fmla="*/ 4337050 w 4648200"/>
              <a:gd name="connsiteY30" fmla="*/ 571500 h 2946400"/>
              <a:gd name="connsiteX31" fmla="*/ 4476750 w 4648200"/>
              <a:gd name="connsiteY31" fmla="*/ 742950 h 2946400"/>
              <a:gd name="connsiteX32" fmla="*/ 4559300 w 4648200"/>
              <a:gd name="connsiteY32" fmla="*/ 901700 h 2946400"/>
              <a:gd name="connsiteX33" fmla="*/ 4616450 w 4648200"/>
              <a:gd name="connsiteY33" fmla="*/ 1085850 h 2946400"/>
              <a:gd name="connsiteX34" fmla="*/ 4641850 w 4648200"/>
              <a:gd name="connsiteY34" fmla="*/ 1270000 h 2946400"/>
              <a:gd name="connsiteX35" fmla="*/ 4648200 w 4648200"/>
              <a:gd name="connsiteY35" fmla="*/ 1460500 h 2946400"/>
              <a:gd name="connsiteX36" fmla="*/ 4641850 w 4648200"/>
              <a:gd name="connsiteY36" fmla="*/ 1631950 h 2946400"/>
              <a:gd name="connsiteX37" fmla="*/ 4603750 w 4648200"/>
              <a:gd name="connsiteY37" fmla="*/ 1873250 h 2946400"/>
              <a:gd name="connsiteX38" fmla="*/ 4540250 w 4648200"/>
              <a:gd name="connsiteY38" fmla="*/ 2063750 h 2946400"/>
              <a:gd name="connsiteX39" fmla="*/ 4419600 w 4648200"/>
              <a:gd name="connsiteY39" fmla="*/ 2279650 h 2946400"/>
              <a:gd name="connsiteX40" fmla="*/ 4286250 w 4648200"/>
              <a:gd name="connsiteY40" fmla="*/ 2432050 h 2946400"/>
              <a:gd name="connsiteX41" fmla="*/ 4121150 w 4648200"/>
              <a:gd name="connsiteY41" fmla="*/ 2571750 h 2946400"/>
              <a:gd name="connsiteX42" fmla="*/ 3949700 w 4648200"/>
              <a:gd name="connsiteY42" fmla="*/ 2673350 h 2946400"/>
              <a:gd name="connsiteX43" fmla="*/ 3759200 w 4648200"/>
              <a:gd name="connsiteY43" fmla="*/ 2755900 h 2946400"/>
              <a:gd name="connsiteX44" fmla="*/ 3568700 w 4648200"/>
              <a:gd name="connsiteY44" fmla="*/ 2832100 h 2946400"/>
              <a:gd name="connsiteX45" fmla="*/ 3362325 w 4648200"/>
              <a:gd name="connsiteY45" fmla="*/ 2901950 h 2946400"/>
              <a:gd name="connsiteX46" fmla="*/ 3108325 w 4648200"/>
              <a:gd name="connsiteY46" fmla="*/ 2933700 h 2946400"/>
              <a:gd name="connsiteX47" fmla="*/ 2813050 w 4648200"/>
              <a:gd name="connsiteY47" fmla="*/ 2936875 h 2946400"/>
              <a:gd name="connsiteX48" fmla="*/ 2501900 w 4648200"/>
              <a:gd name="connsiteY48" fmla="*/ 2933700 h 2946400"/>
              <a:gd name="connsiteX49" fmla="*/ 2209800 w 4648200"/>
              <a:gd name="connsiteY49" fmla="*/ 2930525 h 2946400"/>
              <a:gd name="connsiteX50" fmla="*/ 1819275 w 4648200"/>
              <a:gd name="connsiteY50" fmla="*/ 2946400 h 2946400"/>
              <a:gd name="connsiteX51" fmla="*/ 1489075 w 4648200"/>
              <a:gd name="connsiteY51" fmla="*/ 2946400 h 2946400"/>
              <a:gd name="connsiteX52" fmla="*/ 1250950 w 4648200"/>
              <a:gd name="connsiteY52" fmla="*/ 2917825 h 2946400"/>
              <a:gd name="connsiteX53" fmla="*/ 1028700 w 4648200"/>
              <a:gd name="connsiteY53" fmla="*/ 2870200 h 2946400"/>
              <a:gd name="connsiteX54" fmla="*/ 850900 w 4648200"/>
              <a:gd name="connsiteY54" fmla="*/ 2800350 h 2946400"/>
              <a:gd name="connsiteX55" fmla="*/ 679450 w 4648200"/>
              <a:gd name="connsiteY55" fmla="*/ 2724150 h 2946400"/>
              <a:gd name="connsiteX56" fmla="*/ 514350 w 4648200"/>
              <a:gd name="connsiteY56" fmla="*/ 2597150 h 2946400"/>
              <a:gd name="connsiteX57" fmla="*/ 381000 w 4648200"/>
              <a:gd name="connsiteY57" fmla="*/ 2432050 h 2946400"/>
              <a:gd name="connsiteX58" fmla="*/ 285750 w 4648200"/>
              <a:gd name="connsiteY58" fmla="*/ 2317750 h 2946400"/>
              <a:gd name="connsiteX59" fmla="*/ 196850 w 4648200"/>
              <a:gd name="connsiteY59" fmla="*/ 2165350 h 2946400"/>
              <a:gd name="connsiteX60" fmla="*/ 114300 w 4648200"/>
              <a:gd name="connsiteY60" fmla="*/ 1981200 h 2946400"/>
              <a:gd name="connsiteX61" fmla="*/ 69850 w 4648200"/>
              <a:gd name="connsiteY61" fmla="*/ 1809750 h 2946400"/>
              <a:gd name="connsiteX62" fmla="*/ 25400 w 4648200"/>
              <a:gd name="connsiteY62" fmla="*/ 1600200 h 2946400"/>
              <a:gd name="connsiteX63" fmla="*/ 0 w 4648200"/>
              <a:gd name="connsiteY63" fmla="*/ 1377950 h 2946400"/>
              <a:gd name="connsiteX64" fmla="*/ 19050 w 4648200"/>
              <a:gd name="connsiteY64" fmla="*/ 1155700 h 2946400"/>
              <a:gd name="connsiteX65" fmla="*/ 44450 w 4648200"/>
              <a:gd name="connsiteY65" fmla="*/ 965200 h 2946400"/>
              <a:gd name="connsiteX66" fmla="*/ 101600 w 4648200"/>
              <a:gd name="connsiteY66" fmla="*/ 838200 h 2946400"/>
              <a:gd name="connsiteX0" fmla="*/ 101600 w 4648200"/>
              <a:gd name="connsiteY0" fmla="*/ 838200 h 2946400"/>
              <a:gd name="connsiteX1" fmla="*/ 146050 w 4648200"/>
              <a:gd name="connsiteY1" fmla="*/ 749300 h 2946400"/>
              <a:gd name="connsiteX2" fmla="*/ 177800 w 4648200"/>
              <a:gd name="connsiteY2" fmla="*/ 692150 h 2946400"/>
              <a:gd name="connsiteX3" fmla="*/ 279400 w 4648200"/>
              <a:gd name="connsiteY3" fmla="*/ 603250 h 2946400"/>
              <a:gd name="connsiteX4" fmla="*/ 374650 w 4648200"/>
              <a:gd name="connsiteY4" fmla="*/ 527050 h 2946400"/>
              <a:gd name="connsiteX5" fmla="*/ 463550 w 4648200"/>
              <a:gd name="connsiteY5" fmla="*/ 482600 h 2946400"/>
              <a:gd name="connsiteX6" fmla="*/ 565150 w 4648200"/>
              <a:gd name="connsiteY6" fmla="*/ 406400 h 2946400"/>
              <a:gd name="connsiteX7" fmla="*/ 717550 w 4648200"/>
              <a:gd name="connsiteY7" fmla="*/ 349250 h 2946400"/>
              <a:gd name="connsiteX8" fmla="*/ 831850 w 4648200"/>
              <a:gd name="connsiteY8" fmla="*/ 298450 h 2946400"/>
              <a:gd name="connsiteX9" fmla="*/ 927100 w 4648200"/>
              <a:gd name="connsiteY9" fmla="*/ 266700 h 2946400"/>
              <a:gd name="connsiteX10" fmla="*/ 1022350 w 4648200"/>
              <a:gd name="connsiteY10" fmla="*/ 260350 h 2946400"/>
              <a:gd name="connsiteX11" fmla="*/ 1104900 w 4648200"/>
              <a:gd name="connsiteY11" fmla="*/ 228600 h 2946400"/>
              <a:gd name="connsiteX12" fmla="*/ 1219200 w 4648200"/>
              <a:gd name="connsiteY12" fmla="*/ 190500 h 2946400"/>
              <a:gd name="connsiteX13" fmla="*/ 1346200 w 4648200"/>
              <a:gd name="connsiteY13" fmla="*/ 158750 h 2946400"/>
              <a:gd name="connsiteX14" fmla="*/ 1473200 w 4648200"/>
              <a:gd name="connsiteY14" fmla="*/ 133350 h 2946400"/>
              <a:gd name="connsiteX15" fmla="*/ 1612900 w 4648200"/>
              <a:gd name="connsiteY15" fmla="*/ 101600 h 2946400"/>
              <a:gd name="connsiteX16" fmla="*/ 1765300 w 4648200"/>
              <a:gd name="connsiteY16" fmla="*/ 82550 h 2946400"/>
              <a:gd name="connsiteX17" fmla="*/ 1943100 w 4648200"/>
              <a:gd name="connsiteY17" fmla="*/ 76200 h 2946400"/>
              <a:gd name="connsiteX18" fmla="*/ 2070100 w 4648200"/>
              <a:gd name="connsiteY18" fmla="*/ 50800 h 2946400"/>
              <a:gd name="connsiteX19" fmla="*/ 2254250 w 4648200"/>
              <a:gd name="connsiteY19" fmla="*/ 25400 h 2946400"/>
              <a:gd name="connsiteX20" fmla="*/ 2451100 w 4648200"/>
              <a:gd name="connsiteY20" fmla="*/ 6350 h 2946400"/>
              <a:gd name="connsiteX21" fmla="*/ 2679700 w 4648200"/>
              <a:gd name="connsiteY21" fmla="*/ 0 h 2946400"/>
              <a:gd name="connsiteX22" fmla="*/ 2876550 w 4648200"/>
              <a:gd name="connsiteY22" fmla="*/ 6350 h 2946400"/>
              <a:gd name="connsiteX23" fmla="*/ 3092450 w 4648200"/>
              <a:gd name="connsiteY23" fmla="*/ 19050 h 2946400"/>
              <a:gd name="connsiteX24" fmla="*/ 3327400 w 4648200"/>
              <a:gd name="connsiteY24" fmla="*/ 63500 h 2946400"/>
              <a:gd name="connsiteX25" fmla="*/ 3517900 w 4648200"/>
              <a:gd name="connsiteY25" fmla="*/ 120650 h 2946400"/>
              <a:gd name="connsiteX26" fmla="*/ 3714750 w 4648200"/>
              <a:gd name="connsiteY26" fmla="*/ 171450 h 2946400"/>
              <a:gd name="connsiteX27" fmla="*/ 3886200 w 4648200"/>
              <a:gd name="connsiteY27" fmla="*/ 247650 h 2946400"/>
              <a:gd name="connsiteX28" fmla="*/ 4044950 w 4648200"/>
              <a:gd name="connsiteY28" fmla="*/ 342900 h 2946400"/>
              <a:gd name="connsiteX29" fmla="*/ 4197350 w 4648200"/>
              <a:gd name="connsiteY29" fmla="*/ 457200 h 2946400"/>
              <a:gd name="connsiteX30" fmla="*/ 4337050 w 4648200"/>
              <a:gd name="connsiteY30" fmla="*/ 571500 h 2946400"/>
              <a:gd name="connsiteX31" fmla="*/ 4476750 w 4648200"/>
              <a:gd name="connsiteY31" fmla="*/ 742950 h 2946400"/>
              <a:gd name="connsiteX32" fmla="*/ 4559300 w 4648200"/>
              <a:gd name="connsiteY32" fmla="*/ 901700 h 2946400"/>
              <a:gd name="connsiteX33" fmla="*/ 4616450 w 4648200"/>
              <a:gd name="connsiteY33" fmla="*/ 1085850 h 2946400"/>
              <a:gd name="connsiteX34" fmla="*/ 4641850 w 4648200"/>
              <a:gd name="connsiteY34" fmla="*/ 1270000 h 2946400"/>
              <a:gd name="connsiteX35" fmla="*/ 4648200 w 4648200"/>
              <a:gd name="connsiteY35" fmla="*/ 1460500 h 2946400"/>
              <a:gd name="connsiteX36" fmla="*/ 4641850 w 4648200"/>
              <a:gd name="connsiteY36" fmla="*/ 1631950 h 2946400"/>
              <a:gd name="connsiteX37" fmla="*/ 4603750 w 4648200"/>
              <a:gd name="connsiteY37" fmla="*/ 1873250 h 2946400"/>
              <a:gd name="connsiteX38" fmla="*/ 4540250 w 4648200"/>
              <a:gd name="connsiteY38" fmla="*/ 2063750 h 2946400"/>
              <a:gd name="connsiteX39" fmla="*/ 4419600 w 4648200"/>
              <a:gd name="connsiteY39" fmla="*/ 2279650 h 2946400"/>
              <a:gd name="connsiteX40" fmla="*/ 4286250 w 4648200"/>
              <a:gd name="connsiteY40" fmla="*/ 2432050 h 2946400"/>
              <a:gd name="connsiteX41" fmla="*/ 4121150 w 4648200"/>
              <a:gd name="connsiteY41" fmla="*/ 2571750 h 2946400"/>
              <a:gd name="connsiteX42" fmla="*/ 3949700 w 4648200"/>
              <a:gd name="connsiteY42" fmla="*/ 2673350 h 2946400"/>
              <a:gd name="connsiteX43" fmla="*/ 3759200 w 4648200"/>
              <a:gd name="connsiteY43" fmla="*/ 2755900 h 2946400"/>
              <a:gd name="connsiteX44" fmla="*/ 3568700 w 4648200"/>
              <a:gd name="connsiteY44" fmla="*/ 2832100 h 2946400"/>
              <a:gd name="connsiteX45" fmla="*/ 3362325 w 4648200"/>
              <a:gd name="connsiteY45" fmla="*/ 2901950 h 2946400"/>
              <a:gd name="connsiteX46" fmla="*/ 3108325 w 4648200"/>
              <a:gd name="connsiteY46" fmla="*/ 2933700 h 2946400"/>
              <a:gd name="connsiteX47" fmla="*/ 2813050 w 4648200"/>
              <a:gd name="connsiteY47" fmla="*/ 2936875 h 2946400"/>
              <a:gd name="connsiteX48" fmla="*/ 2501900 w 4648200"/>
              <a:gd name="connsiteY48" fmla="*/ 2933700 h 2946400"/>
              <a:gd name="connsiteX49" fmla="*/ 2209800 w 4648200"/>
              <a:gd name="connsiteY49" fmla="*/ 2930525 h 2946400"/>
              <a:gd name="connsiteX50" fmla="*/ 1819275 w 4648200"/>
              <a:gd name="connsiteY50" fmla="*/ 2940050 h 2946400"/>
              <a:gd name="connsiteX51" fmla="*/ 1489075 w 4648200"/>
              <a:gd name="connsiteY51" fmla="*/ 2946400 h 2946400"/>
              <a:gd name="connsiteX52" fmla="*/ 1250950 w 4648200"/>
              <a:gd name="connsiteY52" fmla="*/ 2917825 h 2946400"/>
              <a:gd name="connsiteX53" fmla="*/ 1028700 w 4648200"/>
              <a:gd name="connsiteY53" fmla="*/ 2870200 h 2946400"/>
              <a:gd name="connsiteX54" fmla="*/ 850900 w 4648200"/>
              <a:gd name="connsiteY54" fmla="*/ 2800350 h 2946400"/>
              <a:gd name="connsiteX55" fmla="*/ 679450 w 4648200"/>
              <a:gd name="connsiteY55" fmla="*/ 2724150 h 2946400"/>
              <a:gd name="connsiteX56" fmla="*/ 514350 w 4648200"/>
              <a:gd name="connsiteY56" fmla="*/ 2597150 h 2946400"/>
              <a:gd name="connsiteX57" fmla="*/ 381000 w 4648200"/>
              <a:gd name="connsiteY57" fmla="*/ 2432050 h 2946400"/>
              <a:gd name="connsiteX58" fmla="*/ 285750 w 4648200"/>
              <a:gd name="connsiteY58" fmla="*/ 2317750 h 2946400"/>
              <a:gd name="connsiteX59" fmla="*/ 196850 w 4648200"/>
              <a:gd name="connsiteY59" fmla="*/ 2165350 h 2946400"/>
              <a:gd name="connsiteX60" fmla="*/ 114300 w 4648200"/>
              <a:gd name="connsiteY60" fmla="*/ 1981200 h 2946400"/>
              <a:gd name="connsiteX61" fmla="*/ 69850 w 4648200"/>
              <a:gd name="connsiteY61" fmla="*/ 1809750 h 2946400"/>
              <a:gd name="connsiteX62" fmla="*/ 25400 w 4648200"/>
              <a:gd name="connsiteY62" fmla="*/ 1600200 h 2946400"/>
              <a:gd name="connsiteX63" fmla="*/ 0 w 4648200"/>
              <a:gd name="connsiteY63" fmla="*/ 1377950 h 2946400"/>
              <a:gd name="connsiteX64" fmla="*/ 19050 w 4648200"/>
              <a:gd name="connsiteY64" fmla="*/ 1155700 h 2946400"/>
              <a:gd name="connsiteX65" fmla="*/ 44450 w 4648200"/>
              <a:gd name="connsiteY65" fmla="*/ 965200 h 2946400"/>
              <a:gd name="connsiteX66" fmla="*/ 101600 w 4648200"/>
              <a:gd name="connsiteY66" fmla="*/ 838200 h 2946400"/>
              <a:gd name="connsiteX0" fmla="*/ 101600 w 4648200"/>
              <a:gd name="connsiteY0" fmla="*/ 838200 h 2940050"/>
              <a:gd name="connsiteX1" fmla="*/ 146050 w 4648200"/>
              <a:gd name="connsiteY1" fmla="*/ 749300 h 2940050"/>
              <a:gd name="connsiteX2" fmla="*/ 177800 w 4648200"/>
              <a:gd name="connsiteY2" fmla="*/ 692150 h 2940050"/>
              <a:gd name="connsiteX3" fmla="*/ 279400 w 4648200"/>
              <a:gd name="connsiteY3" fmla="*/ 603250 h 2940050"/>
              <a:gd name="connsiteX4" fmla="*/ 374650 w 4648200"/>
              <a:gd name="connsiteY4" fmla="*/ 527050 h 2940050"/>
              <a:gd name="connsiteX5" fmla="*/ 463550 w 4648200"/>
              <a:gd name="connsiteY5" fmla="*/ 482600 h 2940050"/>
              <a:gd name="connsiteX6" fmla="*/ 565150 w 4648200"/>
              <a:gd name="connsiteY6" fmla="*/ 406400 h 2940050"/>
              <a:gd name="connsiteX7" fmla="*/ 717550 w 4648200"/>
              <a:gd name="connsiteY7" fmla="*/ 349250 h 2940050"/>
              <a:gd name="connsiteX8" fmla="*/ 831850 w 4648200"/>
              <a:gd name="connsiteY8" fmla="*/ 298450 h 2940050"/>
              <a:gd name="connsiteX9" fmla="*/ 927100 w 4648200"/>
              <a:gd name="connsiteY9" fmla="*/ 266700 h 2940050"/>
              <a:gd name="connsiteX10" fmla="*/ 1022350 w 4648200"/>
              <a:gd name="connsiteY10" fmla="*/ 260350 h 2940050"/>
              <a:gd name="connsiteX11" fmla="*/ 1104900 w 4648200"/>
              <a:gd name="connsiteY11" fmla="*/ 228600 h 2940050"/>
              <a:gd name="connsiteX12" fmla="*/ 1219200 w 4648200"/>
              <a:gd name="connsiteY12" fmla="*/ 190500 h 2940050"/>
              <a:gd name="connsiteX13" fmla="*/ 1346200 w 4648200"/>
              <a:gd name="connsiteY13" fmla="*/ 158750 h 2940050"/>
              <a:gd name="connsiteX14" fmla="*/ 1473200 w 4648200"/>
              <a:gd name="connsiteY14" fmla="*/ 133350 h 2940050"/>
              <a:gd name="connsiteX15" fmla="*/ 1612900 w 4648200"/>
              <a:gd name="connsiteY15" fmla="*/ 101600 h 2940050"/>
              <a:gd name="connsiteX16" fmla="*/ 1765300 w 4648200"/>
              <a:gd name="connsiteY16" fmla="*/ 82550 h 2940050"/>
              <a:gd name="connsiteX17" fmla="*/ 1943100 w 4648200"/>
              <a:gd name="connsiteY17" fmla="*/ 76200 h 2940050"/>
              <a:gd name="connsiteX18" fmla="*/ 2070100 w 4648200"/>
              <a:gd name="connsiteY18" fmla="*/ 50800 h 2940050"/>
              <a:gd name="connsiteX19" fmla="*/ 2254250 w 4648200"/>
              <a:gd name="connsiteY19" fmla="*/ 25400 h 2940050"/>
              <a:gd name="connsiteX20" fmla="*/ 2451100 w 4648200"/>
              <a:gd name="connsiteY20" fmla="*/ 6350 h 2940050"/>
              <a:gd name="connsiteX21" fmla="*/ 2679700 w 4648200"/>
              <a:gd name="connsiteY21" fmla="*/ 0 h 2940050"/>
              <a:gd name="connsiteX22" fmla="*/ 2876550 w 4648200"/>
              <a:gd name="connsiteY22" fmla="*/ 6350 h 2940050"/>
              <a:gd name="connsiteX23" fmla="*/ 3092450 w 4648200"/>
              <a:gd name="connsiteY23" fmla="*/ 19050 h 2940050"/>
              <a:gd name="connsiteX24" fmla="*/ 3327400 w 4648200"/>
              <a:gd name="connsiteY24" fmla="*/ 63500 h 2940050"/>
              <a:gd name="connsiteX25" fmla="*/ 3517900 w 4648200"/>
              <a:gd name="connsiteY25" fmla="*/ 120650 h 2940050"/>
              <a:gd name="connsiteX26" fmla="*/ 3714750 w 4648200"/>
              <a:gd name="connsiteY26" fmla="*/ 171450 h 2940050"/>
              <a:gd name="connsiteX27" fmla="*/ 3886200 w 4648200"/>
              <a:gd name="connsiteY27" fmla="*/ 247650 h 2940050"/>
              <a:gd name="connsiteX28" fmla="*/ 4044950 w 4648200"/>
              <a:gd name="connsiteY28" fmla="*/ 342900 h 2940050"/>
              <a:gd name="connsiteX29" fmla="*/ 4197350 w 4648200"/>
              <a:gd name="connsiteY29" fmla="*/ 457200 h 2940050"/>
              <a:gd name="connsiteX30" fmla="*/ 4337050 w 4648200"/>
              <a:gd name="connsiteY30" fmla="*/ 571500 h 2940050"/>
              <a:gd name="connsiteX31" fmla="*/ 4476750 w 4648200"/>
              <a:gd name="connsiteY31" fmla="*/ 742950 h 2940050"/>
              <a:gd name="connsiteX32" fmla="*/ 4559300 w 4648200"/>
              <a:gd name="connsiteY32" fmla="*/ 901700 h 2940050"/>
              <a:gd name="connsiteX33" fmla="*/ 4616450 w 4648200"/>
              <a:gd name="connsiteY33" fmla="*/ 1085850 h 2940050"/>
              <a:gd name="connsiteX34" fmla="*/ 4641850 w 4648200"/>
              <a:gd name="connsiteY34" fmla="*/ 1270000 h 2940050"/>
              <a:gd name="connsiteX35" fmla="*/ 4648200 w 4648200"/>
              <a:gd name="connsiteY35" fmla="*/ 1460500 h 2940050"/>
              <a:gd name="connsiteX36" fmla="*/ 4641850 w 4648200"/>
              <a:gd name="connsiteY36" fmla="*/ 1631950 h 2940050"/>
              <a:gd name="connsiteX37" fmla="*/ 4603750 w 4648200"/>
              <a:gd name="connsiteY37" fmla="*/ 1873250 h 2940050"/>
              <a:gd name="connsiteX38" fmla="*/ 4540250 w 4648200"/>
              <a:gd name="connsiteY38" fmla="*/ 2063750 h 2940050"/>
              <a:gd name="connsiteX39" fmla="*/ 4419600 w 4648200"/>
              <a:gd name="connsiteY39" fmla="*/ 2279650 h 2940050"/>
              <a:gd name="connsiteX40" fmla="*/ 4286250 w 4648200"/>
              <a:gd name="connsiteY40" fmla="*/ 2432050 h 2940050"/>
              <a:gd name="connsiteX41" fmla="*/ 4121150 w 4648200"/>
              <a:gd name="connsiteY41" fmla="*/ 2571750 h 2940050"/>
              <a:gd name="connsiteX42" fmla="*/ 3949700 w 4648200"/>
              <a:gd name="connsiteY42" fmla="*/ 2673350 h 2940050"/>
              <a:gd name="connsiteX43" fmla="*/ 3759200 w 4648200"/>
              <a:gd name="connsiteY43" fmla="*/ 2755900 h 2940050"/>
              <a:gd name="connsiteX44" fmla="*/ 3568700 w 4648200"/>
              <a:gd name="connsiteY44" fmla="*/ 2832100 h 2940050"/>
              <a:gd name="connsiteX45" fmla="*/ 3362325 w 4648200"/>
              <a:gd name="connsiteY45" fmla="*/ 2901950 h 2940050"/>
              <a:gd name="connsiteX46" fmla="*/ 3108325 w 4648200"/>
              <a:gd name="connsiteY46" fmla="*/ 2933700 h 2940050"/>
              <a:gd name="connsiteX47" fmla="*/ 2813050 w 4648200"/>
              <a:gd name="connsiteY47" fmla="*/ 2936875 h 2940050"/>
              <a:gd name="connsiteX48" fmla="*/ 2501900 w 4648200"/>
              <a:gd name="connsiteY48" fmla="*/ 2933700 h 2940050"/>
              <a:gd name="connsiteX49" fmla="*/ 2209800 w 4648200"/>
              <a:gd name="connsiteY49" fmla="*/ 2930525 h 2940050"/>
              <a:gd name="connsiteX50" fmla="*/ 1819275 w 4648200"/>
              <a:gd name="connsiteY50" fmla="*/ 2940050 h 2940050"/>
              <a:gd name="connsiteX51" fmla="*/ 1489075 w 4648200"/>
              <a:gd name="connsiteY51" fmla="*/ 2930525 h 2940050"/>
              <a:gd name="connsiteX52" fmla="*/ 1250950 w 4648200"/>
              <a:gd name="connsiteY52" fmla="*/ 2917825 h 2940050"/>
              <a:gd name="connsiteX53" fmla="*/ 1028700 w 4648200"/>
              <a:gd name="connsiteY53" fmla="*/ 2870200 h 2940050"/>
              <a:gd name="connsiteX54" fmla="*/ 850900 w 4648200"/>
              <a:gd name="connsiteY54" fmla="*/ 2800350 h 2940050"/>
              <a:gd name="connsiteX55" fmla="*/ 679450 w 4648200"/>
              <a:gd name="connsiteY55" fmla="*/ 2724150 h 2940050"/>
              <a:gd name="connsiteX56" fmla="*/ 514350 w 4648200"/>
              <a:gd name="connsiteY56" fmla="*/ 2597150 h 2940050"/>
              <a:gd name="connsiteX57" fmla="*/ 381000 w 4648200"/>
              <a:gd name="connsiteY57" fmla="*/ 2432050 h 2940050"/>
              <a:gd name="connsiteX58" fmla="*/ 285750 w 4648200"/>
              <a:gd name="connsiteY58" fmla="*/ 2317750 h 2940050"/>
              <a:gd name="connsiteX59" fmla="*/ 196850 w 4648200"/>
              <a:gd name="connsiteY59" fmla="*/ 2165350 h 2940050"/>
              <a:gd name="connsiteX60" fmla="*/ 114300 w 4648200"/>
              <a:gd name="connsiteY60" fmla="*/ 1981200 h 2940050"/>
              <a:gd name="connsiteX61" fmla="*/ 69850 w 4648200"/>
              <a:gd name="connsiteY61" fmla="*/ 1809750 h 2940050"/>
              <a:gd name="connsiteX62" fmla="*/ 25400 w 4648200"/>
              <a:gd name="connsiteY62" fmla="*/ 1600200 h 2940050"/>
              <a:gd name="connsiteX63" fmla="*/ 0 w 4648200"/>
              <a:gd name="connsiteY63" fmla="*/ 1377950 h 2940050"/>
              <a:gd name="connsiteX64" fmla="*/ 19050 w 4648200"/>
              <a:gd name="connsiteY64" fmla="*/ 1155700 h 2940050"/>
              <a:gd name="connsiteX65" fmla="*/ 44450 w 4648200"/>
              <a:gd name="connsiteY65" fmla="*/ 965200 h 2940050"/>
              <a:gd name="connsiteX66" fmla="*/ 101600 w 4648200"/>
              <a:gd name="connsiteY66" fmla="*/ 838200 h 2940050"/>
              <a:gd name="connsiteX0" fmla="*/ 101600 w 4648200"/>
              <a:gd name="connsiteY0" fmla="*/ 838200 h 2940050"/>
              <a:gd name="connsiteX1" fmla="*/ 146050 w 4648200"/>
              <a:gd name="connsiteY1" fmla="*/ 749300 h 2940050"/>
              <a:gd name="connsiteX2" fmla="*/ 177800 w 4648200"/>
              <a:gd name="connsiteY2" fmla="*/ 692150 h 2940050"/>
              <a:gd name="connsiteX3" fmla="*/ 279400 w 4648200"/>
              <a:gd name="connsiteY3" fmla="*/ 603250 h 2940050"/>
              <a:gd name="connsiteX4" fmla="*/ 374650 w 4648200"/>
              <a:gd name="connsiteY4" fmla="*/ 527050 h 2940050"/>
              <a:gd name="connsiteX5" fmla="*/ 463550 w 4648200"/>
              <a:gd name="connsiteY5" fmla="*/ 482600 h 2940050"/>
              <a:gd name="connsiteX6" fmla="*/ 565150 w 4648200"/>
              <a:gd name="connsiteY6" fmla="*/ 406400 h 2940050"/>
              <a:gd name="connsiteX7" fmla="*/ 717550 w 4648200"/>
              <a:gd name="connsiteY7" fmla="*/ 349250 h 2940050"/>
              <a:gd name="connsiteX8" fmla="*/ 831850 w 4648200"/>
              <a:gd name="connsiteY8" fmla="*/ 298450 h 2940050"/>
              <a:gd name="connsiteX9" fmla="*/ 927100 w 4648200"/>
              <a:gd name="connsiteY9" fmla="*/ 266700 h 2940050"/>
              <a:gd name="connsiteX10" fmla="*/ 1022350 w 4648200"/>
              <a:gd name="connsiteY10" fmla="*/ 260350 h 2940050"/>
              <a:gd name="connsiteX11" fmla="*/ 1104900 w 4648200"/>
              <a:gd name="connsiteY11" fmla="*/ 228600 h 2940050"/>
              <a:gd name="connsiteX12" fmla="*/ 1219200 w 4648200"/>
              <a:gd name="connsiteY12" fmla="*/ 190500 h 2940050"/>
              <a:gd name="connsiteX13" fmla="*/ 1346200 w 4648200"/>
              <a:gd name="connsiteY13" fmla="*/ 158750 h 2940050"/>
              <a:gd name="connsiteX14" fmla="*/ 1473200 w 4648200"/>
              <a:gd name="connsiteY14" fmla="*/ 133350 h 2940050"/>
              <a:gd name="connsiteX15" fmla="*/ 1612900 w 4648200"/>
              <a:gd name="connsiteY15" fmla="*/ 101600 h 2940050"/>
              <a:gd name="connsiteX16" fmla="*/ 1765300 w 4648200"/>
              <a:gd name="connsiteY16" fmla="*/ 82550 h 2940050"/>
              <a:gd name="connsiteX17" fmla="*/ 1943100 w 4648200"/>
              <a:gd name="connsiteY17" fmla="*/ 76200 h 2940050"/>
              <a:gd name="connsiteX18" fmla="*/ 2070100 w 4648200"/>
              <a:gd name="connsiteY18" fmla="*/ 50800 h 2940050"/>
              <a:gd name="connsiteX19" fmla="*/ 2254250 w 4648200"/>
              <a:gd name="connsiteY19" fmla="*/ 25400 h 2940050"/>
              <a:gd name="connsiteX20" fmla="*/ 2451100 w 4648200"/>
              <a:gd name="connsiteY20" fmla="*/ 6350 h 2940050"/>
              <a:gd name="connsiteX21" fmla="*/ 2679700 w 4648200"/>
              <a:gd name="connsiteY21" fmla="*/ 0 h 2940050"/>
              <a:gd name="connsiteX22" fmla="*/ 2876550 w 4648200"/>
              <a:gd name="connsiteY22" fmla="*/ 6350 h 2940050"/>
              <a:gd name="connsiteX23" fmla="*/ 3092450 w 4648200"/>
              <a:gd name="connsiteY23" fmla="*/ 19050 h 2940050"/>
              <a:gd name="connsiteX24" fmla="*/ 3327400 w 4648200"/>
              <a:gd name="connsiteY24" fmla="*/ 63500 h 2940050"/>
              <a:gd name="connsiteX25" fmla="*/ 3517900 w 4648200"/>
              <a:gd name="connsiteY25" fmla="*/ 120650 h 2940050"/>
              <a:gd name="connsiteX26" fmla="*/ 3714750 w 4648200"/>
              <a:gd name="connsiteY26" fmla="*/ 171450 h 2940050"/>
              <a:gd name="connsiteX27" fmla="*/ 3886200 w 4648200"/>
              <a:gd name="connsiteY27" fmla="*/ 247650 h 2940050"/>
              <a:gd name="connsiteX28" fmla="*/ 4044950 w 4648200"/>
              <a:gd name="connsiteY28" fmla="*/ 342900 h 2940050"/>
              <a:gd name="connsiteX29" fmla="*/ 4197350 w 4648200"/>
              <a:gd name="connsiteY29" fmla="*/ 457200 h 2940050"/>
              <a:gd name="connsiteX30" fmla="*/ 4337050 w 4648200"/>
              <a:gd name="connsiteY30" fmla="*/ 571500 h 2940050"/>
              <a:gd name="connsiteX31" fmla="*/ 4476750 w 4648200"/>
              <a:gd name="connsiteY31" fmla="*/ 742950 h 2940050"/>
              <a:gd name="connsiteX32" fmla="*/ 4559300 w 4648200"/>
              <a:gd name="connsiteY32" fmla="*/ 901700 h 2940050"/>
              <a:gd name="connsiteX33" fmla="*/ 4616450 w 4648200"/>
              <a:gd name="connsiteY33" fmla="*/ 1085850 h 2940050"/>
              <a:gd name="connsiteX34" fmla="*/ 4641850 w 4648200"/>
              <a:gd name="connsiteY34" fmla="*/ 1270000 h 2940050"/>
              <a:gd name="connsiteX35" fmla="*/ 4648200 w 4648200"/>
              <a:gd name="connsiteY35" fmla="*/ 1460500 h 2940050"/>
              <a:gd name="connsiteX36" fmla="*/ 4641850 w 4648200"/>
              <a:gd name="connsiteY36" fmla="*/ 1631950 h 2940050"/>
              <a:gd name="connsiteX37" fmla="*/ 4603750 w 4648200"/>
              <a:gd name="connsiteY37" fmla="*/ 1873250 h 2940050"/>
              <a:gd name="connsiteX38" fmla="*/ 4540250 w 4648200"/>
              <a:gd name="connsiteY38" fmla="*/ 2063750 h 2940050"/>
              <a:gd name="connsiteX39" fmla="*/ 4419600 w 4648200"/>
              <a:gd name="connsiteY39" fmla="*/ 2279650 h 2940050"/>
              <a:gd name="connsiteX40" fmla="*/ 4286250 w 4648200"/>
              <a:gd name="connsiteY40" fmla="*/ 2432050 h 2940050"/>
              <a:gd name="connsiteX41" fmla="*/ 4121150 w 4648200"/>
              <a:gd name="connsiteY41" fmla="*/ 2571750 h 2940050"/>
              <a:gd name="connsiteX42" fmla="*/ 3949700 w 4648200"/>
              <a:gd name="connsiteY42" fmla="*/ 2673350 h 2940050"/>
              <a:gd name="connsiteX43" fmla="*/ 3759200 w 4648200"/>
              <a:gd name="connsiteY43" fmla="*/ 2755900 h 2940050"/>
              <a:gd name="connsiteX44" fmla="*/ 3568700 w 4648200"/>
              <a:gd name="connsiteY44" fmla="*/ 2832100 h 2940050"/>
              <a:gd name="connsiteX45" fmla="*/ 3362325 w 4648200"/>
              <a:gd name="connsiteY45" fmla="*/ 2901950 h 2940050"/>
              <a:gd name="connsiteX46" fmla="*/ 3108325 w 4648200"/>
              <a:gd name="connsiteY46" fmla="*/ 2933700 h 2940050"/>
              <a:gd name="connsiteX47" fmla="*/ 2813050 w 4648200"/>
              <a:gd name="connsiteY47" fmla="*/ 2936875 h 2940050"/>
              <a:gd name="connsiteX48" fmla="*/ 2501900 w 4648200"/>
              <a:gd name="connsiteY48" fmla="*/ 2933700 h 2940050"/>
              <a:gd name="connsiteX49" fmla="*/ 2209800 w 4648200"/>
              <a:gd name="connsiteY49" fmla="*/ 2930525 h 2940050"/>
              <a:gd name="connsiteX50" fmla="*/ 1819275 w 4648200"/>
              <a:gd name="connsiteY50" fmla="*/ 2940050 h 2940050"/>
              <a:gd name="connsiteX51" fmla="*/ 1489075 w 4648200"/>
              <a:gd name="connsiteY51" fmla="*/ 2930525 h 2940050"/>
              <a:gd name="connsiteX52" fmla="*/ 1254125 w 4648200"/>
              <a:gd name="connsiteY52" fmla="*/ 2933700 h 2940050"/>
              <a:gd name="connsiteX53" fmla="*/ 1028700 w 4648200"/>
              <a:gd name="connsiteY53" fmla="*/ 2870200 h 2940050"/>
              <a:gd name="connsiteX54" fmla="*/ 850900 w 4648200"/>
              <a:gd name="connsiteY54" fmla="*/ 2800350 h 2940050"/>
              <a:gd name="connsiteX55" fmla="*/ 679450 w 4648200"/>
              <a:gd name="connsiteY55" fmla="*/ 2724150 h 2940050"/>
              <a:gd name="connsiteX56" fmla="*/ 514350 w 4648200"/>
              <a:gd name="connsiteY56" fmla="*/ 2597150 h 2940050"/>
              <a:gd name="connsiteX57" fmla="*/ 381000 w 4648200"/>
              <a:gd name="connsiteY57" fmla="*/ 2432050 h 2940050"/>
              <a:gd name="connsiteX58" fmla="*/ 285750 w 4648200"/>
              <a:gd name="connsiteY58" fmla="*/ 2317750 h 2940050"/>
              <a:gd name="connsiteX59" fmla="*/ 196850 w 4648200"/>
              <a:gd name="connsiteY59" fmla="*/ 2165350 h 2940050"/>
              <a:gd name="connsiteX60" fmla="*/ 114300 w 4648200"/>
              <a:gd name="connsiteY60" fmla="*/ 1981200 h 2940050"/>
              <a:gd name="connsiteX61" fmla="*/ 69850 w 4648200"/>
              <a:gd name="connsiteY61" fmla="*/ 1809750 h 2940050"/>
              <a:gd name="connsiteX62" fmla="*/ 25400 w 4648200"/>
              <a:gd name="connsiteY62" fmla="*/ 1600200 h 2940050"/>
              <a:gd name="connsiteX63" fmla="*/ 0 w 4648200"/>
              <a:gd name="connsiteY63" fmla="*/ 1377950 h 2940050"/>
              <a:gd name="connsiteX64" fmla="*/ 19050 w 4648200"/>
              <a:gd name="connsiteY64" fmla="*/ 1155700 h 2940050"/>
              <a:gd name="connsiteX65" fmla="*/ 44450 w 4648200"/>
              <a:gd name="connsiteY65" fmla="*/ 965200 h 2940050"/>
              <a:gd name="connsiteX66" fmla="*/ 101600 w 4648200"/>
              <a:gd name="connsiteY66" fmla="*/ 838200 h 2940050"/>
              <a:gd name="connsiteX0" fmla="*/ 101600 w 4648200"/>
              <a:gd name="connsiteY0" fmla="*/ 838200 h 2940050"/>
              <a:gd name="connsiteX1" fmla="*/ 146050 w 4648200"/>
              <a:gd name="connsiteY1" fmla="*/ 749300 h 2940050"/>
              <a:gd name="connsiteX2" fmla="*/ 177800 w 4648200"/>
              <a:gd name="connsiteY2" fmla="*/ 692150 h 2940050"/>
              <a:gd name="connsiteX3" fmla="*/ 279400 w 4648200"/>
              <a:gd name="connsiteY3" fmla="*/ 603250 h 2940050"/>
              <a:gd name="connsiteX4" fmla="*/ 374650 w 4648200"/>
              <a:gd name="connsiteY4" fmla="*/ 527050 h 2940050"/>
              <a:gd name="connsiteX5" fmla="*/ 463550 w 4648200"/>
              <a:gd name="connsiteY5" fmla="*/ 482600 h 2940050"/>
              <a:gd name="connsiteX6" fmla="*/ 565150 w 4648200"/>
              <a:gd name="connsiteY6" fmla="*/ 406400 h 2940050"/>
              <a:gd name="connsiteX7" fmla="*/ 717550 w 4648200"/>
              <a:gd name="connsiteY7" fmla="*/ 349250 h 2940050"/>
              <a:gd name="connsiteX8" fmla="*/ 831850 w 4648200"/>
              <a:gd name="connsiteY8" fmla="*/ 298450 h 2940050"/>
              <a:gd name="connsiteX9" fmla="*/ 927100 w 4648200"/>
              <a:gd name="connsiteY9" fmla="*/ 266700 h 2940050"/>
              <a:gd name="connsiteX10" fmla="*/ 1022350 w 4648200"/>
              <a:gd name="connsiteY10" fmla="*/ 260350 h 2940050"/>
              <a:gd name="connsiteX11" fmla="*/ 1104900 w 4648200"/>
              <a:gd name="connsiteY11" fmla="*/ 228600 h 2940050"/>
              <a:gd name="connsiteX12" fmla="*/ 1219200 w 4648200"/>
              <a:gd name="connsiteY12" fmla="*/ 190500 h 2940050"/>
              <a:gd name="connsiteX13" fmla="*/ 1346200 w 4648200"/>
              <a:gd name="connsiteY13" fmla="*/ 158750 h 2940050"/>
              <a:gd name="connsiteX14" fmla="*/ 1473200 w 4648200"/>
              <a:gd name="connsiteY14" fmla="*/ 133350 h 2940050"/>
              <a:gd name="connsiteX15" fmla="*/ 1612900 w 4648200"/>
              <a:gd name="connsiteY15" fmla="*/ 101600 h 2940050"/>
              <a:gd name="connsiteX16" fmla="*/ 1765300 w 4648200"/>
              <a:gd name="connsiteY16" fmla="*/ 82550 h 2940050"/>
              <a:gd name="connsiteX17" fmla="*/ 1943100 w 4648200"/>
              <a:gd name="connsiteY17" fmla="*/ 76200 h 2940050"/>
              <a:gd name="connsiteX18" fmla="*/ 2070100 w 4648200"/>
              <a:gd name="connsiteY18" fmla="*/ 50800 h 2940050"/>
              <a:gd name="connsiteX19" fmla="*/ 2254250 w 4648200"/>
              <a:gd name="connsiteY19" fmla="*/ 25400 h 2940050"/>
              <a:gd name="connsiteX20" fmla="*/ 2451100 w 4648200"/>
              <a:gd name="connsiteY20" fmla="*/ 6350 h 2940050"/>
              <a:gd name="connsiteX21" fmla="*/ 2679700 w 4648200"/>
              <a:gd name="connsiteY21" fmla="*/ 0 h 2940050"/>
              <a:gd name="connsiteX22" fmla="*/ 2876550 w 4648200"/>
              <a:gd name="connsiteY22" fmla="*/ 6350 h 2940050"/>
              <a:gd name="connsiteX23" fmla="*/ 3092450 w 4648200"/>
              <a:gd name="connsiteY23" fmla="*/ 19050 h 2940050"/>
              <a:gd name="connsiteX24" fmla="*/ 3327400 w 4648200"/>
              <a:gd name="connsiteY24" fmla="*/ 63500 h 2940050"/>
              <a:gd name="connsiteX25" fmla="*/ 3517900 w 4648200"/>
              <a:gd name="connsiteY25" fmla="*/ 120650 h 2940050"/>
              <a:gd name="connsiteX26" fmla="*/ 3714750 w 4648200"/>
              <a:gd name="connsiteY26" fmla="*/ 171450 h 2940050"/>
              <a:gd name="connsiteX27" fmla="*/ 3886200 w 4648200"/>
              <a:gd name="connsiteY27" fmla="*/ 247650 h 2940050"/>
              <a:gd name="connsiteX28" fmla="*/ 4044950 w 4648200"/>
              <a:gd name="connsiteY28" fmla="*/ 342900 h 2940050"/>
              <a:gd name="connsiteX29" fmla="*/ 4197350 w 4648200"/>
              <a:gd name="connsiteY29" fmla="*/ 457200 h 2940050"/>
              <a:gd name="connsiteX30" fmla="*/ 4337050 w 4648200"/>
              <a:gd name="connsiteY30" fmla="*/ 571500 h 2940050"/>
              <a:gd name="connsiteX31" fmla="*/ 4476750 w 4648200"/>
              <a:gd name="connsiteY31" fmla="*/ 742950 h 2940050"/>
              <a:gd name="connsiteX32" fmla="*/ 4559300 w 4648200"/>
              <a:gd name="connsiteY32" fmla="*/ 901700 h 2940050"/>
              <a:gd name="connsiteX33" fmla="*/ 4616450 w 4648200"/>
              <a:gd name="connsiteY33" fmla="*/ 1085850 h 2940050"/>
              <a:gd name="connsiteX34" fmla="*/ 4641850 w 4648200"/>
              <a:gd name="connsiteY34" fmla="*/ 1270000 h 2940050"/>
              <a:gd name="connsiteX35" fmla="*/ 4648200 w 4648200"/>
              <a:gd name="connsiteY35" fmla="*/ 1460500 h 2940050"/>
              <a:gd name="connsiteX36" fmla="*/ 4641850 w 4648200"/>
              <a:gd name="connsiteY36" fmla="*/ 1631950 h 2940050"/>
              <a:gd name="connsiteX37" fmla="*/ 4603750 w 4648200"/>
              <a:gd name="connsiteY37" fmla="*/ 1873250 h 2940050"/>
              <a:gd name="connsiteX38" fmla="*/ 4540250 w 4648200"/>
              <a:gd name="connsiteY38" fmla="*/ 2063750 h 2940050"/>
              <a:gd name="connsiteX39" fmla="*/ 4419600 w 4648200"/>
              <a:gd name="connsiteY39" fmla="*/ 2279650 h 2940050"/>
              <a:gd name="connsiteX40" fmla="*/ 4286250 w 4648200"/>
              <a:gd name="connsiteY40" fmla="*/ 2432050 h 2940050"/>
              <a:gd name="connsiteX41" fmla="*/ 4121150 w 4648200"/>
              <a:gd name="connsiteY41" fmla="*/ 2571750 h 2940050"/>
              <a:gd name="connsiteX42" fmla="*/ 3949700 w 4648200"/>
              <a:gd name="connsiteY42" fmla="*/ 2673350 h 2940050"/>
              <a:gd name="connsiteX43" fmla="*/ 3759200 w 4648200"/>
              <a:gd name="connsiteY43" fmla="*/ 2755900 h 2940050"/>
              <a:gd name="connsiteX44" fmla="*/ 3568700 w 4648200"/>
              <a:gd name="connsiteY44" fmla="*/ 2832100 h 2940050"/>
              <a:gd name="connsiteX45" fmla="*/ 3362325 w 4648200"/>
              <a:gd name="connsiteY45" fmla="*/ 2901950 h 2940050"/>
              <a:gd name="connsiteX46" fmla="*/ 3108325 w 4648200"/>
              <a:gd name="connsiteY46" fmla="*/ 2933700 h 2940050"/>
              <a:gd name="connsiteX47" fmla="*/ 2813050 w 4648200"/>
              <a:gd name="connsiteY47" fmla="*/ 2936875 h 2940050"/>
              <a:gd name="connsiteX48" fmla="*/ 2501900 w 4648200"/>
              <a:gd name="connsiteY48" fmla="*/ 2933700 h 2940050"/>
              <a:gd name="connsiteX49" fmla="*/ 2209800 w 4648200"/>
              <a:gd name="connsiteY49" fmla="*/ 2930525 h 2940050"/>
              <a:gd name="connsiteX50" fmla="*/ 1819275 w 4648200"/>
              <a:gd name="connsiteY50" fmla="*/ 2940050 h 2940050"/>
              <a:gd name="connsiteX51" fmla="*/ 1492250 w 4648200"/>
              <a:gd name="connsiteY51" fmla="*/ 2936875 h 2940050"/>
              <a:gd name="connsiteX52" fmla="*/ 1254125 w 4648200"/>
              <a:gd name="connsiteY52" fmla="*/ 2933700 h 2940050"/>
              <a:gd name="connsiteX53" fmla="*/ 1028700 w 4648200"/>
              <a:gd name="connsiteY53" fmla="*/ 2870200 h 2940050"/>
              <a:gd name="connsiteX54" fmla="*/ 850900 w 4648200"/>
              <a:gd name="connsiteY54" fmla="*/ 2800350 h 2940050"/>
              <a:gd name="connsiteX55" fmla="*/ 679450 w 4648200"/>
              <a:gd name="connsiteY55" fmla="*/ 2724150 h 2940050"/>
              <a:gd name="connsiteX56" fmla="*/ 514350 w 4648200"/>
              <a:gd name="connsiteY56" fmla="*/ 2597150 h 2940050"/>
              <a:gd name="connsiteX57" fmla="*/ 381000 w 4648200"/>
              <a:gd name="connsiteY57" fmla="*/ 2432050 h 2940050"/>
              <a:gd name="connsiteX58" fmla="*/ 285750 w 4648200"/>
              <a:gd name="connsiteY58" fmla="*/ 2317750 h 2940050"/>
              <a:gd name="connsiteX59" fmla="*/ 196850 w 4648200"/>
              <a:gd name="connsiteY59" fmla="*/ 2165350 h 2940050"/>
              <a:gd name="connsiteX60" fmla="*/ 114300 w 4648200"/>
              <a:gd name="connsiteY60" fmla="*/ 1981200 h 2940050"/>
              <a:gd name="connsiteX61" fmla="*/ 69850 w 4648200"/>
              <a:gd name="connsiteY61" fmla="*/ 1809750 h 2940050"/>
              <a:gd name="connsiteX62" fmla="*/ 25400 w 4648200"/>
              <a:gd name="connsiteY62" fmla="*/ 1600200 h 2940050"/>
              <a:gd name="connsiteX63" fmla="*/ 0 w 4648200"/>
              <a:gd name="connsiteY63" fmla="*/ 1377950 h 2940050"/>
              <a:gd name="connsiteX64" fmla="*/ 19050 w 4648200"/>
              <a:gd name="connsiteY64" fmla="*/ 1155700 h 2940050"/>
              <a:gd name="connsiteX65" fmla="*/ 44450 w 4648200"/>
              <a:gd name="connsiteY65" fmla="*/ 965200 h 2940050"/>
              <a:gd name="connsiteX66" fmla="*/ 101600 w 4648200"/>
              <a:gd name="connsiteY66" fmla="*/ 838200 h 2940050"/>
              <a:gd name="connsiteX0" fmla="*/ 101600 w 4648200"/>
              <a:gd name="connsiteY0" fmla="*/ 838200 h 2940050"/>
              <a:gd name="connsiteX1" fmla="*/ 146050 w 4648200"/>
              <a:gd name="connsiteY1" fmla="*/ 749300 h 2940050"/>
              <a:gd name="connsiteX2" fmla="*/ 177800 w 4648200"/>
              <a:gd name="connsiteY2" fmla="*/ 692150 h 2940050"/>
              <a:gd name="connsiteX3" fmla="*/ 279400 w 4648200"/>
              <a:gd name="connsiteY3" fmla="*/ 603250 h 2940050"/>
              <a:gd name="connsiteX4" fmla="*/ 374650 w 4648200"/>
              <a:gd name="connsiteY4" fmla="*/ 527050 h 2940050"/>
              <a:gd name="connsiteX5" fmla="*/ 463550 w 4648200"/>
              <a:gd name="connsiteY5" fmla="*/ 482600 h 2940050"/>
              <a:gd name="connsiteX6" fmla="*/ 565150 w 4648200"/>
              <a:gd name="connsiteY6" fmla="*/ 406400 h 2940050"/>
              <a:gd name="connsiteX7" fmla="*/ 717550 w 4648200"/>
              <a:gd name="connsiteY7" fmla="*/ 349250 h 2940050"/>
              <a:gd name="connsiteX8" fmla="*/ 831850 w 4648200"/>
              <a:gd name="connsiteY8" fmla="*/ 298450 h 2940050"/>
              <a:gd name="connsiteX9" fmla="*/ 927100 w 4648200"/>
              <a:gd name="connsiteY9" fmla="*/ 266700 h 2940050"/>
              <a:gd name="connsiteX10" fmla="*/ 1022350 w 4648200"/>
              <a:gd name="connsiteY10" fmla="*/ 260350 h 2940050"/>
              <a:gd name="connsiteX11" fmla="*/ 1104900 w 4648200"/>
              <a:gd name="connsiteY11" fmla="*/ 228600 h 2940050"/>
              <a:gd name="connsiteX12" fmla="*/ 1219200 w 4648200"/>
              <a:gd name="connsiteY12" fmla="*/ 190500 h 2940050"/>
              <a:gd name="connsiteX13" fmla="*/ 1346200 w 4648200"/>
              <a:gd name="connsiteY13" fmla="*/ 158750 h 2940050"/>
              <a:gd name="connsiteX14" fmla="*/ 1473200 w 4648200"/>
              <a:gd name="connsiteY14" fmla="*/ 133350 h 2940050"/>
              <a:gd name="connsiteX15" fmla="*/ 1612900 w 4648200"/>
              <a:gd name="connsiteY15" fmla="*/ 101600 h 2940050"/>
              <a:gd name="connsiteX16" fmla="*/ 1765300 w 4648200"/>
              <a:gd name="connsiteY16" fmla="*/ 82550 h 2940050"/>
              <a:gd name="connsiteX17" fmla="*/ 1943100 w 4648200"/>
              <a:gd name="connsiteY17" fmla="*/ 76200 h 2940050"/>
              <a:gd name="connsiteX18" fmla="*/ 2070100 w 4648200"/>
              <a:gd name="connsiteY18" fmla="*/ 50800 h 2940050"/>
              <a:gd name="connsiteX19" fmla="*/ 2254250 w 4648200"/>
              <a:gd name="connsiteY19" fmla="*/ 25400 h 2940050"/>
              <a:gd name="connsiteX20" fmla="*/ 2451100 w 4648200"/>
              <a:gd name="connsiteY20" fmla="*/ 6350 h 2940050"/>
              <a:gd name="connsiteX21" fmla="*/ 2679700 w 4648200"/>
              <a:gd name="connsiteY21" fmla="*/ 0 h 2940050"/>
              <a:gd name="connsiteX22" fmla="*/ 2876550 w 4648200"/>
              <a:gd name="connsiteY22" fmla="*/ 6350 h 2940050"/>
              <a:gd name="connsiteX23" fmla="*/ 3092450 w 4648200"/>
              <a:gd name="connsiteY23" fmla="*/ 19050 h 2940050"/>
              <a:gd name="connsiteX24" fmla="*/ 3327400 w 4648200"/>
              <a:gd name="connsiteY24" fmla="*/ 63500 h 2940050"/>
              <a:gd name="connsiteX25" fmla="*/ 3517900 w 4648200"/>
              <a:gd name="connsiteY25" fmla="*/ 120650 h 2940050"/>
              <a:gd name="connsiteX26" fmla="*/ 3714750 w 4648200"/>
              <a:gd name="connsiteY26" fmla="*/ 171450 h 2940050"/>
              <a:gd name="connsiteX27" fmla="*/ 3886200 w 4648200"/>
              <a:gd name="connsiteY27" fmla="*/ 247650 h 2940050"/>
              <a:gd name="connsiteX28" fmla="*/ 4044950 w 4648200"/>
              <a:gd name="connsiteY28" fmla="*/ 342900 h 2940050"/>
              <a:gd name="connsiteX29" fmla="*/ 4197350 w 4648200"/>
              <a:gd name="connsiteY29" fmla="*/ 457200 h 2940050"/>
              <a:gd name="connsiteX30" fmla="*/ 4337050 w 4648200"/>
              <a:gd name="connsiteY30" fmla="*/ 571500 h 2940050"/>
              <a:gd name="connsiteX31" fmla="*/ 4476750 w 4648200"/>
              <a:gd name="connsiteY31" fmla="*/ 742950 h 2940050"/>
              <a:gd name="connsiteX32" fmla="*/ 4559300 w 4648200"/>
              <a:gd name="connsiteY32" fmla="*/ 901700 h 2940050"/>
              <a:gd name="connsiteX33" fmla="*/ 4616450 w 4648200"/>
              <a:gd name="connsiteY33" fmla="*/ 1085850 h 2940050"/>
              <a:gd name="connsiteX34" fmla="*/ 4641850 w 4648200"/>
              <a:gd name="connsiteY34" fmla="*/ 1270000 h 2940050"/>
              <a:gd name="connsiteX35" fmla="*/ 4648200 w 4648200"/>
              <a:gd name="connsiteY35" fmla="*/ 1460500 h 2940050"/>
              <a:gd name="connsiteX36" fmla="*/ 4641850 w 4648200"/>
              <a:gd name="connsiteY36" fmla="*/ 1631950 h 2940050"/>
              <a:gd name="connsiteX37" fmla="*/ 4603750 w 4648200"/>
              <a:gd name="connsiteY37" fmla="*/ 1873250 h 2940050"/>
              <a:gd name="connsiteX38" fmla="*/ 4540250 w 4648200"/>
              <a:gd name="connsiteY38" fmla="*/ 2063750 h 2940050"/>
              <a:gd name="connsiteX39" fmla="*/ 4419600 w 4648200"/>
              <a:gd name="connsiteY39" fmla="*/ 2279650 h 2940050"/>
              <a:gd name="connsiteX40" fmla="*/ 4286250 w 4648200"/>
              <a:gd name="connsiteY40" fmla="*/ 2432050 h 2940050"/>
              <a:gd name="connsiteX41" fmla="*/ 4121150 w 4648200"/>
              <a:gd name="connsiteY41" fmla="*/ 2571750 h 2940050"/>
              <a:gd name="connsiteX42" fmla="*/ 3949700 w 4648200"/>
              <a:gd name="connsiteY42" fmla="*/ 2673350 h 2940050"/>
              <a:gd name="connsiteX43" fmla="*/ 3759200 w 4648200"/>
              <a:gd name="connsiteY43" fmla="*/ 2755900 h 2940050"/>
              <a:gd name="connsiteX44" fmla="*/ 3568700 w 4648200"/>
              <a:gd name="connsiteY44" fmla="*/ 2832100 h 2940050"/>
              <a:gd name="connsiteX45" fmla="*/ 3362325 w 4648200"/>
              <a:gd name="connsiteY45" fmla="*/ 2901950 h 2940050"/>
              <a:gd name="connsiteX46" fmla="*/ 3108325 w 4648200"/>
              <a:gd name="connsiteY46" fmla="*/ 2933700 h 2940050"/>
              <a:gd name="connsiteX47" fmla="*/ 2813050 w 4648200"/>
              <a:gd name="connsiteY47" fmla="*/ 2936875 h 2940050"/>
              <a:gd name="connsiteX48" fmla="*/ 2501900 w 4648200"/>
              <a:gd name="connsiteY48" fmla="*/ 2933700 h 2940050"/>
              <a:gd name="connsiteX49" fmla="*/ 2209800 w 4648200"/>
              <a:gd name="connsiteY49" fmla="*/ 2936875 h 2940050"/>
              <a:gd name="connsiteX50" fmla="*/ 1819275 w 4648200"/>
              <a:gd name="connsiteY50" fmla="*/ 2940050 h 2940050"/>
              <a:gd name="connsiteX51" fmla="*/ 1492250 w 4648200"/>
              <a:gd name="connsiteY51" fmla="*/ 2936875 h 2940050"/>
              <a:gd name="connsiteX52" fmla="*/ 1254125 w 4648200"/>
              <a:gd name="connsiteY52" fmla="*/ 2933700 h 2940050"/>
              <a:gd name="connsiteX53" fmla="*/ 1028700 w 4648200"/>
              <a:gd name="connsiteY53" fmla="*/ 2870200 h 2940050"/>
              <a:gd name="connsiteX54" fmla="*/ 850900 w 4648200"/>
              <a:gd name="connsiteY54" fmla="*/ 2800350 h 2940050"/>
              <a:gd name="connsiteX55" fmla="*/ 679450 w 4648200"/>
              <a:gd name="connsiteY55" fmla="*/ 2724150 h 2940050"/>
              <a:gd name="connsiteX56" fmla="*/ 514350 w 4648200"/>
              <a:gd name="connsiteY56" fmla="*/ 2597150 h 2940050"/>
              <a:gd name="connsiteX57" fmla="*/ 381000 w 4648200"/>
              <a:gd name="connsiteY57" fmla="*/ 2432050 h 2940050"/>
              <a:gd name="connsiteX58" fmla="*/ 285750 w 4648200"/>
              <a:gd name="connsiteY58" fmla="*/ 2317750 h 2940050"/>
              <a:gd name="connsiteX59" fmla="*/ 196850 w 4648200"/>
              <a:gd name="connsiteY59" fmla="*/ 2165350 h 2940050"/>
              <a:gd name="connsiteX60" fmla="*/ 114300 w 4648200"/>
              <a:gd name="connsiteY60" fmla="*/ 1981200 h 2940050"/>
              <a:gd name="connsiteX61" fmla="*/ 69850 w 4648200"/>
              <a:gd name="connsiteY61" fmla="*/ 1809750 h 2940050"/>
              <a:gd name="connsiteX62" fmla="*/ 25400 w 4648200"/>
              <a:gd name="connsiteY62" fmla="*/ 1600200 h 2940050"/>
              <a:gd name="connsiteX63" fmla="*/ 0 w 4648200"/>
              <a:gd name="connsiteY63" fmla="*/ 1377950 h 2940050"/>
              <a:gd name="connsiteX64" fmla="*/ 19050 w 4648200"/>
              <a:gd name="connsiteY64" fmla="*/ 1155700 h 2940050"/>
              <a:gd name="connsiteX65" fmla="*/ 44450 w 4648200"/>
              <a:gd name="connsiteY65" fmla="*/ 965200 h 2940050"/>
              <a:gd name="connsiteX66" fmla="*/ 101600 w 4648200"/>
              <a:gd name="connsiteY66" fmla="*/ 838200 h 2940050"/>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6875 h 2937549"/>
              <a:gd name="connsiteX50" fmla="*/ 1819275 w 4648200"/>
              <a:gd name="connsiteY50" fmla="*/ 2936875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6875 h 2937549"/>
              <a:gd name="connsiteX50" fmla="*/ 1819275 w 4648200"/>
              <a:gd name="connsiteY50" fmla="*/ 2936875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6875 h 2937549"/>
              <a:gd name="connsiteX50" fmla="*/ 1822450 w 4648200"/>
              <a:gd name="connsiteY50" fmla="*/ 2927350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6875 h 2937549"/>
              <a:gd name="connsiteX50" fmla="*/ 1822450 w 4648200"/>
              <a:gd name="connsiteY50" fmla="*/ 2927350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6875 h 2937549"/>
              <a:gd name="connsiteX50" fmla="*/ 1822450 w 4648200"/>
              <a:gd name="connsiteY50" fmla="*/ 2933700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3700 h 2937549"/>
              <a:gd name="connsiteX50" fmla="*/ 1822450 w 4648200"/>
              <a:gd name="connsiteY50" fmla="*/ 2933700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6875"/>
              <a:gd name="connsiteX1" fmla="*/ 146050 w 4648200"/>
              <a:gd name="connsiteY1" fmla="*/ 749300 h 2936875"/>
              <a:gd name="connsiteX2" fmla="*/ 177800 w 4648200"/>
              <a:gd name="connsiteY2" fmla="*/ 692150 h 2936875"/>
              <a:gd name="connsiteX3" fmla="*/ 279400 w 4648200"/>
              <a:gd name="connsiteY3" fmla="*/ 603250 h 2936875"/>
              <a:gd name="connsiteX4" fmla="*/ 374650 w 4648200"/>
              <a:gd name="connsiteY4" fmla="*/ 527050 h 2936875"/>
              <a:gd name="connsiteX5" fmla="*/ 463550 w 4648200"/>
              <a:gd name="connsiteY5" fmla="*/ 482600 h 2936875"/>
              <a:gd name="connsiteX6" fmla="*/ 565150 w 4648200"/>
              <a:gd name="connsiteY6" fmla="*/ 406400 h 2936875"/>
              <a:gd name="connsiteX7" fmla="*/ 717550 w 4648200"/>
              <a:gd name="connsiteY7" fmla="*/ 349250 h 2936875"/>
              <a:gd name="connsiteX8" fmla="*/ 831850 w 4648200"/>
              <a:gd name="connsiteY8" fmla="*/ 298450 h 2936875"/>
              <a:gd name="connsiteX9" fmla="*/ 927100 w 4648200"/>
              <a:gd name="connsiteY9" fmla="*/ 266700 h 2936875"/>
              <a:gd name="connsiteX10" fmla="*/ 1022350 w 4648200"/>
              <a:gd name="connsiteY10" fmla="*/ 260350 h 2936875"/>
              <a:gd name="connsiteX11" fmla="*/ 1104900 w 4648200"/>
              <a:gd name="connsiteY11" fmla="*/ 228600 h 2936875"/>
              <a:gd name="connsiteX12" fmla="*/ 1219200 w 4648200"/>
              <a:gd name="connsiteY12" fmla="*/ 190500 h 2936875"/>
              <a:gd name="connsiteX13" fmla="*/ 1346200 w 4648200"/>
              <a:gd name="connsiteY13" fmla="*/ 158750 h 2936875"/>
              <a:gd name="connsiteX14" fmla="*/ 1473200 w 4648200"/>
              <a:gd name="connsiteY14" fmla="*/ 133350 h 2936875"/>
              <a:gd name="connsiteX15" fmla="*/ 1612900 w 4648200"/>
              <a:gd name="connsiteY15" fmla="*/ 101600 h 2936875"/>
              <a:gd name="connsiteX16" fmla="*/ 1765300 w 4648200"/>
              <a:gd name="connsiteY16" fmla="*/ 82550 h 2936875"/>
              <a:gd name="connsiteX17" fmla="*/ 1943100 w 4648200"/>
              <a:gd name="connsiteY17" fmla="*/ 76200 h 2936875"/>
              <a:gd name="connsiteX18" fmla="*/ 2070100 w 4648200"/>
              <a:gd name="connsiteY18" fmla="*/ 50800 h 2936875"/>
              <a:gd name="connsiteX19" fmla="*/ 2254250 w 4648200"/>
              <a:gd name="connsiteY19" fmla="*/ 25400 h 2936875"/>
              <a:gd name="connsiteX20" fmla="*/ 2451100 w 4648200"/>
              <a:gd name="connsiteY20" fmla="*/ 6350 h 2936875"/>
              <a:gd name="connsiteX21" fmla="*/ 2679700 w 4648200"/>
              <a:gd name="connsiteY21" fmla="*/ 0 h 2936875"/>
              <a:gd name="connsiteX22" fmla="*/ 2876550 w 4648200"/>
              <a:gd name="connsiteY22" fmla="*/ 6350 h 2936875"/>
              <a:gd name="connsiteX23" fmla="*/ 3092450 w 4648200"/>
              <a:gd name="connsiteY23" fmla="*/ 19050 h 2936875"/>
              <a:gd name="connsiteX24" fmla="*/ 3327400 w 4648200"/>
              <a:gd name="connsiteY24" fmla="*/ 63500 h 2936875"/>
              <a:gd name="connsiteX25" fmla="*/ 3517900 w 4648200"/>
              <a:gd name="connsiteY25" fmla="*/ 120650 h 2936875"/>
              <a:gd name="connsiteX26" fmla="*/ 3714750 w 4648200"/>
              <a:gd name="connsiteY26" fmla="*/ 171450 h 2936875"/>
              <a:gd name="connsiteX27" fmla="*/ 3886200 w 4648200"/>
              <a:gd name="connsiteY27" fmla="*/ 247650 h 2936875"/>
              <a:gd name="connsiteX28" fmla="*/ 4044950 w 4648200"/>
              <a:gd name="connsiteY28" fmla="*/ 342900 h 2936875"/>
              <a:gd name="connsiteX29" fmla="*/ 4197350 w 4648200"/>
              <a:gd name="connsiteY29" fmla="*/ 457200 h 2936875"/>
              <a:gd name="connsiteX30" fmla="*/ 4337050 w 4648200"/>
              <a:gd name="connsiteY30" fmla="*/ 571500 h 2936875"/>
              <a:gd name="connsiteX31" fmla="*/ 4476750 w 4648200"/>
              <a:gd name="connsiteY31" fmla="*/ 742950 h 2936875"/>
              <a:gd name="connsiteX32" fmla="*/ 4559300 w 4648200"/>
              <a:gd name="connsiteY32" fmla="*/ 901700 h 2936875"/>
              <a:gd name="connsiteX33" fmla="*/ 4616450 w 4648200"/>
              <a:gd name="connsiteY33" fmla="*/ 1085850 h 2936875"/>
              <a:gd name="connsiteX34" fmla="*/ 4641850 w 4648200"/>
              <a:gd name="connsiteY34" fmla="*/ 1270000 h 2936875"/>
              <a:gd name="connsiteX35" fmla="*/ 4648200 w 4648200"/>
              <a:gd name="connsiteY35" fmla="*/ 1460500 h 2936875"/>
              <a:gd name="connsiteX36" fmla="*/ 4641850 w 4648200"/>
              <a:gd name="connsiteY36" fmla="*/ 1631950 h 2936875"/>
              <a:gd name="connsiteX37" fmla="*/ 4603750 w 4648200"/>
              <a:gd name="connsiteY37" fmla="*/ 1873250 h 2936875"/>
              <a:gd name="connsiteX38" fmla="*/ 4540250 w 4648200"/>
              <a:gd name="connsiteY38" fmla="*/ 2063750 h 2936875"/>
              <a:gd name="connsiteX39" fmla="*/ 4419600 w 4648200"/>
              <a:gd name="connsiteY39" fmla="*/ 2279650 h 2936875"/>
              <a:gd name="connsiteX40" fmla="*/ 4286250 w 4648200"/>
              <a:gd name="connsiteY40" fmla="*/ 2432050 h 2936875"/>
              <a:gd name="connsiteX41" fmla="*/ 4121150 w 4648200"/>
              <a:gd name="connsiteY41" fmla="*/ 2571750 h 2936875"/>
              <a:gd name="connsiteX42" fmla="*/ 3949700 w 4648200"/>
              <a:gd name="connsiteY42" fmla="*/ 2673350 h 2936875"/>
              <a:gd name="connsiteX43" fmla="*/ 3759200 w 4648200"/>
              <a:gd name="connsiteY43" fmla="*/ 2755900 h 2936875"/>
              <a:gd name="connsiteX44" fmla="*/ 3568700 w 4648200"/>
              <a:gd name="connsiteY44" fmla="*/ 2832100 h 2936875"/>
              <a:gd name="connsiteX45" fmla="*/ 3362325 w 4648200"/>
              <a:gd name="connsiteY45" fmla="*/ 2901950 h 2936875"/>
              <a:gd name="connsiteX46" fmla="*/ 3108325 w 4648200"/>
              <a:gd name="connsiteY46" fmla="*/ 2933700 h 2936875"/>
              <a:gd name="connsiteX47" fmla="*/ 2813050 w 4648200"/>
              <a:gd name="connsiteY47" fmla="*/ 2936875 h 2936875"/>
              <a:gd name="connsiteX48" fmla="*/ 2501900 w 4648200"/>
              <a:gd name="connsiteY48" fmla="*/ 2933700 h 2936875"/>
              <a:gd name="connsiteX49" fmla="*/ 2209800 w 4648200"/>
              <a:gd name="connsiteY49" fmla="*/ 2933700 h 2936875"/>
              <a:gd name="connsiteX50" fmla="*/ 1822450 w 4648200"/>
              <a:gd name="connsiteY50" fmla="*/ 2933700 h 2936875"/>
              <a:gd name="connsiteX51" fmla="*/ 1492250 w 4648200"/>
              <a:gd name="connsiteY51" fmla="*/ 2933700 h 2936875"/>
              <a:gd name="connsiteX52" fmla="*/ 1254125 w 4648200"/>
              <a:gd name="connsiteY52" fmla="*/ 2933700 h 2936875"/>
              <a:gd name="connsiteX53" fmla="*/ 1028700 w 4648200"/>
              <a:gd name="connsiteY53" fmla="*/ 2870200 h 2936875"/>
              <a:gd name="connsiteX54" fmla="*/ 850900 w 4648200"/>
              <a:gd name="connsiteY54" fmla="*/ 2800350 h 2936875"/>
              <a:gd name="connsiteX55" fmla="*/ 679450 w 4648200"/>
              <a:gd name="connsiteY55" fmla="*/ 2724150 h 2936875"/>
              <a:gd name="connsiteX56" fmla="*/ 514350 w 4648200"/>
              <a:gd name="connsiteY56" fmla="*/ 2597150 h 2936875"/>
              <a:gd name="connsiteX57" fmla="*/ 381000 w 4648200"/>
              <a:gd name="connsiteY57" fmla="*/ 2432050 h 2936875"/>
              <a:gd name="connsiteX58" fmla="*/ 285750 w 4648200"/>
              <a:gd name="connsiteY58" fmla="*/ 2317750 h 2936875"/>
              <a:gd name="connsiteX59" fmla="*/ 196850 w 4648200"/>
              <a:gd name="connsiteY59" fmla="*/ 2165350 h 2936875"/>
              <a:gd name="connsiteX60" fmla="*/ 114300 w 4648200"/>
              <a:gd name="connsiteY60" fmla="*/ 1981200 h 2936875"/>
              <a:gd name="connsiteX61" fmla="*/ 69850 w 4648200"/>
              <a:gd name="connsiteY61" fmla="*/ 1809750 h 2936875"/>
              <a:gd name="connsiteX62" fmla="*/ 25400 w 4648200"/>
              <a:gd name="connsiteY62" fmla="*/ 1600200 h 2936875"/>
              <a:gd name="connsiteX63" fmla="*/ 0 w 4648200"/>
              <a:gd name="connsiteY63" fmla="*/ 1377950 h 2936875"/>
              <a:gd name="connsiteX64" fmla="*/ 19050 w 4648200"/>
              <a:gd name="connsiteY64" fmla="*/ 1155700 h 2936875"/>
              <a:gd name="connsiteX65" fmla="*/ 44450 w 4648200"/>
              <a:gd name="connsiteY65" fmla="*/ 965200 h 2936875"/>
              <a:gd name="connsiteX66" fmla="*/ 101600 w 4648200"/>
              <a:gd name="connsiteY66" fmla="*/ 838200 h 2936875"/>
              <a:gd name="connsiteX0" fmla="*/ 101600 w 4648200"/>
              <a:gd name="connsiteY0" fmla="*/ 838200 h 2938403"/>
              <a:gd name="connsiteX1" fmla="*/ 146050 w 4648200"/>
              <a:gd name="connsiteY1" fmla="*/ 749300 h 2938403"/>
              <a:gd name="connsiteX2" fmla="*/ 177800 w 4648200"/>
              <a:gd name="connsiteY2" fmla="*/ 692150 h 2938403"/>
              <a:gd name="connsiteX3" fmla="*/ 279400 w 4648200"/>
              <a:gd name="connsiteY3" fmla="*/ 603250 h 2938403"/>
              <a:gd name="connsiteX4" fmla="*/ 374650 w 4648200"/>
              <a:gd name="connsiteY4" fmla="*/ 527050 h 2938403"/>
              <a:gd name="connsiteX5" fmla="*/ 463550 w 4648200"/>
              <a:gd name="connsiteY5" fmla="*/ 482600 h 2938403"/>
              <a:gd name="connsiteX6" fmla="*/ 565150 w 4648200"/>
              <a:gd name="connsiteY6" fmla="*/ 406400 h 2938403"/>
              <a:gd name="connsiteX7" fmla="*/ 717550 w 4648200"/>
              <a:gd name="connsiteY7" fmla="*/ 349250 h 2938403"/>
              <a:gd name="connsiteX8" fmla="*/ 831850 w 4648200"/>
              <a:gd name="connsiteY8" fmla="*/ 298450 h 2938403"/>
              <a:gd name="connsiteX9" fmla="*/ 927100 w 4648200"/>
              <a:gd name="connsiteY9" fmla="*/ 266700 h 2938403"/>
              <a:gd name="connsiteX10" fmla="*/ 1022350 w 4648200"/>
              <a:gd name="connsiteY10" fmla="*/ 260350 h 2938403"/>
              <a:gd name="connsiteX11" fmla="*/ 1104900 w 4648200"/>
              <a:gd name="connsiteY11" fmla="*/ 228600 h 2938403"/>
              <a:gd name="connsiteX12" fmla="*/ 1219200 w 4648200"/>
              <a:gd name="connsiteY12" fmla="*/ 190500 h 2938403"/>
              <a:gd name="connsiteX13" fmla="*/ 1346200 w 4648200"/>
              <a:gd name="connsiteY13" fmla="*/ 158750 h 2938403"/>
              <a:gd name="connsiteX14" fmla="*/ 1473200 w 4648200"/>
              <a:gd name="connsiteY14" fmla="*/ 133350 h 2938403"/>
              <a:gd name="connsiteX15" fmla="*/ 1612900 w 4648200"/>
              <a:gd name="connsiteY15" fmla="*/ 101600 h 2938403"/>
              <a:gd name="connsiteX16" fmla="*/ 1765300 w 4648200"/>
              <a:gd name="connsiteY16" fmla="*/ 82550 h 2938403"/>
              <a:gd name="connsiteX17" fmla="*/ 1943100 w 4648200"/>
              <a:gd name="connsiteY17" fmla="*/ 76200 h 2938403"/>
              <a:gd name="connsiteX18" fmla="*/ 2070100 w 4648200"/>
              <a:gd name="connsiteY18" fmla="*/ 50800 h 2938403"/>
              <a:gd name="connsiteX19" fmla="*/ 2254250 w 4648200"/>
              <a:gd name="connsiteY19" fmla="*/ 25400 h 2938403"/>
              <a:gd name="connsiteX20" fmla="*/ 2451100 w 4648200"/>
              <a:gd name="connsiteY20" fmla="*/ 6350 h 2938403"/>
              <a:gd name="connsiteX21" fmla="*/ 2679700 w 4648200"/>
              <a:gd name="connsiteY21" fmla="*/ 0 h 2938403"/>
              <a:gd name="connsiteX22" fmla="*/ 2876550 w 4648200"/>
              <a:gd name="connsiteY22" fmla="*/ 6350 h 2938403"/>
              <a:gd name="connsiteX23" fmla="*/ 3092450 w 4648200"/>
              <a:gd name="connsiteY23" fmla="*/ 19050 h 2938403"/>
              <a:gd name="connsiteX24" fmla="*/ 3327400 w 4648200"/>
              <a:gd name="connsiteY24" fmla="*/ 63500 h 2938403"/>
              <a:gd name="connsiteX25" fmla="*/ 3517900 w 4648200"/>
              <a:gd name="connsiteY25" fmla="*/ 120650 h 2938403"/>
              <a:gd name="connsiteX26" fmla="*/ 3714750 w 4648200"/>
              <a:gd name="connsiteY26" fmla="*/ 171450 h 2938403"/>
              <a:gd name="connsiteX27" fmla="*/ 3886200 w 4648200"/>
              <a:gd name="connsiteY27" fmla="*/ 247650 h 2938403"/>
              <a:gd name="connsiteX28" fmla="*/ 4044950 w 4648200"/>
              <a:gd name="connsiteY28" fmla="*/ 342900 h 2938403"/>
              <a:gd name="connsiteX29" fmla="*/ 4197350 w 4648200"/>
              <a:gd name="connsiteY29" fmla="*/ 457200 h 2938403"/>
              <a:gd name="connsiteX30" fmla="*/ 4337050 w 4648200"/>
              <a:gd name="connsiteY30" fmla="*/ 571500 h 2938403"/>
              <a:gd name="connsiteX31" fmla="*/ 4476750 w 4648200"/>
              <a:gd name="connsiteY31" fmla="*/ 742950 h 2938403"/>
              <a:gd name="connsiteX32" fmla="*/ 4559300 w 4648200"/>
              <a:gd name="connsiteY32" fmla="*/ 901700 h 2938403"/>
              <a:gd name="connsiteX33" fmla="*/ 4616450 w 4648200"/>
              <a:gd name="connsiteY33" fmla="*/ 1085850 h 2938403"/>
              <a:gd name="connsiteX34" fmla="*/ 4641850 w 4648200"/>
              <a:gd name="connsiteY34" fmla="*/ 1270000 h 2938403"/>
              <a:gd name="connsiteX35" fmla="*/ 4648200 w 4648200"/>
              <a:gd name="connsiteY35" fmla="*/ 1460500 h 2938403"/>
              <a:gd name="connsiteX36" fmla="*/ 4641850 w 4648200"/>
              <a:gd name="connsiteY36" fmla="*/ 1631950 h 2938403"/>
              <a:gd name="connsiteX37" fmla="*/ 4603750 w 4648200"/>
              <a:gd name="connsiteY37" fmla="*/ 1873250 h 2938403"/>
              <a:gd name="connsiteX38" fmla="*/ 4540250 w 4648200"/>
              <a:gd name="connsiteY38" fmla="*/ 2063750 h 2938403"/>
              <a:gd name="connsiteX39" fmla="*/ 4419600 w 4648200"/>
              <a:gd name="connsiteY39" fmla="*/ 2279650 h 2938403"/>
              <a:gd name="connsiteX40" fmla="*/ 4286250 w 4648200"/>
              <a:gd name="connsiteY40" fmla="*/ 2432050 h 2938403"/>
              <a:gd name="connsiteX41" fmla="*/ 4121150 w 4648200"/>
              <a:gd name="connsiteY41" fmla="*/ 2571750 h 2938403"/>
              <a:gd name="connsiteX42" fmla="*/ 3949700 w 4648200"/>
              <a:gd name="connsiteY42" fmla="*/ 2673350 h 2938403"/>
              <a:gd name="connsiteX43" fmla="*/ 3759200 w 4648200"/>
              <a:gd name="connsiteY43" fmla="*/ 2755900 h 2938403"/>
              <a:gd name="connsiteX44" fmla="*/ 3568700 w 4648200"/>
              <a:gd name="connsiteY44" fmla="*/ 2832100 h 2938403"/>
              <a:gd name="connsiteX45" fmla="*/ 3362325 w 4648200"/>
              <a:gd name="connsiteY45" fmla="*/ 2901950 h 2938403"/>
              <a:gd name="connsiteX46" fmla="*/ 3108325 w 4648200"/>
              <a:gd name="connsiteY46" fmla="*/ 2933700 h 2938403"/>
              <a:gd name="connsiteX47" fmla="*/ 2813050 w 4648200"/>
              <a:gd name="connsiteY47" fmla="*/ 2936875 h 2938403"/>
              <a:gd name="connsiteX48" fmla="*/ 2501900 w 4648200"/>
              <a:gd name="connsiteY48" fmla="*/ 2933700 h 2938403"/>
              <a:gd name="connsiteX49" fmla="*/ 2209800 w 4648200"/>
              <a:gd name="connsiteY49" fmla="*/ 2933700 h 2938403"/>
              <a:gd name="connsiteX50" fmla="*/ 1822450 w 4648200"/>
              <a:gd name="connsiteY50" fmla="*/ 2933700 h 2938403"/>
              <a:gd name="connsiteX51" fmla="*/ 1492250 w 4648200"/>
              <a:gd name="connsiteY51" fmla="*/ 2933700 h 2938403"/>
              <a:gd name="connsiteX52" fmla="*/ 1254125 w 4648200"/>
              <a:gd name="connsiteY52" fmla="*/ 2933700 h 2938403"/>
              <a:gd name="connsiteX53" fmla="*/ 1028700 w 4648200"/>
              <a:gd name="connsiteY53" fmla="*/ 2870200 h 2938403"/>
              <a:gd name="connsiteX54" fmla="*/ 850900 w 4648200"/>
              <a:gd name="connsiteY54" fmla="*/ 2800350 h 2938403"/>
              <a:gd name="connsiteX55" fmla="*/ 679450 w 4648200"/>
              <a:gd name="connsiteY55" fmla="*/ 2724150 h 2938403"/>
              <a:gd name="connsiteX56" fmla="*/ 514350 w 4648200"/>
              <a:gd name="connsiteY56" fmla="*/ 2597150 h 2938403"/>
              <a:gd name="connsiteX57" fmla="*/ 381000 w 4648200"/>
              <a:gd name="connsiteY57" fmla="*/ 2432050 h 2938403"/>
              <a:gd name="connsiteX58" fmla="*/ 285750 w 4648200"/>
              <a:gd name="connsiteY58" fmla="*/ 2317750 h 2938403"/>
              <a:gd name="connsiteX59" fmla="*/ 196850 w 4648200"/>
              <a:gd name="connsiteY59" fmla="*/ 2165350 h 2938403"/>
              <a:gd name="connsiteX60" fmla="*/ 114300 w 4648200"/>
              <a:gd name="connsiteY60" fmla="*/ 1981200 h 2938403"/>
              <a:gd name="connsiteX61" fmla="*/ 69850 w 4648200"/>
              <a:gd name="connsiteY61" fmla="*/ 1809750 h 2938403"/>
              <a:gd name="connsiteX62" fmla="*/ 25400 w 4648200"/>
              <a:gd name="connsiteY62" fmla="*/ 1600200 h 2938403"/>
              <a:gd name="connsiteX63" fmla="*/ 0 w 4648200"/>
              <a:gd name="connsiteY63" fmla="*/ 1377950 h 2938403"/>
              <a:gd name="connsiteX64" fmla="*/ 19050 w 4648200"/>
              <a:gd name="connsiteY64" fmla="*/ 1155700 h 2938403"/>
              <a:gd name="connsiteX65" fmla="*/ 44450 w 4648200"/>
              <a:gd name="connsiteY65" fmla="*/ 965200 h 2938403"/>
              <a:gd name="connsiteX66" fmla="*/ 101600 w 4648200"/>
              <a:gd name="connsiteY66" fmla="*/ 838200 h 2938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648200" h="2938403">
                <a:moveTo>
                  <a:pt x="101600" y="838200"/>
                </a:moveTo>
                <a:lnTo>
                  <a:pt x="146050" y="749300"/>
                </a:lnTo>
                <a:lnTo>
                  <a:pt x="177800" y="692150"/>
                </a:lnTo>
                <a:lnTo>
                  <a:pt x="279400" y="603250"/>
                </a:lnTo>
                <a:lnTo>
                  <a:pt x="374650" y="527050"/>
                </a:lnTo>
                <a:lnTo>
                  <a:pt x="463550" y="482600"/>
                </a:lnTo>
                <a:lnTo>
                  <a:pt x="565150" y="406400"/>
                </a:lnTo>
                <a:lnTo>
                  <a:pt x="717550" y="349250"/>
                </a:lnTo>
                <a:lnTo>
                  <a:pt x="831850" y="298450"/>
                </a:lnTo>
                <a:lnTo>
                  <a:pt x="927100" y="266700"/>
                </a:lnTo>
                <a:lnTo>
                  <a:pt x="1022350" y="260350"/>
                </a:lnTo>
                <a:lnTo>
                  <a:pt x="1104900" y="228600"/>
                </a:lnTo>
                <a:lnTo>
                  <a:pt x="1219200" y="190500"/>
                </a:lnTo>
                <a:lnTo>
                  <a:pt x="1346200" y="158750"/>
                </a:lnTo>
                <a:lnTo>
                  <a:pt x="1473200" y="133350"/>
                </a:lnTo>
                <a:lnTo>
                  <a:pt x="1612900" y="101600"/>
                </a:lnTo>
                <a:lnTo>
                  <a:pt x="1765300" y="82550"/>
                </a:lnTo>
                <a:lnTo>
                  <a:pt x="1943100" y="76200"/>
                </a:lnTo>
                <a:lnTo>
                  <a:pt x="2070100" y="50800"/>
                </a:lnTo>
                <a:lnTo>
                  <a:pt x="2254250" y="25400"/>
                </a:lnTo>
                <a:lnTo>
                  <a:pt x="2451100" y="6350"/>
                </a:lnTo>
                <a:lnTo>
                  <a:pt x="2679700" y="0"/>
                </a:lnTo>
                <a:lnTo>
                  <a:pt x="2876550" y="6350"/>
                </a:lnTo>
                <a:lnTo>
                  <a:pt x="3092450" y="19050"/>
                </a:lnTo>
                <a:lnTo>
                  <a:pt x="3327400" y="63500"/>
                </a:lnTo>
                <a:lnTo>
                  <a:pt x="3517900" y="120650"/>
                </a:lnTo>
                <a:lnTo>
                  <a:pt x="3714750" y="171450"/>
                </a:lnTo>
                <a:lnTo>
                  <a:pt x="3886200" y="247650"/>
                </a:lnTo>
                <a:lnTo>
                  <a:pt x="4044950" y="342900"/>
                </a:lnTo>
                <a:lnTo>
                  <a:pt x="4197350" y="457200"/>
                </a:lnTo>
                <a:lnTo>
                  <a:pt x="4337050" y="571500"/>
                </a:lnTo>
                <a:lnTo>
                  <a:pt x="4476750" y="742950"/>
                </a:lnTo>
                <a:lnTo>
                  <a:pt x="4559300" y="901700"/>
                </a:lnTo>
                <a:lnTo>
                  <a:pt x="4616450" y="1085850"/>
                </a:lnTo>
                <a:lnTo>
                  <a:pt x="4641850" y="1270000"/>
                </a:lnTo>
                <a:lnTo>
                  <a:pt x="4648200" y="1460500"/>
                </a:lnTo>
                <a:lnTo>
                  <a:pt x="4641850" y="1631950"/>
                </a:lnTo>
                <a:lnTo>
                  <a:pt x="4603750" y="1873250"/>
                </a:lnTo>
                <a:lnTo>
                  <a:pt x="4540250" y="2063750"/>
                </a:lnTo>
                <a:lnTo>
                  <a:pt x="4419600" y="2279650"/>
                </a:lnTo>
                <a:lnTo>
                  <a:pt x="4286250" y="2432050"/>
                </a:lnTo>
                <a:lnTo>
                  <a:pt x="4121150" y="2571750"/>
                </a:lnTo>
                <a:lnTo>
                  <a:pt x="3949700" y="2673350"/>
                </a:lnTo>
                <a:lnTo>
                  <a:pt x="3759200" y="2755900"/>
                </a:lnTo>
                <a:lnTo>
                  <a:pt x="3568700" y="2832100"/>
                </a:lnTo>
                <a:lnTo>
                  <a:pt x="3362325" y="2901950"/>
                </a:lnTo>
                <a:lnTo>
                  <a:pt x="3108325" y="2933700"/>
                </a:lnTo>
                <a:lnTo>
                  <a:pt x="2813050" y="2936875"/>
                </a:lnTo>
                <a:cubicBezTo>
                  <a:pt x="2705100" y="2932642"/>
                  <a:pt x="2602442" y="2934229"/>
                  <a:pt x="2501900" y="2933700"/>
                </a:cubicBezTo>
                <a:lnTo>
                  <a:pt x="2209800" y="2933700"/>
                </a:lnTo>
                <a:lnTo>
                  <a:pt x="1822450" y="2933700"/>
                </a:lnTo>
                <a:lnTo>
                  <a:pt x="1492250" y="2933700"/>
                </a:lnTo>
                <a:cubicBezTo>
                  <a:pt x="1416050" y="2933700"/>
                  <a:pt x="1331383" y="2944283"/>
                  <a:pt x="1254125" y="2933700"/>
                </a:cubicBezTo>
                <a:cubicBezTo>
                  <a:pt x="1176867" y="2923117"/>
                  <a:pt x="1102783" y="2886075"/>
                  <a:pt x="1028700" y="2870200"/>
                </a:cubicBezTo>
                <a:lnTo>
                  <a:pt x="850900" y="2800350"/>
                </a:lnTo>
                <a:lnTo>
                  <a:pt x="679450" y="2724150"/>
                </a:lnTo>
                <a:lnTo>
                  <a:pt x="514350" y="2597150"/>
                </a:lnTo>
                <a:lnTo>
                  <a:pt x="381000" y="2432050"/>
                </a:lnTo>
                <a:lnTo>
                  <a:pt x="285750" y="2317750"/>
                </a:lnTo>
                <a:lnTo>
                  <a:pt x="196850" y="2165350"/>
                </a:lnTo>
                <a:lnTo>
                  <a:pt x="114300" y="1981200"/>
                </a:lnTo>
                <a:lnTo>
                  <a:pt x="69850" y="1809750"/>
                </a:lnTo>
                <a:lnTo>
                  <a:pt x="25400" y="1600200"/>
                </a:lnTo>
                <a:lnTo>
                  <a:pt x="0" y="1377950"/>
                </a:lnTo>
                <a:lnTo>
                  <a:pt x="19050" y="1155700"/>
                </a:lnTo>
                <a:lnTo>
                  <a:pt x="44450" y="965200"/>
                </a:lnTo>
                <a:lnTo>
                  <a:pt x="101600" y="838200"/>
                </a:lnTo>
                <a:close/>
              </a:path>
            </a:pathLst>
          </a:custGeom>
          <a:noFill/>
          <a:ln w="25400">
            <a:solidFill>
              <a:srgbClr val="BA9B9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7" name="Freeform 66">
            <a:extLst>
              <a:ext uri="{FF2B5EF4-FFF2-40B4-BE49-F238E27FC236}">
                <a16:creationId xmlns:a16="http://schemas.microsoft.com/office/drawing/2014/main" id="{C407A75C-EE75-E148-98AB-9074A12989A6}"/>
              </a:ext>
            </a:extLst>
          </p:cNvPr>
          <p:cNvSpPr>
            <a:spLocks noChangeAspect="1"/>
          </p:cNvSpPr>
          <p:nvPr/>
        </p:nvSpPr>
        <p:spPr>
          <a:xfrm rot="10800000">
            <a:off x="544321" y="3838045"/>
            <a:ext cx="3964399" cy="2506132"/>
          </a:xfrm>
          <a:custGeom>
            <a:avLst/>
            <a:gdLst>
              <a:gd name="connsiteX0" fmla="*/ 101600 w 4648200"/>
              <a:gd name="connsiteY0" fmla="*/ 838200 h 2927350"/>
              <a:gd name="connsiteX1" fmla="*/ 146050 w 4648200"/>
              <a:gd name="connsiteY1" fmla="*/ 749300 h 2927350"/>
              <a:gd name="connsiteX2" fmla="*/ 177800 w 4648200"/>
              <a:gd name="connsiteY2" fmla="*/ 692150 h 2927350"/>
              <a:gd name="connsiteX3" fmla="*/ 279400 w 4648200"/>
              <a:gd name="connsiteY3" fmla="*/ 603250 h 2927350"/>
              <a:gd name="connsiteX4" fmla="*/ 374650 w 4648200"/>
              <a:gd name="connsiteY4" fmla="*/ 527050 h 2927350"/>
              <a:gd name="connsiteX5" fmla="*/ 463550 w 4648200"/>
              <a:gd name="connsiteY5" fmla="*/ 482600 h 2927350"/>
              <a:gd name="connsiteX6" fmla="*/ 565150 w 4648200"/>
              <a:gd name="connsiteY6" fmla="*/ 406400 h 2927350"/>
              <a:gd name="connsiteX7" fmla="*/ 717550 w 4648200"/>
              <a:gd name="connsiteY7" fmla="*/ 349250 h 2927350"/>
              <a:gd name="connsiteX8" fmla="*/ 831850 w 4648200"/>
              <a:gd name="connsiteY8" fmla="*/ 298450 h 2927350"/>
              <a:gd name="connsiteX9" fmla="*/ 927100 w 4648200"/>
              <a:gd name="connsiteY9" fmla="*/ 266700 h 2927350"/>
              <a:gd name="connsiteX10" fmla="*/ 1022350 w 4648200"/>
              <a:gd name="connsiteY10" fmla="*/ 260350 h 2927350"/>
              <a:gd name="connsiteX11" fmla="*/ 1104900 w 4648200"/>
              <a:gd name="connsiteY11" fmla="*/ 228600 h 2927350"/>
              <a:gd name="connsiteX12" fmla="*/ 1219200 w 4648200"/>
              <a:gd name="connsiteY12" fmla="*/ 190500 h 2927350"/>
              <a:gd name="connsiteX13" fmla="*/ 1346200 w 4648200"/>
              <a:gd name="connsiteY13" fmla="*/ 158750 h 2927350"/>
              <a:gd name="connsiteX14" fmla="*/ 1473200 w 4648200"/>
              <a:gd name="connsiteY14" fmla="*/ 133350 h 2927350"/>
              <a:gd name="connsiteX15" fmla="*/ 1612900 w 4648200"/>
              <a:gd name="connsiteY15" fmla="*/ 101600 h 2927350"/>
              <a:gd name="connsiteX16" fmla="*/ 1765300 w 4648200"/>
              <a:gd name="connsiteY16" fmla="*/ 82550 h 2927350"/>
              <a:gd name="connsiteX17" fmla="*/ 1943100 w 4648200"/>
              <a:gd name="connsiteY17" fmla="*/ 76200 h 2927350"/>
              <a:gd name="connsiteX18" fmla="*/ 2070100 w 4648200"/>
              <a:gd name="connsiteY18" fmla="*/ 50800 h 2927350"/>
              <a:gd name="connsiteX19" fmla="*/ 2254250 w 4648200"/>
              <a:gd name="connsiteY19" fmla="*/ 25400 h 2927350"/>
              <a:gd name="connsiteX20" fmla="*/ 2451100 w 4648200"/>
              <a:gd name="connsiteY20" fmla="*/ 6350 h 2927350"/>
              <a:gd name="connsiteX21" fmla="*/ 2679700 w 4648200"/>
              <a:gd name="connsiteY21" fmla="*/ 0 h 2927350"/>
              <a:gd name="connsiteX22" fmla="*/ 2876550 w 4648200"/>
              <a:gd name="connsiteY22" fmla="*/ 6350 h 2927350"/>
              <a:gd name="connsiteX23" fmla="*/ 3092450 w 4648200"/>
              <a:gd name="connsiteY23" fmla="*/ 19050 h 2927350"/>
              <a:gd name="connsiteX24" fmla="*/ 3327400 w 4648200"/>
              <a:gd name="connsiteY24" fmla="*/ 63500 h 2927350"/>
              <a:gd name="connsiteX25" fmla="*/ 3517900 w 4648200"/>
              <a:gd name="connsiteY25" fmla="*/ 120650 h 2927350"/>
              <a:gd name="connsiteX26" fmla="*/ 3714750 w 4648200"/>
              <a:gd name="connsiteY26" fmla="*/ 171450 h 2927350"/>
              <a:gd name="connsiteX27" fmla="*/ 3886200 w 4648200"/>
              <a:gd name="connsiteY27" fmla="*/ 247650 h 2927350"/>
              <a:gd name="connsiteX28" fmla="*/ 4044950 w 4648200"/>
              <a:gd name="connsiteY28" fmla="*/ 342900 h 2927350"/>
              <a:gd name="connsiteX29" fmla="*/ 4197350 w 4648200"/>
              <a:gd name="connsiteY29" fmla="*/ 457200 h 2927350"/>
              <a:gd name="connsiteX30" fmla="*/ 4337050 w 4648200"/>
              <a:gd name="connsiteY30" fmla="*/ 571500 h 2927350"/>
              <a:gd name="connsiteX31" fmla="*/ 4476750 w 4648200"/>
              <a:gd name="connsiteY31" fmla="*/ 742950 h 2927350"/>
              <a:gd name="connsiteX32" fmla="*/ 4559300 w 4648200"/>
              <a:gd name="connsiteY32" fmla="*/ 901700 h 2927350"/>
              <a:gd name="connsiteX33" fmla="*/ 4616450 w 4648200"/>
              <a:gd name="connsiteY33" fmla="*/ 1085850 h 2927350"/>
              <a:gd name="connsiteX34" fmla="*/ 4641850 w 4648200"/>
              <a:gd name="connsiteY34" fmla="*/ 1270000 h 2927350"/>
              <a:gd name="connsiteX35" fmla="*/ 4648200 w 4648200"/>
              <a:gd name="connsiteY35" fmla="*/ 1460500 h 2927350"/>
              <a:gd name="connsiteX36" fmla="*/ 4641850 w 4648200"/>
              <a:gd name="connsiteY36" fmla="*/ 1631950 h 2927350"/>
              <a:gd name="connsiteX37" fmla="*/ 4603750 w 4648200"/>
              <a:gd name="connsiteY37" fmla="*/ 1873250 h 2927350"/>
              <a:gd name="connsiteX38" fmla="*/ 4540250 w 4648200"/>
              <a:gd name="connsiteY38" fmla="*/ 2063750 h 2927350"/>
              <a:gd name="connsiteX39" fmla="*/ 4419600 w 4648200"/>
              <a:gd name="connsiteY39" fmla="*/ 2279650 h 2927350"/>
              <a:gd name="connsiteX40" fmla="*/ 4286250 w 4648200"/>
              <a:gd name="connsiteY40" fmla="*/ 2432050 h 2927350"/>
              <a:gd name="connsiteX41" fmla="*/ 4121150 w 4648200"/>
              <a:gd name="connsiteY41" fmla="*/ 2571750 h 2927350"/>
              <a:gd name="connsiteX42" fmla="*/ 3949700 w 4648200"/>
              <a:gd name="connsiteY42" fmla="*/ 2673350 h 2927350"/>
              <a:gd name="connsiteX43" fmla="*/ 3759200 w 4648200"/>
              <a:gd name="connsiteY43" fmla="*/ 2755900 h 2927350"/>
              <a:gd name="connsiteX44" fmla="*/ 3568700 w 4648200"/>
              <a:gd name="connsiteY44" fmla="*/ 2832100 h 2927350"/>
              <a:gd name="connsiteX45" fmla="*/ 3359150 w 4648200"/>
              <a:gd name="connsiteY45" fmla="*/ 2876550 h 2927350"/>
              <a:gd name="connsiteX46" fmla="*/ 3092450 w 4648200"/>
              <a:gd name="connsiteY46" fmla="*/ 2908300 h 2927350"/>
              <a:gd name="connsiteX47" fmla="*/ 2806700 w 4648200"/>
              <a:gd name="connsiteY47" fmla="*/ 2927350 h 2927350"/>
              <a:gd name="connsiteX48" fmla="*/ 2482850 w 4648200"/>
              <a:gd name="connsiteY48" fmla="*/ 2914650 h 2927350"/>
              <a:gd name="connsiteX49" fmla="*/ 2190750 w 4648200"/>
              <a:gd name="connsiteY49" fmla="*/ 2908300 h 2927350"/>
              <a:gd name="connsiteX50" fmla="*/ 1816100 w 4648200"/>
              <a:gd name="connsiteY50" fmla="*/ 2908300 h 2927350"/>
              <a:gd name="connsiteX51" fmla="*/ 1485900 w 4648200"/>
              <a:gd name="connsiteY51" fmla="*/ 2914650 h 2927350"/>
              <a:gd name="connsiteX52" fmla="*/ 1244600 w 4648200"/>
              <a:gd name="connsiteY52" fmla="*/ 2889250 h 2927350"/>
              <a:gd name="connsiteX53" fmla="*/ 1028700 w 4648200"/>
              <a:gd name="connsiteY53" fmla="*/ 2870200 h 2927350"/>
              <a:gd name="connsiteX54" fmla="*/ 850900 w 4648200"/>
              <a:gd name="connsiteY54" fmla="*/ 2800350 h 2927350"/>
              <a:gd name="connsiteX55" fmla="*/ 679450 w 4648200"/>
              <a:gd name="connsiteY55" fmla="*/ 2724150 h 2927350"/>
              <a:gd name="connsiteX56" fmla="*/ 514350 w 4648200"/>
              <a:gd name="connsiteY56" fmla="*/ 2597150 h 2927350"/>
              <a:gd name="connsiteX57" fmla="*/ 381000 w 4648200"/>
              <a:gd name="connsiteY57" fmla="*/ 2432050 h 2927350"/>
              <a:gd name="connsiteX58" fmla="*/ 285750 w 4648200"/>
              <a:gd name="connsiteY58" fmla="*/ 2317750 h 2927350"/>
              <a:gd name="connsiteX59" fmla="*/ 196850 w 4648200"/>
              <a:gd name="connsiteY59" fmla="*/ 2165350 h 2927350"/>
              <a:gd name="connsiteX60" fmla="*/ 114300 w 4648200"/>
              <a:gd name="connsiteY60" fmla="*/ 1981200 h 2927350"/>
              <a:gd name="connsiteX61" fmla="*/ 69850 w 4648200"/>
              <a:gd name="connsiteY61" fmla="*/ 1809750 h 2927350"/>
              <a:gd name="connsiteX62" fmla="*/ 25400 w 4648200"/>
              <a:gd name="connsiteY62" fmla="*/ 1600200 h 2927350"/>
              <a:gd name="connsiteX63" fmla="*/ 0 w 4648200"/>
              <a:gd name="connsiteY63" fmla="*/ 1377950 h 2927350"/>
              <a:gd name="connsiteX64" fmla="*/ 19050 w 4648200"/>
              <a:gd name="connsiteY64" fmla="*/ 1155700 h 2927350"/>
              <a:gd name="connsiteX65" fmla="*/ 44450 w 4648200"/>
              <a:gd name="connsiteY65" fmla="*/ 965200 h 2927350"/>
              <a:gd name="connsiteX66" fmla="*/ 101600 w 4648200"/>
              <a:gd name="connsiteY66" fmla="*/ 838200 h 2927350"/>
              <a:gd name="connsiteX0" fmla="*/ 101600 w 4648200"/>
              <a:gd name="connsiteY0" fmla="*/ 838200 h 2927350"/>
              <a:gd name="connsiteX1" fmla="*/ 146050 w 4648200"/>
              <a:gd name="connsiteY1" fmla="*/ 749300 h 2927350"/>
              <a:gd name="connsiteX2" fmla="*/ 177800 w 4648200"/>
              <a:gd name="connsiteY2" fmla="*/ 692150 h 2927350"/>
              <a:gd name="connsiteX3" fmla="*/ 279400 w 4648200"/>
              <a:gd name="connsiteY3" fmla="*/ 603250 h 2927350"/>
              <a:gd name="connsiteX4" fmla="*/ 374650 w 4648200"/>
              <a:gd name="connsiteY4" fmla="*/ 527050 h 2927350"/>
              <a:gd name="connsiteX5" fmla="*/ 463550 w 4648200"/>
              <a:gd name="connsiteY5" fmla="*/ 482600 h 2927350"/>
              <a:gd name="connsiteX6" fmla="*/ 565150 w 4648200"/>
              <a:gd name="connsiteY6" fmla="*/ 406400 h 2927350"/>
              <a:gd name="connsiteX7" fmla="*/ 717550 w 4648200"/>
              <a:gd name="connsiteY7" fmla="*/ 349250 h 2927350"/>
              <a:gd name="connsiteX8" fmla="*/ 831850 w 4648200"/>
              <a:gd name="connsiteY8" fmla="*/ 298450 h 2927350"/>
              <a:gd name="connsiteX9" fmla="*/ 927100 w 4648200"/>
              <a:gd name="connsiteY9" fmla="*/ 266700 h 2927350"/>
              <a:gd name="connsiteX10" fmla="*/ 1022350 w 4648200"/>
              <a:gd name="connsiteY10" fmla="*/ 260350 h 2927350"/>
              <a:gd name="connsiteX11" fmla="*/ 1104900 w 4648200"/>
              <a:gd name="connsiteY11" fmla="*/ 228600 h 2927350"/>
              <a:gd name="connsiteX12" fmla="*/ 1219200 w 4648200"/>
              <a:gd name="connsiteY12" fmla="*/ 190500 h 2927350"/>
              <a:gd name="connsiteX13" fmla="*/ 1346200 w 4648200"/>
              <a:gd name="connsiteY13" fmla="*/ 158750 h 2927350"/>
              <a:gd name="connsiteX14" fmla="*/ 1473200 w 4648200"/>
              <a:gd name="connsiteY14" fmla="*/ 133350 h 2927350"/>
              <a:gd name="connsiteX15" fmla="*/ 1612900 w 4648200"/>
              <a:gd name="connsiteY15" fmla="*/ 101600 h 2927350"/>
              <a:gd name="connsiteX16" fmla="*/ 1765300 w 4648200"/>
              <a:gd name="connsiteY16" fmla="*/ 82550 h 2927350"/>
              <a:gd name="connsiteX17" fmla="*/ 1943100 w 4648200"/>
              <a:gd name="connsiteY17" fmla="*/ 76200 h 2927350"/>
              <a:gd name="connsiteX18" fmla="*/ 2070100 w 4648200"/>
              <a:gd name="connsiteY18" fmla="*/ 50800 h 2927350"/>
              <a:gd name="connsiteX19" fmla="*/ 2254250 w 4648200"/>
              <a:gd name="connsiteY19" fmla="*/ 25400 h 2927350"/>
              <a:gd name="connsiteX20" fmla="*/ 2451100 w 4648200"/>
              <a:gd name="connsiteY20" fmla="*/ 6350 h 2927350"/>
              <a:gd name="connsiteX21" fmla="*/ 2679700 w 4648200"/>
              <a:gd name="connsiteY21" fmla="*/ 0 h 2927350"/>
              <a:gd name="connsiteX22" fmla="*/ 2876550 w 4648200"/>
              <a:gd name="connsiteY22" fmla="*/ 6350 h 2927350"/>
              <a:gd name="connsiteX23" fmla="*/ 3092450 w 4648200"/>
              <a:gd name="connsiteY23" fmla="*/ 19050 h 2927350"/>
              <a:gd name="connsiteX24" fmla="*/ 3327400 w 4648200"/>
              <a:gd name="connsiteY24" fmla="*/ 63500 h 2927350"/>
              <a:gd name="connsiteX25" fmla="*/ 3517900 w 4648200"/>
              <a:gd name="connsiteY25" fmla="*/ 120650 h 2927350"/>
              <a:gd name="connsiteX26" fmla="*/ 3714750 w 4648200"/>
              <a:gd name="connsiteY26" fmla="*/ 171450 h 2927350"/>
              <a:gd name="connsiteX27" fmla="*/ 3886200 w 4648200"/>
              <a:gd name="connsiteY27" fmla="*/ 247650 h 2927350"/>
              <a:gd name="connsiteX28" fmla="*/ 4044950 w 4648200"/>
              <a:gd name="connsiteY28" fmla="*/ 342900 h 2927350"/>
              <a:gd name="connsiteX29" fmla="*/ 4197350 w 4648200"/>
              <a:gd name="connsiteY29" fmla="*/ 457200 h 2927350"/>
              <a:gd name="connsiteX30" fmla="*/ 4337050 w 4648200"/>
              <a:gd name="connsiteY30" fmla="*/ 571500 h 2927350"/>
              <a:gd name="connsiteX31" fmla="*/ 4476750 w 4648200"/>
              <a:gd name="connsiteY31" fmla="*/ 742950 h 2927350"/>
              <a:gd name="connsiteX32" fmla="*/ 4559300 w 4648200"/>
              <a:gd name="connsiteY32" fmla="*/ 901700 h 2927350"/>
              <a:gd name="connsiteX33" fmla="*/ 4616450 w 4648200"/>
              <a:gd name="connsiteY33" fmla="*/ 1085850 h 2927350"/>
              <a:gd name="connsiteX34" fmla="*/ 4641850 w 4648200"/>
              <a:gd name="connsiteY34" fmla="*/ 1270000 h 2927350"/>
              <a:gd name="connsiteX35" fmla="*/ 4648200 w 4648200"/>
              <a:gd name="connsiteY35" fmla="*/ 1460500 h 2927350"/>
              <a:gd name="connsiteX36" fmla="*/ 4641850 w 4648200"/>
              <a:gd name="connsiteY36" fmla="*/ 1631950 h 2927350"/>
              <a:gd name="connsiteX37" fmla="*/ 4603750 w 4648200"/>
              <a:gd name="connsiteY37" fmla="*/ 1873250 h 2927350"/>
              <a:gd name="connsiteX38" fmla="*/ 4540250 w 4648200"/>
              <a:gd name="connsiteY38" fmla="*/ 2063750 h 2927350"/>
              <a:gd name="connsiteX39" fmla="*/ 4419600 w 4648200"/>
              <a:gd name="connsiteY39" fmla="*/ 2279650 h 2927350"/>
              <a:gd name="connsiteX40" fmla="*/ 4286250 w 4648200"/>
              <a:gd name="connsiteY40" fmla="*/ 2432050 h 2927350"/>
              <a:gd name="connsiteX41" fmla="*/ 4121150 w 4648200"/>
              <a:gd name="connsiteY41" fmla="*/ 2571750 h 2927350"/>
              <a:gd name="connsiteX42" fmla="*/ 3949700 w 4648200"/>
              <a:gd name="connsiteY42" fmla="*/ 2673350 h 2927350"/>
              <a:gd name="connsiteX43" fmla="*/ 3759200 w 4648200"/>
              <a:gd name="connsiteY43" fmla="*/ 2755900 h 2927350"/>
              <a:gd name="connsiteX44" fmla="*/ 3568700 w 4648200"/>
              <a:gd name="connsiteY44" fmla="*/ 2832100 h 2927350"/>
              <a:gd name="connsiteX45" fmla="*/ 3359150 w 4648200"/>
              <a:gd name="connsiteY45" fmla="*/ 2876550 h 2927350"/>
              <a:gd name="connsiteX46" fmla="*/ 3092450 w 4648200"/>
              <a:gd name="connsiteY46" fmla="*/ 2908300 h 2927350"/>
              <a:gd name="connsiteX47" fmla="*/ 2806700 w 4648200"/>
              <a:gd name="connsiteY47" fmla="*/ 2927350 h 2927350"/>
              <a:gd name="connsiteX48" fmla="*/ 2482850 w 4648200"/>
              <a:gd name="connsiteY48" fmla="*/ 2914650 h 2927350"/>
              <a:gd name="connsiteX49" fmla="*/ 2190750 w 4648200"/>
              <a:gd name="connsiteY49" fmla="*/ 2908300 h 2927350"/>
              <a:gd name="connsiteX50" fmla="*/ 1816100 w 4648200"/>
              <a:gd name="connsiteY50" fmla="*/ 2908300 h 2927350"/>
              <a:gd name="connsiteX51" fmla="*/ 1485900 w 4648200"/>
              <a:gd name="connsiteY51" fmla="*/ 2914650 h 2927350"/>
              <a:gd name="connsiteX52" fmla="*/ 1250950 w 4648200"/>
              <a:gd name="connsiteY52" fmla="*/ 2917825 h 2927350"/>
              <a:gd name="connsiteX53" fmla="*/ 1028700 w 4648200"/>
              <a:gd name="connsiteY53" fmla="*/ 2870200 h 2927350"/>
              <a:gd name="connsiteX54" fmla="*/ 850900 w 4648200"/>
              <a:gd name="connsiteY54" fmla="*/ 2800350 h 2927350"/>
              <a:gd name="connsiteX55" fmla="*/ 679450 w 4648200"/>
              <a:gd name="connsiteY55" fmla="*/ 2724150 h 2927350"/>
              <a:gd name="connsiteX56" fmla="*/ 514350 w 4648200"/>
              <a:gd name="connsiteY56" fmla="*/ 2597150 h 2927350"/>
              <a:gd name="connsiteX57" fmla="*/ 381000 w 4648200"/>
              <a:gd name="connsiteY57" fmla="*/ 2432050 h 2927350"/>
              <a:gd name="connsiteX58" fmla="*/ 285750 w 4648200"/>
              <a:gd name="connsiteY58" fmla="*/ 2317750 h 2927350"/>
              <a:gd name="connsiteX59" fmla="*/ 196850 w 4648200"/>
              <a:gd name="connsiteY59" fmla="*/ 2165350 h 2927350"/>
              <a:gd name="connsiteX60" fmla="*/ 114300 w 4648200"/>
              <a:gd name="connsiteY60" fmla="*/ 1981200 h 2927350"/>
              <a:gd name="connsiteX61" fmla="*/ 69850 w 4648200"/>
              <a:gd name="connsiteY61" fmla="*/ 1809750 h 2927350"/>
              <a:gd name="connsiteX62" fmla="*/ 25400 w 4648200"/>
              <a:gd name="connsiteY62" fmla="*/ 1600200 h 2927350"/>
              <a:gd name="connsiteX63" fmla="*/ 0 w 4648200"/>
              <a:gd name="connsiteY63" fmla="*/ 1377950 h 2927350"/>
              <a:gd name="connsiteX64" fmla="*/ 19050 w 4648200"/>
              <a:gd name="connsiteY64" fmla="*/ 1155700 h 2927350"/>
              <a:gd name="connsiteX65" fmla="*/ 44450 w 4648200"/>
              <a:gd name="connsiteY65" fmla="*/ 965200 h 2927350"/>
              <a:gd name="connsiteX66" fmla="*/ 101600 w 4648200"/>
              <a:gd name="connsiteY66" fmla="*/ 838200 h 2927350"/>
              <a:gd name="connsiteX0" fmla="*/ 101600 w 4648200"/>
              <a:gd name="connsiteY0" fmla="*/ 838200 h 2946400"/>
              <a:gd name="connsiteX1" fmla="*/ 146050 w 4648200"/>
              <a:gd name="connsiteY1" fmla="*/ 749300 h 2946400"/>
              <a:gd name="connsiteX2" fmla="*/ 177800 w 4648200"/>
              <a:gd name="connsiteY2" fmla="*/ 692150 h 2946400"/>
              <a:gd name="connsiteX3" fmla="*/ 279400 w 4648200"/>
              <a:gd name="connsiteY3" fmla="*/ 603250 h 2946400"/>
              <a:gd name="connsiteX4" fmla="*/ 374650 w 4648200"/>
              <a:gd name="connsiteY4" fmla="*/ 527050 h 2946400"/>
              <a:gd name="connsiteX5" fmla="*/ 463550 w 4648200"/>
              <a:gd name="connsiteY5" fmla="*/ 482600 h 2946400"/>
              <a:gd name="connsiteX6" fmla="*/ 565150 w 4648200"/>
              <a:gd name="connsiteY6" fmla="*/ 406400 h 2946400"/>
              <a:gd name="connsiteX7" fmla="*/ 717550 w 4648200"/>
              <a:gd name="connsiteY7" fmla="*/ 349250 h 2946400"/>
              <a:gd name="connsiteX8" fmla="*/ 831850 w 4648200"/>
              <a:gd name="connsiteY8" fmla="*/ 298450 h 2946400"/>
              <a:gd name="connsiteX9" fmla="*/ 927100 w 4648200"/>
              <a:gd name="connsiteY9" fmla="*/ 266700 h 2946400"/>
              <a:gd name="connsiteX10" fmla="*/ 1022350 w 4648200"/>
              <a:gd name="connsiteY10" fmla="*/ 260350 h 2946400"/>
              <a:gd name="connsiteX11" fmla="*/ 1104900 w 4648200"/>
              <a:gd name="connsiteY11" fmla="*/ 228600 h 2946400"/>
              <a:gd name="connsiteX12" fmla="*/ 1219200 w 4648200"/>
              <a:gd name="connsiteY12" fmla="*/ 190500 h 2946400"/>
              <a:gd name="connsiteX13" fmla="*/ 1346200 w 4648200"/>
              <a:gd name="connsiteY13" fmla="*/ 158750 h 2946400"/>
              <a:gd name="connsiteX14" fmla="*/ 1473200 w 4648200"/>
              <a:gd name="connsiteY14" fmla="*/ 133350 h 2946400"/>
              <a:gd name="connsiteX15" fmla="*/ 1612900 w 4648200"/>
              <a:gd name="connsiteY15" fmla="*/ 101600 h 2946400"/>
              <a:gd name="connsiteX16" fmla="*/ 1765300 w 4648200"/>
              <a:gd name="connsiteY16" fmla="*/ 82550 h 2946400"/>
              <a:gd name="connsiteX17" fmla="*/ 1943100 w 4648200"/>
              <a:gd name="connsiteY17" fmla="*/ 76200 h 2946400"/>
              <a:gd name="connsiteX18" fmla="*/ 2070100 w 4648200"/>
              <a:gd name="connsiteY18" fmla="*/ 50800 h 2946400"/>
              <a:gd name="connsiteX19" fmla="*/ 2254250 w 4648200"/>
              <a:gd name="connsiteY19" fmla="*/ 25400 h 2946400"/>
              <a:gd name="connsiteX20" fmla="*/ 2451100 w 4648200"/>
              <a:gd name="connsiteY20" fmla="*/ 6350 h 2946400"/>
              <a:gd name="connsiteX21" fmla="*/ 2679700 w 4648200"/>
              <a:gd name="connsiteY21" fmla="*/ 0 h 2946400"/>
              <a:gd name="connsiteX22" fmla="*/ 2876550 w 4648200"/>
              <a:gd name="connsiteY22" fmla="*/ 6350 h 2946400"/>
              <a:gd name="connsiteX23" fmla="*/ 3092450 w 4648200"/>
              <a:gd name="connsiteY23" fmla="*/ 19050 h 2946400"/>
              <a:gd name="connsiteX24" fmla="*/ 3327400 w 4648200"/>
              <a:gd name="connsiteY24" fmla="*/ 63500 h 2946400"/>
              <a:gd name="connsiteX25" fmla="*/ 3517900 w 4648200"/>
              <a:gd name="connsiteY25" fmla="*/ 120650 h 2946400"/>
              <a:gd name="connsiteX26" fmla="*/ 3714750 w 4648200"/>
              <a:gd name="connsiteY26" fmla="*/ 171450 h 2946400"/>
              <a:gd name="connsiteX27" fmla="*/ 3886200 w 4648200"/>
              <a:gd name="connsiteY27" fmla="*/ 247650 h 2946400"/>
              <a:gd name="connsiteX28" fmla="*/ 4044950 w 4648200"/>
              <a:gd name="connsiteY28" fmla="*/ 342900 h 2946400"/>
              <a:gd name="connsiteX29" fmla="*/ 4197350 w 4648200"/>
              <a:gd name="connsiteY29" fmla="*/ 457200 h 2946400"/>
              <a:gd name="connsiteX30" fmla="*/ 4337050 w 4648200"/>
              <a:gd name="connsiteY30" fmla="*/ 571500 h 2946400"/>
              <a:gd name="connsiteX31" fmla="*/ 4476750 w 4648200"/>
              <a:gd name="connsiteY31" fmla="*/ 742950 h 2946400"/>
              <a:gd name="connsiteX32" fmla="*/ 4559300 w 4648200"/>
              <a:gd name="connsiteY32" fmla="*/ 901700 h 2946400"/>
              <a:gd name="connsiteX33" fmla="*/ 4616450 w 4648200"/>
              <a:gd name="connsiteY33" fmla="*/ 1085850 h 2946400"/>
              <a:gd name="connsiteX34" fmla="*/ 4641850 w 4648200"/>
              <a:gd name="connsiteY34" fmla="*/ 1270000 h 2946400"/>
              <a:gd name="connsiteX35" fmla="*/ 4648200 w 4648200"/>
              <a:gd name="connsiteY35" fmla="*/ 1460500 h 2946400"/>
              <a:gd name="connsiteX36" fmla="*/ 4641850 w 4648200"/>
              <a:gd name="connsiteY36" fmla="*/ 1631950 h 2946400"/>
              <a:gd name="connsiteX37" fmla="*/ 4603750 w 4648200"/>
              <a:gd name="connsiteY37" fmla="*/ 1873250 h 2946400"/>
              <a:gd name="connsiteX38" fmla="*/ 4540250 w 4648200"/>
              <a:gd name="connsiteY38" fmla="*/ 2063750 h 2946400"/>
              <a:gd name="connsiteX39" fmla="*/ 4419600 w 4648200"/>
              <a:gd name="connsiteY39" fmla="*/ 2279650 h 2946400"/>
              <a:gd name="connsiteX40" fmla="*/ 4286250 w 4648200"/>
              <a:gd name="connsiteY40" fmla="*/ 2432050 h 2946400"/>
              <a:gd name="connsiteX41" fmla="*/ 4121150 w 4648200"/>
              <a:gd name="connsiteY41" fmla="*/ 2571750 h 2946400"/>
              <a:gd name="connsiteX42" fmla="*/ 3949700 w 4648200"/>
              <a:gd name="connsiteY42" fmla="*/ 2673350 h 2946400"/>
              <a:gd name="connsiteX43" fmla="*/ 3759200 w 4648200"/>
              <a:gd name="connsiteY43" fmla="*/ 2755900 h 2946400"/>
              <a:gd name="connsiteX44" fmla="*/ 3568700 w 4648200"/>
              <a:gd name="connsiteY44" fmla="*/ 2832100 h 2946400"/>
              <a:gd name="connsiteX45" fmla="*/ 3359150 w 4648200"/>
              <a:gd name="connsiteY45" fmla="*/ 2876550 h 2946400"/>
              <a:gd name="connsiteX46" fmla="*/ 3092450 w 4648200"/>
              <a:gd name="connsiteY46" fmla="*/ 2908300 h 2946400"/>
              <a:gd name="connsiteX47" fmla="*/ 2806700 w 4648200"/>
              <a:gd name="connsiteY47" fmla="*/ 2927350 h 2946400"/>
              <a:gd name="connsiteX48" fmla="*/ 2482850 w 4648200"/>
              <a:gd name="connsiteY48" fmla="*/ 2914650 h 2946400"/>
              <a:gd name="connsiteX49" fmla="*/ 2190750 w 4648200"/>
              <a:gd name="connsiteY49" fmla="*/ 2908300 h 2946400"/>
              <a:gd name="connsiteX50" fmla="*/ 1816100 w 4648200"/>
              <a:gd name="connsiteY50" fmla="*/ 2908300 h 2946400"/>
              <a:gd name="connsiteX51" fmla="*/ 1489075 w 4648200"/>
              <a:gd name="connsiteY51" fmla="*/ 2946400 h 2946400"/>
              <a:gd name="connsiteX52" fmla="*/ 1250950 w 4648200"/>
              <a:gd name="connsiteY52" fmla="*/ 2917825 h 2946400"/>
              <a:gd name="connsiteX53" fmla="*/ 1028700 w 4648200"/>
              <a:gd name="connsiteY53" fmla="*/ 2870200 h 2946400"/>
              <a:gd name="connsiteX54" fmla="*/ 850900 w 4648200"/>
              <a:gd name="connsiteY54" fmla="*/ 2800350 h 2946400"/>
              <a:gd name="connsiteX55" fmla="*/ 679450 w 4648200"/>
              <a:gd name="connsiteY55" fmla="*/ 2724150 h 2946400"/>
              <a:gd name="connsiteX56" fmla="*/ 514350 w 4648200"/>
              <a:gd name="connsiteY56" fmla="*/ 2597150 h 2946400"/>
              <a:gd name="connsiteX57" fmla="*/ 381000 w 4648200"/>
              <a:gd name="connsiteY57" fmla="*/ 2432050 h 2946400"/>
              <a:gd name="connsiteX58" fmla="*/ 285750 w 4648200"/>
              <a:gd name="connsiteY58" fmla="*/ 2317750 h 2946400"/>
              <a:gd name="connsiteX59" fmla="*/ 196850 w 4648200"/>
              <a:gd name="connsiteY59" fmla="*/ 2165350 h 2946400"/>
              <a:gd name="connsiteX60" fmla="*/ 114300 w 4648200"/>
              <a:gd name="connsiteY60" fmla="*/ 1981200 h 2946400"/>
              <a:gd name="connsiteX61" fmla="*/ 69850 w 4648200"/>
              <a:gd name="connsiteY61" fmla="*/ 1809750 h 2946400"/>
              <a:gd name="connsiteX62" fmla="*/ 25400 w 4648200"/>
              <a:gd name="connsiteY62" fmla="*/ 1600200 h 2946400"/>
              <a:gd name="connsiteX63" fmla="*/ 0 w 4648200"/>
              <a:gd name="connsiteY63" fmla="*/ 1377950 h 2946400"/>
              <a:gd name="connsiteX64" fmla="*/ 19050 w 4648200"/>
              <a:gd name="connsiteY64" fmla="*/ 1155700 h 2946400"/>
              <a:gd name="connsiteX65" fmla="*/ 44450 w 4648200"/>
              <a:gd name="connsiteY65" fmla="*/ 965200 h 2946400"/>
              <a:gd name="connsiteX66" fmla="*/ 101600 w 4648200"/>
              <a:gd name="connsiteY66" fmla="*/ 838200 h 2946400"/>
              <a:gd name="connsiteX0" fmla="*/ 101600 w 4648200"/>
              <a:gd name="connsiteY0" fmla="*/ 838200 h 2946400"/>
              <a:gd name="connsiteX1" fmla="*/ 146050 w 4648200"/>
              <a:gd name="connsiteY1" fmla="*/ 749300 h 2946400"/>
              <a:gd name="connsiteX2" fmla="*/ 177800 w 4648200"/>
              <a:gd name="connsiteY2" fmla="*/ 692150 h 2946400"/>
              <a:gd name="connsiteX3" fmla="*/ 279400 w 4648200"/>
              <a:gd name="connsiteY3" fmla="*/ 603250 h 2946400"/>
              <a:gd name="connsiteX4" fmla="*/ 374650 w 4648200"/>
              <a:gd name="connsiteY4" fmla="*/ 527050 h 2946400"/>
              <a:gd name="connsiteX5" fmla="*/ 463550 w 4648200"/>
              <a:gd name="connsiteY5" fmla="*/ 482600 h 2946400"/>
              <a:gd name="connsiteX6" fmla="*/ 565150 w 4648200"/>
              <a:gd name="connsiteY6" fmla="*/ 406400 h 2946400"/>
              <a:gd name="connsiteX7" fmla="*/ 717550 w 4648200"/>
              <a:gd name="connsiteY7" fmla="*/ 349250 h 2946400"/>
              <a:gd name="connsiteX8" fmla="*/ 831850 w 4648200"/>
              <a:gd name="connsiteY8" fmla="*/ 298450 h 2946400"/>
              <a:gd name="connsiteX9" fmla="*/ 927100 w 4648200"/>
              <a:gd name="connsiteY9" fmla="*/ 266700 h 2946400"/>
              <a:gd name="connsiteX10" fmla="*/ 1022350 w 4648200"/>
              <a:gd name="connsiteY10" fmla="*/ 260350 h 2946400"/>
              <a:gd name="connsiteX11" fmla="*/ 1104900 w 4648200"/>
              <a:gd name="connsiteY11" fmla="*/ 228600 h 2946400"/>
              <a:gd name="connsiteX12" fmla="*/ 1219200 w 4648200"/>
              <a:gd name="connsiteY12" fmla="*/ 190500 h 2946400"/>
              <a:gd name="connsiteX13" fmla="*/ 1346200 w 4648200"/>
              <a:gd name="connsiteY13" fmla="*/ 158750 h 2946400"/>
              <a:gd name="connsiteX14" fmla="*/ 1473200 w 4648200"/>
              <a:gd name="connsiteY14" fmla="*/ 133350 h 2946400"/>
              <a:gd name="connsiteX15" fmla="*/ 1612900 w 4648200"/>
              <a:gd name="connsiteY15" fmla="*/ 101600 h 2946400"/>
              <a:gd name="connsiteX16" fmla="*/ 1765300 w 4648200"/>
              <a:gd name="connsiteY16" fmla="*/ 82550 h 2946400"/>
              <a:gd name="connsiteX17" fmla="*/ 1943100 w 4648200"/>
              <a:gd name="connsiteY17" fmla="*/ 76200 h 2946400"/>
              <a:gd name="connsiteX18" fmla="*/ 2070100 w 4648200"/>
              <a:gd name="connsiteY18" fmla="*/ 50800 h 2946400"/>
              <a:gd name="connsiteX19" fmla="*/ 2254250 w 4648200"/>
              <a:gd name="connsiteY19" fmla="*/ 25400 h 2946400"/>
              <a:gd name="connsiteX20" fmla="*/ 2451100 w 4648200"/>
              <a:gd name="connsiteY20" fmla="*/ 6350 h 2946400"/>
              <a:gd name="connsiteX21" fmla="*/ 2679700 w 4648200"/>
              <a:gd name="connsiteY21" fmla="*/ 0 h 2946400"/>
              <a:gd name="connsiteX22" fmla="*/ 2876550 w 4648200"/>
              <a:gd name="connsiteY22" fmla="*/ 6350 h 2946400"/>
              <a:gd name="connsiteX23" fmla="*/ 3092450 w 4648200"/>
              <a:gd name="connsiteY23" fmla="*/ 19050 h 2946400"/>
              <a:gd name="connsiteX24" fmla="*/ 3327400 w 4648200"/>
              <a:gd name="connsiteY24" fmla="*/ 63500 h 2946400"/>
              <a:gd name="connsiteX25" fmla="*/ 3517900 w 4648200"/>
              <a:gd name="connsiteY25" fmla="*/ 120650 h 2946400"/>
              <a:gd name="connsiteX26" fmla="*/ 3714750 w 4648200"/>
              <a:gd name="connsiteY26" fmla="*/ 171450 h 2946400"/>
              <a:gd name="connsiteX27" fmla="*/ 3886200 w 4648200"/>
              <a:gd name="connsiteY27" fmla="*/ 247650 h 2946400"/>
              <a:gd name="connsiteX28" fmla="*/ 4044950 w 4648200"/>
              <a:gd name="connsiteY28" fmla="*/ 342900 h 2946400"/>
              <a:gd name="connsiteX29" fmla="*/ 4197350 w 4648200"/>
              <a:gd name="connsiteY29" fmla="*/ 457200 h 2946400"/>
              <a:gd name="connsiteX30" fmla="*/ 4337050 w 4648200"/>
              <a:gd name="connsiteY30" fmla="*/ 571500 h 2946400"/>
              <a:gd name="connsiteX31" fmla="*/ 4476750 w 4648200"/>
              <a:gd name="connsiteY31" fmla="*/ 742950 h 2946400"/>
              <a:gd name="connsiteX32" fmla="*/ 4559300 w 4648200"/>
              <a:gd name="connsiteY32" fmla="*/ 901700 h 2946400"/>
              <a:gd name="connsiteX33" fmla="*/ 4616450 w 4648200"/>
              <a:gd name="connsiteY33" fmla="*/ 1085850 h 2946400"/>
              <a:gd name="connsiteX34" fmla="*/ 4641850 w 4648200"/>
              <a:gd name="connsiteY34" fmla="*/ 1270000 h 2946400"/>
              <a:gd name="connsiteX35" fmla="*/ 4648200 w 4648200"/>
              <a:gd name="connsiteY35" fmla="*/ 1460500 h 2946400"/>
              <a:gd name="connsiteX36" fmla="*/ 4641850 w 4648200"/>
              <a:gd name="connsiteY36" fmla="*/ 1631950 h 2946400"/>
              <a:gd name="connsiteX37" fmla="*/ 4603750 w 4648200"/>
              <a:gd name="connsiteY37" fmla="*/ 1873250 h 2946400"/>
              <a:gd name="connsiteX38" fmla="*/ 4540250 w 4648200"/>
              <a:gd name="connsiteY38" fmla="*/ 2063750 h 2946400"/>
              <a:gd name="connsiteX39" fmla="*/ 4419600 w 4648200"/>
              <a:gd name="connsiteY39" fmla="*/ 2279650 h 2946400"/>
              <a:gd name="connsiteX40" fmla="*/ 4286250 w 4648200"/>
              <a:gd name="connsiteY40" fmla="*/ 2432050 h 2946400"/>
              <a:gd name="connsiteX41" fmla="*/ 4121150 w 4648200"/>
              <a:gd name="connsiteY41" fmla="*/ 2571750 h 2946400"/>
              <a:gd name="connsiteX42" fmla="*/ 3949700 w 4648200"/>
              <a:gd name="connsiteY42" fmla="*/ 2673350 h 2946400"/>
              <a:gd name="connsiteX43" fmla="*/ 3759200 w 4648200"/>
              <a:gd name="connsiteY43" fmla="*/ 2755900 h 2946400"/>
              <a:gd name="connsiteX44" fmla="*/ 3568700 w 4648200"/>
              <a:gd name="connsiteY44" fmla="*/ 2832100 h 2946400"/>
              <a:gd name="connsiteX45" fmla="*/ 3359150 w 4648200"/>
              <a:gd name="connsiteY45" fmla="*/ 2876550 h 2946400"/>
              <a:gd name="connsiteX46" fmla="*/ 3092450 w 4648200"/>
              <a:gd name="connsiteY46" fmla="*/ 2908300 h 2946400"/>
              <a:gd name="connsiteX47" fmla="*/ 2806700 w 4648200"/>
              <a:gd name="connsiteY47" fmla="*/ 2927350 h 2946400"/>
              <a:gd name="connsiteX48" fmla="*/ 2482850 w 4648200"/>
              <a:gd name="connsiteY48" fmla="*/ 2914650 h 2946400"/>
              <a:gd name="connsiteX49" fmla="*/ 2190750 w 4648200"/>
              <a:gd name="connsiteY49" fmla="*/ 2908300 h 2946400"/>
              <a:gd name="connsiteX50" fmla="*/ 1819275 w 4648200"/>
              <a:gd name="connsiteY50" fmla="*/ 2946400 h 2946400"/>
              <a:gd name="connsiteX51" fmla="*/ 1489075 w 4648200"/>
              <a:gd name="connsiteY51" fmla="*/ 2946400 h 2946400"/>
              <a:gd name="connsiteX52" fmla="*/ 1250950 w 4648200"/>
              <a:gd name="connsiteY52" fmla="*/ 2917825 h 2946400"/>
              <a:gd name="connsiteX53" fmla="*/ 1028700 w 4648200"/>
              <a:gd name="connsiteY53" fmla="*/ 2870200 h 2946400"/>
              <a:gd name="connsiteX54" fmla="*/ 850900 w 4648200"/>
              <a:gd name="connsiteY54" fmla="*/ 2800350 h 2946400"/>
              <a:gd name="connsiteX55" fmla="*/ 679450 w 4648200"/>
              <a:gd name="connsiteY55" fmla="*/ 2724150 h 2946400"/>
              <a:gd name="connsiteX56" fmla="*/ 514350 w 4648200"/>
              <a:gd name="connsiteY56" fmla="*/ 2597150 h 2946400"/>
              <a:gd name="connsiteX57" fmla="*/ 381000 w 4648200"/>
              <a:gd name="connsiteY57" fmla="*/ 2432050 h 2946400"/>
              <a:gd name="connsiteX58" fmla="*/ 285750 w 4648200"/>
              <a:gd name="connsiteY58" fmla="*/ 2317750 h 2946400"/>
              <a:gd name="connsiteX59" fmla="*/ 196850 w 4648200"/>
              <a:gd name="connsiteY59" fmla="*/ 2165350 h 2946400"/>
              <a:gd name="connsiteX60" fmla="*/ 114300 w 4648200"/>
              <a:gd name="connsiteY60" fmla="*/ 1981200 h 2946400"/>
              <a:gd name="connsiteX61" fmla="*/ 69850 w 4648200"/>
              <a:gd name="connsiteY61" fmla="*/ 1809750 h 2946400"/>
              <a:gd name="connsiteX62" fmla="*/ 25400 w 4648200"/>
              <a:gd name="connsiteY62" fmla="*/ 1600200 h 2946400"/>
              <a:gd name="connsiteX63" fmla="*/ 0 w 4648200"/>
              <a:gd name="connsiteY63" fmla="*/ 1377950 h 2946400"/>
              <a:gd name="connsiteX64" fmla="*/ 19050 w 4648200"/>
              <a:gd name="connsiteY64" fmla="*/ 1155700 h 2946400"/>
              <a:gd name="connsiteX65" fmla="*/ 44450 w 4648200"/>
              <a:gd name="connsiteY65" fmla="*/ 965200 h 2946400"/>
              <a:gd name="connsiteX66" fmla="*/ 101600 w 4648200"/>
              <a:gd name="connsiteY66" fmla="*/ 838200 h 2946400"/>
              <a:gd name="connsiteX0" fmla="*/ 101600 w 4648200"/>
              <a:gd name="connsiteY0" fmla="*/ 838200 h 2947403"/>
              <a:gd name="connsiteX1" fmla="*/ 146050 w 4648200"/>
              <a:gd name="connsiteY1" fmla="*/ 749300 h 2947403"/>
              <a:gd name="connsiteX2" fmla="*/ 177800 w 4648200"/>
              <a:gd name="connsiteY2" fmla="*/ 692150 h 2947403"/>
              <a:gd name="connsiteX3" fmla="*/ 279400 w 4648200"/>
              <a:gd name="connsiteY3" fmla="*/ 603250 h 2947403"/>
              <a:gd name="connsiteX4" fmla="*/ 374650 w 4648200"/>
              <a:gd name="connsiteY4" fmla="*/ 527050 h 2947403"/>
              <a:gd name="connsiteX5" fmla="*/ 463550 w 4648200"/>
              <a:gd name="connsiteY5" fmla="*/ 482600 h 2947403"/>
              <a:gd name="connsiteX6" fmla="*/ 565150 w 4648200"/>
              <a:gd name="connsiteY6" fmla="*/ 406400 h 2947403"/>
              <a:gd name="connsiteX7" fmla="*/ 717550 w 4648200"/>
              <a:gd name="connsiteY7" fmla="*/ 349250 h 2947403"/>
              <a:gd name="connsiteX8" fmla="*/ 831850 w 4648200"/>
              <a:gd name="connsiteY8" fmla="*/ 298450 h 2947403"/>
              <a:gd name="connsiteX9" fmla="*/ 927100 w 4648200"/>
              <a:gd name="connsiteY9" fmla="*/ 266700 h 2947403"/>
              <a:gd name="connsiteX10" fmla="*/ 1022350 w 4648200"/>
              <a:gd name="connsiteY10" fmla="*/ 260350 h 2947403"/>
              <a:gd name="connsiteX11" fmla="*/ 1104900 w 4648200"/>
              <a:gd name="connsiteY11" fmla="*/ 228600 h 2947403"/>
              <a:gd name="connsiteX12" fmla="*/ 1219200 w 4648200"/>
              <a:gd name="connsiteY12" fmla="*/ 190500 h 2947403"/>
              <a:gd name="connsiteX13" fmla="*/ 1346200 w 4648200"/>
              <a:gd name="connsiteY13" fmla="*/ 158750 h 2947403"/>
              <a:gd name="connsiteX14" fmla="*/ 1473200 w 4648200"/>
              <a:gd name="connsiteY14" fmla="*/ 133350 h 2947403"/>
              <a:gd name="connsiteX15" fmla="*/ 1612900 w 4648200"/>
              <a:gd name="connsiteY15" fmla="*/ 101600 h 2947403"/>
              <a:gd name="connsiteX16" fmla="*/ 1765300 w 4648200"/>
              <a:gd name="connsiteY16" fmla="*/ 82550 h 2947403"/>
              <a:gd name="connsiteX17" fmla="*/ 1943100 w 4648200"/>
              <a:gd name="connsiteY17" fmla="*/ 76200 h 2947403"/>
              <a:gd name="connsiteX18" fmla="*/ 2070100 w 4648200"/>
              <a:gd name="connsiteY18" fmla="*/ 50800 h 2947403"/>
              <a:gd name="connsiteX19" fmla="*/ 2254250 w 4648200"/>
              <a:gd name="connsiteY19" fmla="*/ 25400 h 2947403"/>
              <a:gd name="connsiteX20" fmla="*/ 2451100 w 4648200"/>
              <a:gd name="connsiteY20" fmla="*/ 6350 h 2947403"/>
              <a:gd name="connsiteX21" fmla="*/ 2679700 w 4648200"/>
              <a:gd name="connsiteY21" fmla="*/ 0 h 2947403"/>
              <a:gd name="connsiteX22" fmla="*/ 2876550 w 4648200"/>
              <a:gd name="connsiteY22" fmla="*/ 6350 h 2947403"/>
              <a:gd name="connsiteX23" fmla="*/ 3092450 w 4648200"/>
              <a:gd name="connsiteY23" fmla="*/ 19050 h 2947403"/>
              <a:gd name="connsiteX24" fmla="*/ 3327400 w 4648200"/>
              <a:gd name="connsiteY24" fmla="*/ 63500 h 2947403"/>
              <a:gd name="connsiteX25" fmla="*/ 3517900 w 4648200"/>
              <a:gd name="connsiteY25" fmla="*/ 120650 h 2947403"/>
              <a:gd name="connsiteX26" fmla="*/ 3714750 w 4648200"/>
              <a:gd name="connsiteY26" fmla="*/ 171450 h 2947403"/>
              <a:gd name="connsiteX27" fmla="*/ 3886200 w 4648200"/>
              <a:gd name="connsiteY27" fmla="*/ 247650 h 2947403"/>
              <a:gd name="connsiteX28" fmla="*/ 4044950 w 4648200"/>
              <a:gd name="connsiteY28" fmla="*/ 342900 h 2947403"/>
              <a:gd name="connsiteX29" fmla="*/ 4197350 w 4648200"/>
              <a:gd name="connsiteY29" fmla="*/ 457200 h 2947403"/>
              <a:gd name="connsiteX30" fmla="*/ 4337050 w 4648200"/>
              <a:gd name="connsiteY30" fmla="*/ 571500 h 2947403"/>
              <a:gd name="connsiteX31" fmla="*/ 4476750 w 4648200"/>
              <a:gd name="connsiteY31" fmla="*/ 742950 h 2947403"/>
              <a:gd name="connsiteX32" fmla="*/ 4559300 w 4648200"/>
              <a:gd name="connsiteY32" fmla="*/ 901700 h 2947403"/>
              <a:gd name="connsiteX33" fmla="*/ 4616450 w 4648200"/>
              <a:gd name="connsiteY33" fmla="*/ 1085850 h 2947403"/>
              <a:gd name="connsiteX34" fmla="*/ 4641850 w 4648200"/>
              <a:gd name="connsiteY34" fmla="*/ 1270000 h 2947403"/>
              <a:gd name="connsiteX35" fmla="*/ 4648200 w 4648200"/>
              <a:gd name="connsiteY35" fmla="*/ 1460500 h 2947403"/>
              <a:gd name="connsiteX36" fmla="*/ 4641850 w 4648200"/>
              <a:gd name="connsiteY36" fmla="*/ 1631950 h 2947403"/>
              <a:gd name="connsiteX37" fmla="*/ 4603750 w 4648200"/>
              <a:gd name="connsiteY37" fmla="*/ 1873250 h 2947403"/>
              <a:gd name="connsiteX38" fmla="*/ 4540250 w 4648200"/>
              <a:gd name="connsiteY38" fmla="*/ 2063750 h 2947403"/>
              <a:gd name="connsiteX39" fmla="*/ 4419600 w 4648200"/>
              <a:gd name="connsiteY39" fmla="*/ 2279650 h 2947403"/>
              <a:gd name="connsiteX40" fmla="*/ 4286250 w 4648200"/>
              <a:gd name="connsiteY40" fmla="*/ 2432050 h 2947403"/>
              <a:gd name="connsiteX41" fmla="*/ 4121150 w 4648200"/>
              <a:gd name="connsiteY41" fmla="*/ 2571750 h 2947403"/>
              <a:gd name="connsiteX42" fmla="*/ 3949700 w 4648200"/>
              <a:gd name="connsiteY42" fmla="*/ 2673350 h 2947403"/>
              <a:gd name="connsiteX43" fmla="*/ 3759200 w 4648200"/>
              <a:gd name="connsiteY43" fmla="*/ 2755900 h 2947403"/>
              <a:gd name="connsiteX44" fmla="*/ 3568700 w 4648200"/>
              <a:gd name="connsiteY44" fmla="*/ 2832100 h 2947403"/>
              <a:gd name="connsiteX45" fmla="*/ 3359150 w 4648200"/>
              <a:gd name="connsiteY45" fmla="*/ 2876550 h 2947403"/>
              <a:gd name="connsiteX46" fmla="*/ 3092450 w 4648200"/>
              <a:gd name="connsiteY46" fmla="*/ 2908300 h 2947403"/>
              <a:gd name="connsiteX47" fmla="*/ 2806700 w 4648200"/>
              <a:gd name="connsiteY47" fmla="*/ 2927350 h 2947403"/>
              <a:gd name="connsiteX48" fmla="*/ 2482850 w 4648200"/>
              <a:gd name="connsiteY48" fmla="*/ 2914650 h 2947403"/>
              <a:gd name="connsiteX49" fmla="*/ 2209800 w 4648200"/>
              <a:gd name="connsiteY49" fmla="*/ 2946400 h 2947403"/>
              <a:gd name="connsiteX50" fmla="*/ 1819275 w 4648200"/>
              <a:gd name="connsiteY50" fmla="*/ 2946400 h 2947403"/>
              <a:gd name="connsiteX51" fmla="*/ 1489075 w 4648200"/>
              <a:gd name="connsiteY51" fmla="*/ 2946400 h 2947403"/>
              <a:gd name="connsiteX52" fmla="*/ 1250950 w 4648200"/>
              <a:gd name="connsiteY52" fmla="*/ 2917825 h 2947403"/>
              <a:gd name="connsiteX53" fmla="*/ 1028700 w 4648200"/>
              <a:gd name="connsiteY53" fmla="*/ 2870200 h 2947403"/>
              <a:gd name="connsiteX54" fmla="*/ 850900 w 4648200"/>
              <a:gd name="connsiteY54" fmla="*/ 2800350 h 2947403"/>
              <a:gd name="connsiteX55" fmla="*/ 679450 w 4648200"/>
              <a:gd name="connsiteY55" fmla="*/ 2724150 h 2947403"/>
              <a:gd name="connsiteX56" fmla="*/ 514350 w 4648200"/>
              <a:gd name="connsiteY56" fmla="*/ 2597150 h 2947403"/>
              <a:gd name="connsiteX57" fmla="*/ 381000 w 4648200"/>
              <a:gd name="connsiteY57" fmla="*/ 2432050 h 2947403"/>
              <a:gd name="connsiteX58" fmla="*/ 285750 w 4648200"/>
              <a:gd name="connsiteY58" fmla="*/ 2317750 h 2947403"/>
              <a:gd name="connsiteX59" fmla="*/ 196850 w 4648200"/>
              <a:gd name="connsiteY59" fmla="*/ 2165350 h 2947403"/>
              <a:gd name="connsiteX60" fmla="*/ 114300 w 4648200"/>
              <a:gd name="connsiteY60" fmla="*/ 1981200 h 2947403"/>
              <a:gd name="connsiteX61" fmla="*/ 69850 w 4648200"/>
              <a:gd name="connsiteY61" fmla="*/ 1809750 h 2947403"/>
              <a:gd name="connsiteX62" fmla="*/ 25400 w 4648200"/>
              <a:gd name="connsiteY62" fmla="*/ 1600200 h 2947403"/>
              <a:gd name="connsiteX63" fmla="*/ 0 w 4648200"/>
              <a:gd name="connsiteY63" fmla="*/ 1377950 h 2947403"/>
              <a:gd name="connsiteX64" fmla="*/ 19050 w 4648200"/>
              <a:gd name="connsiteY64" fmla="*/ 1155700 h 2947403"/>
              <a:gd name="connsiteX65" fmla="*/ 44450 w 4648200"/>
              <a:gd name="connsiteY65" fmla="*/ 965200 h 2947403"/>
              <a:gd name="connsiteX66" fmla="*/ 101600 w 4648200"/>
              <a:gd name="connsiteY66" fmla="*/ 838200 h 2947403"/>
              <a:gd name="connsiteX0" fmla="*/ 101600 w 4648200"/>
              <a:gd name="connsiteY0" fmla="*/ 838200 h 2950517"/>
              <a:gd name="connsiteX1" fmla="*/ 146050 w 4648200"/>
              <a:gd name="connsiteY1" fmla="*/ 749300 h 2950517"/>
              <a:gd name="connsiteX2" fmla="*/ 177800 w 4648200"/>
              <a:gd name="connsiteY2" fmla="*/ 692150 h 2950517"/>
              <a:gd name="connsiteX3" fmla="*/ 279400 w 4648200"/>
              <a:gd name="connsiteY3" fmla="*/ 603250 h 2950517"/>
              <a:gd name="connsiteX4" fmla="*/ 374650 w 4648200"/>
              <a:gd name="connsiteY4" fmla="*/ 527050 h 2950517"/>
              <a:gd name="connsiteX5" fmla="*/ 463550 w 4648200"/>
              <a:gd name="connsiteY5" fmla="*/ 482600 h 2950517"/>
              <a:gd name="connsiteX6" fmla="*/ 565150 w 4648200"/>
              <a:gd name="connsiteY6" fmla="*/ 406400 h 2950517"/>
              <a:gd name="connsiteX7" fmla="*/ 717550 w 4648200"/>
              <a:gd name="connsiteY7" fmla="*/ 349250 h 2950517"/>
              <a:gd name="connsiteX8" fmla="*/ 831850 w 4648200"/>
              <a:gd name="connsiteY8" fmla="*/ 298450 h 2950517"/>
              <a:gd name="connsiteX9" fmla="*/ 927100 w 4648200"/>
              <a:gd name="connsiteY9" fmla="*/ 266700 h 2950517"/>
              <a:gd name="connsiteX10" fmla="*/ 1022350 w 4648200"/>
              <a:gd name="connsiteY10" fmla="*/ 260350 h 2950517"/>
              <a:gd name="connsiteX11" fmla="*/ 1104900 w 4648200"/>
              <a:gd name="connsiteY11" fmla="*/ 228600 h 2950517"/>
              <a:gd name="connsiteX12" fmla="*/ 1219200 w 4648200"/>
              <a:gd name="connsiteY12" fmla="*/ 190500 h 2950517"/>
              <a:gd name="connsiteX13" fmla="*/ 1346200 w 4648200"/>
              <a:gd name="connsiteY13" fmla="*/ 158750 h 2950517"/>
              <a:gd name="connsiteX14" fmla="*/ 1473200 w 4648200"/>
              <a:gd name="connsiteY14" fmla="*/ 133350 h 2950517"/>
              <a:gd name="connsiteX15" fmla="*/ 1612900 w 4648200"/>
              <a:gd name="connsiteY15" fmla="*/ 101600 h 2950517"/>
              <a:gd name="connsiteX16" fmla="*/ 1765300 w 4648200"/>
              <a:gd name="connsiteY16" fmla="*/ 82550 h 2950517"/>
              <a:gd name="connsiteX17" fmla="*/ 1943100 w 4648200"/>
              <a:gd name="connsiteY17" fmla="*/ 76200 h 2950517"/>
              <a:gd name="connsiteX18" fmla="*/ 2070100 w 4648200"/>
              <a:gd name="connsiteY18" fmla="*/ 50800 h 2950517"/>
              <a:gd name="connsiteX19" fmla="*/ 2254250 w 4648200"/>
              <a:gd name="connsiteY19" fmla="*/ 25400 h 2950517"/>
              <a:gd name="connsiteX20" fmla="*/ 2451100 w 4648200"/>
              <a:gd name="connsiteY20" fmla="*/ 6350 h 2950517"/>
              <a:gd name="connsiteX21" fmla="*/ 2679700 w 4648200"/>
              <a:gd name="connsiteY21" fmla="*/ 0 h 2950517"/>
              <a:gd name="connsiteX22" fmla="*/ 2876550 w 4648200"/>
              <a:gd name="connsiteY22" fmla="*/ 6350 h 2950517"/>
              <a:gd name="connsiteX23" fmla="*/ 3092450 w 4648200"/>
              <a:gd name="connsiteY23" fmla="*/ 19050 h 2950517"/>
              <a:gd name="connsiteX24" fmla="*/ 3327400 w 4648200"/>
              <a:gd name="connsiteY24" fmla="*/ 63500 h 2950517"/>
              <a:gd name="connsiteX25" fmla="*/ 3517900 w 4648200"/>
              <a:gd name="connsiteY25" fmla="*/ 120650 h 2950517"/>
              <a:gd name="connsiteX26" fmla="*/ 3714750 w 4648200"/>
              <a:gd name="connsiteY26" fmla="*/ 171450 h 2950517"/>
              <a:gd name="connsiteX27" fmla="*/ 3886200 w 4648200"/>
              <a:gd name="connsiteY27" fmla="*/ 247650 h 2950517"/>
              <a:gd name="connsiteX28" fmla="*/ 4044950 w 4648200"/>
              <a:gd name="connsiteY28" fmla="*/ 342900 h 2950517"/>
              <a:gd name="connsiteX29" fmla="*/ 4197350 w 4648200"/>
              <a:gd name="connsiteY29" fmla="*/ 457200 h 2950517"/>
              <a:gd name="connsiteX30" fmla="*/ 4337050 w 4648200"/>
              <a:gd name="connsiteY30" fmla="*/ 571500 h 2950517"/>
              <a:gd name="connsiteX31" fmla="*/ 4476750 w 4648200"/>
              <a:gd name="connsiteY31" fmla="*/ 742950 h 2950517"/>
              <a:gd name="connsiteX32" fmla="*/ 4559300 w 4648200"/>
              <a:gd name="connsiteY32" fmla="*/ 901700 h 2950517"/>
              <a:gd name="connsiteX33" fmla="*/ 4616450 w 4648200"/>
              <a:gd name="connsiteY33" fmla="*/ 1085850 h 2950517"/>
              <a:gd name="connsiteX34" fmla="*/ 4641850 w 4648200"/>
              <a:gd name="connsiteY34" fmla="*/ 1270000 h 2950517"/>
              <a:gd name="connsiteX35" fmla="*/ 4648200 w 4648200"/>
              <a:gd name="connsiteY35" fmla="*/ 1460500 h 2950517"/>
              <a:gd name="connsiteX36" fmla="*/ 4641850 w 4648200"/>
              <a:gd name="connsiteY36" fmla="*/ 1631950 h 2950517"/>
              <a:gd name="connsiteX37" fmla="*/ 4603750 w 4648200"/>
              <a:gd name="connsiteY37" fmla="*/ 1873250 h 2950517"/>
              <a:gd name="connsiteX38" fmla="*/ 4540250 w 4648200"/>
              <a:gd name="connsiteY38" fmla="*/ 2063750 h 2950517"/>
              <a:gd name="connsiteX39" fmla="*/ 4419600 w 4648200"/>
              <a:gd name="connsiteY39" fmla="*/ 2279650 h 2950517"/>
              <a:gd name="connsiteX40" fmla="*/ 4286250 w 4648200"/>
              <a:gd name="connsiteY40" fmla="*/ 2432050 h 2950517"/>
              <a:gd name="connsiteX41" fmla="*/ 4121150 w 4648200"/>
              <a:gd name="connsiteY41" fmla="*/ 2571750 h 2950517"/>
              <a:gd name="connsiteX42" fmla="*/ 3949700 w 4648200"/>
              <a:gd name="connsiteY42" fmla="*/ 2673350 h 2950517"/>
              <a:gd name="connsiteX43" fmla="*/ 3759200 w 4648200"/>
              <a:gd name="connsiteY43" fmla="*/ 2755900 h 2950517"/>
              <a:gd name="connsiteX44" fmla="*/ 3568700 w 4648200"/>
              <a:gd name="connsiteY44" fmla="*/ 2832100 h 2950517"/>
              <a:gd name="connsiteX45" fmla="*/ 3359150 w 4648200"/>
              <a:gd name="connsiteY45" fmla="*/ 2876550 h 2950517"/>
              <a:gd name="connsiteX46" fmla="*/ 3092450 w 4648200"/>
              <a:gd name="connsiteY46" fmla="*/ 2908300 h 2950517"/>
              <a:gd name="connsiteX47" fmla="*/ 2806700 w 4648200"/>
              <a:gd name="connsiteY47" fmla="*/ 2927350 h 2950517"/>
              <a:gd name="connsiteX48" fmla="*/ 2498725 w 4648200"/>
              <a:gd name="connsiteY48" fmla="*/ 2949575 h 2950517"/>
              <a:gd name="connsiteX49" fmla="*/ 2209800 w 4648200"/>
              <a:gd name="connsiteY49" fmla="*/ 2946400 h 2950517"/>
              <a:gd name="connsiteX50" fmla="*/ 1819275 w 4648200"/>
              <a:gd name="connsiteY50" fmla="*/ 2946400 h 2950517"/>
              <a:gd name="connsiteX51" fmla="*/ 1489075 w 4648200"/>
              <a:gd name="connsiteY51" fmla="*/ 2946400 h 2950517"/>
              <a:gd name="connsiteX52" fmla="*/ 1250950 w 4648200"/>
              <a:gd name="connsiteY52" fmla="*/ 2917825 h 2950517"/>
              <a:gd name="connsiteX53" fmla="*/ 1028700 w 4648200"/>
              <a:gd name="connsiteY53" fmla="*/ 2870200 h 2950517"/>
              <a:gd name="connsiteX54" fmla="*/ 850900 w 4648200"/>
              <a:gd name="connsiteY54" fmla="*/ 2800350 h 2950517"/>
              <a:gd name="connsiteX55" fmla="*/ 679450 w 4648200"/>
              <a:gd name="connsiteY55" fmla="*/ 2724150 h 2950517"/>
              <a:gd name="connsiteX56" fmla="*/ 514350 w 4648200"/>
              <a:gd name="connsiteY56" fmla="*/ 2597150 h 2950517"/>
              <a:gd name="connsiteX57" fmla="*/ 381000 w 4648200"/>
              <a:gd name="connsiteY57" fmla="*/ 2432050 h 2950517"/>
              <a:gd name="connsiteX58" fmla="*/ 285750 w 4648200"/>
              <a:gd name="connsiteY58" fmla="*/ 2317750 h 2950517"/>
              <a:gd name="connsiteX59" fmla="*/ 196850 w 4648200"/>
              <a:gd name="connsiteY59" fmla="*/ 2165350 h 2950517"/>
              <a:gd name="connsiteX60" fmla="*/ 114300 w 4648200"/>
              <a:gd name="connsiteY60" fmla="*/ 1981200 h 2950517"/>
              <a:gd name="connsiteX61" fmla="*/ 69850 w 4648200"/>
              <a:gd name="connsiteY61" fmla="*/ 1809750 h 2950517"/>
              <a:gd name="connsiteX62" fmla="*/ 25400 w 4648200"/>
              <a:gd name="connsiteY62" fmla="*/ 1600200 h 2950517"/>
              <a:gd name="connsiteX63" fmla="*/ 0 w 4648200"/>
              <a:gd name="connsiteY63" fmla="*/ 1377950 h 2950517"/>
              <a:gd name="connsiteX64" fmla="*/ 19050 w 4648200"/>
              <a:gd name="connsiteY64" fmla="*/ 1155700 h 2950517"/>
              <a:gd name="connsiteX65" fmla="*/ 44450 w 4648200"/>
              <a:gd name="connsiteY65" fmla="*/ 965200 h 2950517"/>
              <a:gd name="connsiteX66" fmla="*/ 101600 w 4648200"/>
              <a:gd name="connsiteY66" fmla="*/ 838200 h 2950517"/>
              <a:gd name="connsiteX0" fmla="*/ 101600 w 4648200"/>
              <a:gd name="connsiteY0" fmla="*/ 838200 h 2949575"/>
              <a:gd name="connsiteX1" fmla="*/ 146050 w 4648200"/>
              <a:gd name="connsiteY1" fmla="*/ 749300 h 2949575"/>
              <a:gd name="connsiteX2" fmla="*/ 177800 w 4648200"/>
              <a:gd name="connsiteY2" fmla="*/ 692150 h 2949575"/>
              <a:gd name="connsiteX3" fmla="*/ 279400 w 4648200"/>
              <a:gd name="connsiteY3" fmla="*/ 603250 h 2949575"/>
              <a:gd name="connsiteX4" fmla="*/ 374650 w 4648200"/>
              <a:gd name="connsiteY4" fmla="*/ 527050 h 2949575"/>
              <a:gd name="connsiteX5" fmla="*/ 463550 w 4648200"/>
              <a:gd name="connsiteY5" fmla="*/ 482600 h 2949575"/>
              <a:gd name="connsiteX6" fmla="*/ 565150 w 4648200"/>
              <a:gd name="connsiteY6" fmla="*/ 406400 h 2949575"/>
              <a:gd name="connsiteX7" fmla="*/ 717550 w 4648200"/>
              <a:gd name="connsiteY7" fmla="*/ 349250 h 2949575"/>
              <a:gd name="connsiteX8" fmla="*/ 831850 w 4648200"/>
              <a:gd name="connsiteY8" fmla="*/ 298450 h 2949575"/>
              <a:gd name="connsiteX9" fmla="*/ 927100 w 4648200"/>
              <a:gd name="connsiteY9" fmla="*/ 266700 h 2949575"/>
              <a:gd name="connsiteX10" fmla="*/ 1022350 w 4648200"/>
              <a:gd name="connsiteY10" fmla="*/ 260350 h 2949575"/>
              <a:gd name="connsiteX11" fmla="*/ 1104900 w 4648200"/>
              <a:gd name="connsiteY11" fmla="*/ 228600 h 2949575"/>
              <a:gd name="connsiteX12" fmla="*/ 1219200 w 4648200"/>
              <a:gd name="connsiteY12" fmla="*/ 190500 h 2949575"/>
              <a:gd name="connsiteX13" fmla="*/ 1346200 w 4648200"/>
              <a:gd name="connsiteY13" fmla="*/ 158750 h 2949575"/>
              <a:gd name="connsiteX14" fmla="*/ 1473200 w 4648200"/>
              <a:gd name="connsiteY14" fmla="*/ 133350 h 2949575"/>
              <a:gd name="connsiteX15" fmla="*/ 1612900 w 4648200"/>
              <a:gd name="connsiteY15" fmla="*/ 101600 h 2949575"/>
              <a:gd name="connsiteX16" fmla="*/ 1765300 w 4648200"/>
              <a:gd name="connsiteY16" fmla="*/ 82550 h 2949575"/>
              <a:gd name="connsiteX17" fmla="*/ 1943100 w 4648200"/>
              <a:gd name="connsiteY17" fmla="*/ 76200 h 2949575"/>
              <a:gd name="connsiteX18" fmla="*/ 2070100 w 4648200"/>
              <a:gd name="connsiteY18" fmla="*/ 50800 h 2949575"/>
              <a:gd name="connsiteX19" fmla="*/ 2254250 w 4648200"/>
              <a:gd name="connsiteY19" fmla="*/ 25400 h 2949575"/>
              <a:gd name="connsiteX20" fmla="*/ 2451100 w 4648200"/>
              <a:gd name="connsiteY20" fmla="*/ 6350 h 2949575"/>
              <a:gd name="connsiteX21" fmla="*/ 2679700 w 4648200"/>
              <a:gd name="connsiteY21" fmla="*/ 0 h 2949575"/>
              <a:gd name="connsiteX22" fmla="*/ 2876550 w 4648200"/>
              <a:gd name="connsiteY22" fmla="*/ 6350 h 2949575"/>
              <a:gd name="connsiteX23" fmla="*/ 3092450 w 4648200"/>
              <a:gd name="connsiteY23" fmla="*/ 19050 h 2949575"/>
              <a:gd name="connsiteX24" fmla="*/ 3327400 w 4648200"/>
              <a:gd name="connsiteY24" fmla="*/ 63500 h 2949575"/>
              <a:gd name="connsiteX25" fmla="*/ 3517900 w 4648200"/>
              <a:gd name="connsiteY25" fmla="*/ 120650 h 2949575"/>
              <a:gd name="connsiteX26" fmla="*/ 3714750 w 4648200"/>
              <a:gd name="connsiteY26" fmla="*/ 171450 h 2949575"/>
              <a:gd name="connsiteX27" fmla="*/ 3886200 w 4648200"/>
              <a:gd name="connsiteY27" fmla="*/ 247650 h 2949575"/>
              <a:gd name="connsiteX28" fmla="*/ 4044950 w 4648200"/>
              <a:gd name="connsiteY28" fmla="*/ 342900 h 2949575"/>
              <a:gd name="connsiteX29" fmla="*/ 4197350 w 4648200"/>
              <a:gd name="connsiteY29" fmla="*/ 457200 h 2949575"/>
              <a:gd name="connsiteX30" fmla="*/ 4337050 w 4648200"/>
              <a:gd name="connsiteY30" fmla="*/ 571500 h 2949575"/>
              <a:gd name="connsiteX31" fmla="*/ 4476750 w 4648200"/>
              <a:gd name="connsiteY31" fmla="*/ 742950 h 2949575"/>
              <a:gd name="connsiteX32" fmla="*/ 4559300 w 4648200"/>
              <a:gd name="connsiteY32" fmla="*/ 901700 h 2949575"/>
              <a:gd name="connsiteX33" fmla="*/ 4616450 w 4648200"/>
              <a:gd name="connsiteY33" fmla="*/ 1085850 h 2949575"/>
              <a:gd name="connsiteX34" fmla="*/ 4641850 w 4648200"/>
              <a:gd name="connsiteY34" fmla="*/ 1270000 h 2949575"/>
              <a:gd name="connsiteX35" fmla="*/ 4648200 w 4648200"/>
              <a:gd name="connsiteY35" fmla="*/ 1460500 h 2949575"/>
              <a:gd name="connsiteX36" fmla="*/ 4641850 w 4648200"/>
              <a:gd name="connsiteY36" fmla="*/ 1631950 h 2949575"/>
              <a:gd name="connsiteX37" fmla="*/ 4603750 w 4648200"/>
              <a:gd name="connsiteY37" fmla="*/ 1873250 h 2949575"/>
              <a:gd name="connsiteX38" fmla="*/ 4540250 w 4648200"/>
              <a:gd name="connsiteY38" fmla="*/ 2063750 h 2949575"/>
              <a:gd name="connsiteX39" fmla="*/ 4419600 w 4648200"/>
              <a:gd name="connsiteY39" fmla="*/ 2279650 h 2949575"/>
              <a:gd name="connsiteX40" fmla="*/ 4286250 w 4648200"/>
              <a:gd name="connsiteY40" fmla="*/ 2432050 h 2949575"/>
              <a:gd name="connsiteX41" fmla="*/ 4121150 w 4648200"/>
              <a:gd name="connsiteY41" fmla="*/ 2571750 h 2949575"/>
              <a:gd name="connsiteX42" fmla="*/ 3949700 w 4648200"/>
              <a:gd name="connsiteY42" fmla="*/ 2673350 h 2949575"/>
              <a:gd name="connsiteX43" fmla="*/ 3759200 w 4648200"/>
              <a:gd name="connsiteY43" fmla="*/ 2755900 h 2949575"/>
              <a:gd name="connsiteX44" fmla="*/ 3568700 w 4648200"/>
              <a:gd name="connsiteY44" fmla="*/ 2832100 h 2949575"/>
              <a:gd name="connsiteX45" fmla="*/ 3359150 w 4648200"/>
              <a:gd name="connsiteY45" fmla="*/ 2876550 h 2949575"/>
              <a:gd name="connsiteX46" fmla="*/ 3092450 w 4648200"/>
              <a:gd name="connsiteY46" fmla="*/ 2908300 h 2949575"/>
              <a:gd name="connsiteX47" fmla="*/ 2809875 w 4648200"/>
              <a:gd name="connsiteY47" fmla="*/ 2943225 h 2949575"/>
              <a:gd name="connsiteX48" fmla="*/ 2498725 w 4648200"/>
              <a:gd name="connsiteY48" fmla="*/ 2949575 h 2949575"/>
              <a:gd name="connsiteX49" fmla="*/ 2209800 w 4648200"/>
              <a:gd name="connsiteY49" fmla="*/ 2946400 h 2949575"/>
              <a:gd name="connsiteX50" fmla="*/ 1819275 w 4648200"/>
              <a:gd name="connsiteY50" fmla="*/ 2946400 h 2949575"/>
              <a:gd name="connsiteX51" fmla="*/ 1489075 w 4648200"/>
              <a:gd name="connsiteY51" fmla="*/ 2946400 h 2949575"/>
              <a:gd name="connsiteX52" fmla="*/ 1250950 w 4648200"/>
              <a:gd name="connsiteY52" fmla="*/ 2917825 h 2949575"/>
              <a:gd name="connsiteX53" fmla="*/ 1028700 w 4648200"/>
              <a:gd name="connsiteY53" fmla="*/ 2870200 h 2949575"/>
              <a:gd name="connsiteX54" fmla="*/ 850900 w 4648200"/>
              <a:gd name="connsiteY54" fmla="*/ 2800350 h 2949575"/>
              <a:gd name="connsiteX55" fmla="*/ 679450 w 4648200"/>
              <a:gd name="connsiteY55" fmla="*/ 2724150 h 2949575"/>
              <a:gd name="connsiteX56" fmla="*/ 514350 w 4648200"/>
              <a:gd name="connsiteY56" fmla="*/ 2597150 h 2949575"/>
              <a:gd name="connsiteX57" fmla="*/ 381000 w 4648200"/>
              <a:gd name="connsiteY57" fmla="*/ 2432050 h 2949575"/>
              <a:gd name="connsiteX58" fmla="*/ 285750 w 4648200"/>
              <a:gd name="connsiteY58" fmla="*/ 2317750 h 2949575"/>
              <a:gd name="connsiteX59" fmla="*/ 196850 w 4648200"/>
              <a:gd name="connsiteY59" fmla="*/ 2165350 h 2949575"/>
              <a:gd name="connsiteX60" fmla="*/ 114300 w 4648200"/>
              <a:gd name="connsiteY60" fmla="*/ 1981200 h 2949575"/>
              <a:gd name="connsiteX61" fmla="*/ 69850 w 4648200"/>
              <a:gd name="connsiteY61" fmla="*/ 1809750 h 2949575"/>
              <a:gd name="connsiteX62" fmla="*/ 25400 w 4648200"/>
              <a:gd name="connsiteY62" fmla="*/ 1600200 h 2949575"/>
              <a:gd name="connsiteX63" fmla="*/ 0 w 4648200"/>
              <a:gd name="connsiteY63" fmla="*/ 1377950 h 2949575"/>
              <a:gd name="connsiteX64" fmla="*/ 19050 w 4648200"/>
              <a:gd name="connsiteY64" fmla="*/ 1155700 h 2949575"/>
              <a:gd name="connsiteX65" fmla="*/ 44450 w 4648200"/>
              <a:gd name="connsiteY65" fmla="*/ 965200 h 2949575"/>
              <a:gd name="connsiteX66" fmla="*/ 101600 w 4648200"/>
              <a:gd name="connsiteY66" fmla="*/ 838200 h 2949575"/>
              <a:gd name="connsiteX0" fmla="*/ 101600 w 4648200"/>
              <a:gd name="connsiteY0" fmla="*/ 838200 h 2949575"/>
              <a:gd name="connsiteX1" fmla="*/ 146050 w 4648200"/>
              <a:gd name="connsiteY1" fmla="*/ 749300 h 2949575"/>
              <a:gd name="connsiteX2" fmla="*/ 177800 w 4648200"/>
              <a:gd name="connsiteY2" fmla="*/ 692150 h 2949575"/>
              <a:gd name="connsiteX3" fmla="*/ 279400 w 4648200"/>
              <a:gd name="connsiteY3" fmla="*/ 603250 h 2949575"/>
              <a:gd name="connsiteX4" fmla="*/ 374650 w 4648200"/>
              <a:gd name="connsiteY4" fmla="*/ 527050 h 2949575"/>
              <a:gd name="connsiteX5" fmla="*/ 463550 w 4648200"/>
              <a:gd name="connsiteY5" fmla="*/ 482600 h 2949575"/>
              <a:gd name="connsiteX6" fmla="*/ 565150 w 4648200"/>
              <a:gd name="connsiteY6" fmla="*/ 406400 h 2949575"/>
              <a:gd name="connsiteX7" fmla="*/ 717550 w 4648200"/>
              <a:gd name="connsiteY7" fmla="*/ 349250 h 2949575"/>
              <a:gd name="connsiteX8" fmla="*/ 831850 w 4648200"/>
              <a:gd name="connsiteY8" fmla="*/ 298450 h 2949575"/>
              <a:gd name="connsiteX9" fmla="*/ 927100 w 4648200"/>
              <a:gd name="connsiteY9" fmla="*/ 266700 h 2949575"/>
              <a:gd name="connsiteX10" fmla="*/ 1022350 w 4648200"/>
              <a:gd name="connsiteY10" fmla="*/ 260350 h 2949575"/>
              <a:gd name="connsiteX11" fmla="*/ 1104900 w 4648200"/>
              <a:gd name="connsiteY11" fmla="*/ 228600 h 2949575"/>
              <a:gd name="connsiteX12" fmla="*/ 1219200 w 4648200"/>
              <a:gd name="connsiteY12" fmla="*/ 190500 h 2949575"/>
              <a:gd name="connsiteX13" fmla="*/ 1346200 w 4648200"/>
              <a:gd name="connsiteY13" fmla="*/ 158750 h 2949575"/>
              <a:gd name="connsiteX14" fmla="*/ 1473200 w 4648200"/>
              <a:gd name="connsiteY14" fmla="*/ 133350 h 2949575"/>
              <a:gd name="connsiteX15" fmla="*/ 1612900 w 4648200"/>
              <a:gd name="connsiteY15" fmla="*/ 101600 h 2949575"/>
              <a:gd name="connsiteX16" fmla="*/ 1765300 w 4648200"/>
              <a:gd name="connsiteY16" fmla="*/ 82550 h 2949575"/>
              <a:gd name="connsiteX17" fmla="*/ 1943100 w 4648200"/>
              <a:gd name="connsiteY17" fmla="*/ 76200 h 2949575"/>
              <a:gd name="connsiteX18" fmla="*/ 2070100 w 4648200"/>
              <a:gd name="connsiteY18" fmla="*/ 50800 h 2949575"/>
              <a:gd name="connsiteX19" fmla="*/ 2254250 w 4648200"/>
              <a:gd name="connsiteY19" fmla="*/ 25400 h 2949575"/>
              <a:gd name="connsiteX20" fmla="*/ 2451100 w 4648200"/>
              <a:gd name="connsiteY20" fmla="*/ 6350 h 2949575"/>
              <a:gd name="connsiteX21" fmla="*/ 2679700 w 4648200"/>
              <a:gd name="connsiteY21" fmla="*/ 0 h 2949575"/>
              <a:gd name="connsiteX22" fmla="*/ 2876550 w 4648200"/>
              <a:gd name="connsiteY22" fmla="*/ 6350 h 2949575"/>
              <a:gd name="connsiteX23" fmla="*/ 3092450 w 4648200"/>
              <a:gd name="connsiteY23" fmla="*/ 19050 h 2949575"/>
              <a:gd name="connsiteX24" fmla="*/ 3327400 w 4648200"/>
              <a:gd name="connsiteY24" fmla="*/ 63500 h 2949575"/>
              <a:gd name="connsiteX25" fmla="*/ 3517900 w 4648200"/>
              <a:gd name="connsiteY25" fmla="*/ 120650 h 2949575"/>
              <a:gd name="connsiteX26" fmla="*/ 3714750 w 4648200"/>
              <a:gd name="connsiteY26" fmla="*/ 171450 h 2949575"/>
              <a:gd name="connsiteX27" fmla="*/ 3886200 w 4648200"/>
              <a:gd name="connsiteY27" fmla="*/ 247650 h 2949575"/>
              <a:gd name="connsiteX28" fmla="*/ 4044950 w 4648200"/>
              <a:gd name="connsiteY28" fmla="*/ 342900 h 2949575"/>
              <a:gd name="connsiteX29" fmla="*/ 4197350 w 4648200"/>
              <a:gd name="connsiteY29" fmla="*/ 457200 h 2949575"/>
              <a:gd name="connsiteX30" fmla="*/ 4337050 w 4648200"/>
              <a:gd name="connsiteY30" fmla="*/ 571500 h 2949575"/>
              <a:gd name="connsiteX31" fmla="*/ 4476750 w 4648200"/>
              <a:gd name="connsiteY31" fmla="*/ 742950 h 2949575"/>
              <a:gd name="connsiteX32" fmla="*/ 4559300 w 4648200"/>
              <a:gd name="connsiteY32" fmla="*/ 901700 h 2949575"/>
              <a:gd name="connsiteX33" fmla="*/ 4616450 w 4648200"/>
              <a:gd name="connsiteY33" fmla="*/ 1085850 h 2949575"/>
              <a:gd name="connsiteX34" fmla="*/ 4641850 w 4648200"/>
              <a:gd name="connsiteY34" fmla="*/ 1270000 h 2949575"/>
              <a:gd name="connsiteX35" fmla="*/ 4648200 w 4648200"/>
              <a:gd name="connsiteY35" fmla="*/ 1460500 h 2949575"/>
              <a:gd name="connsiteX36" fmla="*/ 4641850 w 4648200"/>
              <a:gd name="connsiteY36" fmla="*/ 1631950 h 2949575"/>
              <a:gd name="connsiteX37" fmla="*/ 4603750 w 4648200"/>
              <a:gd name="connsiteY37" fmla="*/ 1873250 h 2949575"/>
              <a:gd name="connsiteX38" fmla="*/ 4540250 w 4648200"/>
              <a:gd name="connsiteY38" fmla="*/ 2063750 h 2949575"/>
              <a:gd name="connsiteX39" fmla="*/ 4419600 w 4648200"/>
              <a:gd name="connsiteY39" fmla="*/ 2279650 h 2949575"/>
              <a:gd name="connsiteX40" fmla="*/ 4286250 w 4648200"/>
              <a:gd name="connsiteY40" fmla="*/ 2432050 h 2949575"/>
              <a:gd name="connsiteX41" fmla="*/ 4121150 w 4648200"/>
              <a:gd name="connsiteY41" fmla="*/ 2571750 h 2949575"/>
              <a:gd name="connsiteX42" fmla="*/ 3949700 w 4648200"/>
              <a:gd name="connsiteY42" fmla="*/ 2673350 h 2949575"/>
              <a:gd name="connsiteX43" fmla="*/ 3759200 w 4648200"/>
              <a:gd name="connsiteY43" fmla="*/ 2755900 h 2949575"/>
              <a:gd name="connsiteX44" fmla="*/ 3568700 w 4648200"/>
              <a:gd name="connsiteY44" fmla="*/ 2832100 h 2949575"/>
              <a:gd name="connsiteX45" fmla="*/ 3359150 w 4648200"/>
              <a:gd name="connsiteY45" fmla="*/ 2876550 h 2949575"/>
              <a:gd name="connsiteX46" fmla="*/ 3098800 w 4648200"/>
              <a:gd name="connsiteY46" fmla="*/ 2940050 h 2949575"/>
              <a:gd name="connsiteX47" fmla="*/ 2809875 w 4648200"/>
              <a:gd name="connsiteY47" fmla="*/ 2943225 h 2949575"/>
              <a:gd name="connsiteX48" fmla="*/ 2498725 w 4648200"/>
              <a:gd name="connsiteY48" fmla="*/ 2949575 h 2949575"/>
              <a:gd name="connsiteX49" fmla="*/ 2209800 w 4648200"/>
              <a:gd name="connsiteY49" fmla="*/ 2946400 h 2949575"/>
              <a:gd name="connsiteX50" fmla="*/ 1819275 w 4648200"/>
              <a:gd name="connsiteY50" fmla="*/ 2946400 h 2949575"/>
              <a:gd name="connsiteX51" fmla="*/ 1489075 w 4648200"/>
              <a:gd name="connsiteY51" fmla="*/ 2946400 h 2949575"/>
              <a:gd name="connsiteX52" fmla="*/ 1250950 w 4648200"/>
              <a:gd name="connsiteY52" fmla="*/ 2917825 h 2949575"/>
              <a:gd name="connsiteX53" fmla="*/ 1028700 w 4648200"/>
              <a:gd name="connsiteY53" fmla="*/ 2870200 h 2949575"/>
              <a:gd name="connsiteX54" fmla="*/ 850900 w 4648200"/>
              <a:gd name="connsiteY54" fmla="*/ 2800350 h 2949575"/>
              <a:gd name="connsiteX55" fmla="*/ 679450 w 4648200"/>
              <a:gd name="connsiteY55" fmla="*/ 2724150 h 2949575"/>
              <a:gd name="connsiteX56" fmla="*/ 514350 w 4648200"/>
              <a:gd name="connsiteY56" fmla="*/ 2597150 h 2949575"/>
              <a:gd name="connsiteX57" fmla="*/ 381000 w 4648200"/>
              <a:gd name="connsiteY57" fmla="*/ 2432050 h 2949575"/>
              <a:gd name="connsiteX58" fmla="*/ 285750 w 4648200"/>
              <a:gd name="connsiteY58" fmla="*/ 2317750 h 2949575"/>
              <a:gd name="connsiteX59" fmla="*/ 196850 w 4648200"/>
              <a:gd name="connsiteY59" fmla="*/ 2165350 h 2949575"/>
              <a:gd name="connsiteX60" fmla="*/ 114300 w 4648200"/>
              <a:gd name="connsiteY60" fmla="*/ 1981200 h 2949575"/>
              <a:gd name="connsiteX61" fmla="*/ 69850 w 4648200"/>
              <a:gd name="connsiteY61" fmla="*/ 1809750 h 2949575"/>
              <a:gd name="connsiteX62" fmla="*/ 25400 w 4648200"/>
              <a:gd name="connsiteY62" fmla="*/ 1600200 h 2949575"/>
              <a:gd name="connsiteX63" fmla="*/ 0 w 4648200"/>
              <a:gd name="connsiteY63" fmla="*/ 1377950 h 2949575"/>
              <a:gd name="connsiteX64" fmla="*/ 19050 w 4648200"/>
              <a:gd name="connsiteY64" fmla="*/ 1155700 h 2949575"/>
              <a:gd name="connsiteX65" fmla="*/ 44450 w 4648200"/>
              <a:gd name="connsiteY65" fmla="*/ 965200 h 2949575"/>
              <a:gd name="connsiteX66" fmla="*/ 101600 w 4648200"/>
              <a:gd name="connsiteY66" fmla="*/ 838200 h 2949575"/>
              <a:gd name="connsiteX0" fmla="*/ 101600 w 4648200"/>
              <a:gd name="connsiteY0" fmla="*/ 838200 h 2949575"/>
              <a:gd name="connsiteX1" fmla="*/ 146050 w 4648200"/>
              <a:gd name="connsiteY1" fmla="*/ 749300 h 2949575"/>
              <a:gd name="connsiteX2" fmla="*/ 177800 w 4648200"/>
              <a:gd name="connsiteY2" fmla="*/ 692150 h 2949575"/>
              <a:gd name="connsiteX3" fmla="*/ 279400 w 4648200"/>
              <a:gd name="connsiteY3" fmla="*/ 603250 h 2949575"/>
              <a:gd name="connsiteX4" fmla="*/ 374650 w 4648200"/>
              <a:gd name="connsiteY4" fmla="*/ 527050 h 2949575"/>
              <a:gd name="connsiteX5" fmla="*/ 463550 w 4648200"/>
              <a:gd name="connsiteY5" fmla="*/ 482600 h 2949575"/>
              <a:gd name="connsiteX6" fmla="*/ 565150 w 4648200"/>
              <a:gd name="connsiteY6" fmla="*/ 406400 h 2949575"/>
              <a:gd name="connsiteX7" fmla="*/ 717550 w 4648200"/>
              <a:gd name="connsiteY7" fmla="*/ 349250 h 2949575"/>
              <a:gd name="connsiteX8" fmla="*/ 831850 w 4648200"/>
              <a:gd name="connsiteY8" fmla="*/ 298450 h 2949575"/>
              <a:gd name="connsiteX9" fmla="*/ 927100 w 4648200"/>
              <a:gd name="connsiteY9" fmla="*/ 266700 h 2949575"/>
              <a:gd name="connsiteX10" fmla="*/ 1022350 w 4648200"/>
              <a:gd name="connsiteY10" fmla="*/ 260350 h 2949575"/>
              <a:gd name="connsiteX11" fmla="*/ 1104900 w 4648200"/>
              <a:gd name="connsiteY11" fmla="*/ 228600 h 2949575"/>
              <a:gd name="connsiteX12" fmla="*/ 1219200 w 4648200"/>
              <a:gd name="connsiteY12" fmla="*/ 190500 h 2949575"/>
              <a:gd name="connsiteX13" fmla="*/ 1346200 w 4648200"/>
              <a:gd name="connsiteY13" fmla="*/ 158750 h 2949575"/>
              <a:gd name="connsiteX14" fmla="*/ 1473200 w 4648200"/>
              <a:gd name="connsiteY14" fmla="*/ 133350 h 2949575"/>
              <a:gd name="connsiteX15" fmla="*/ 1612900 w 4648200"/>
              <a:gd name="connsiteY15" fmla="*/ 101600 h 2949575"/>
              <a:gd name="connsiteX16" fmla="*/ 1765300 w 4648200"/>
              <a:gd name="connsiteY16" fmla="*/ 82550 h 2949575"/>
              <a:gd name="connsiteX17" fmla="*/ 1943100 w 4648200"/>
              <a:gd name="connsiteY17" fmla="*/ 76200 h 2949575"/>
              <a:gd name="connsiteX18" fmla="*/ 2070100 w 4648200"/>
              <a:gd name="connsiteY18" fmla="*/ 50800 h 2949575"/>
              <a:gd name="connsiteX19" fmla="*/ 2254250 w 4648200"/>
              <a:gd name="connsiteY19" fmla="*/ 25400 h 2949575"/>
              <a:gd name="connsiteX20" fmla="*/ 2451100 w 4648200"/>
              <a:gd name="connsiteY20" fmla="*/ 6350 h 2949575"/>
              <a:gd name="connsiteX21" fmla="*/ 2679700 w 4648200"/>
              <a:gd name="connsiteY21" fmla="*/ 0 h 2949575"/>
              <a:gd name="connsiteX22" fmla="*/ 2876550 w 4648200"/>
              <a:gd name="connsiteY22" fmla="*/ 6350 h 2949575"/>
              <a:gd name="connsiteX23" fmla="*/ 3092450 w 4648200"/>
              <a:gd name="connsiteY23" fmla="*/ 19050 h 2949575"/>
              <a:gd name="connsiteX24" fmla="*/ 3327400 w 4648200"/>
              <a:gd name="connsiteY24" fmla="*/ 63500 h 2949575"/>
              <a:gd name="connsiteX25" fmla="*/ 3517900 w 4648200"/>
              <a:gd name="connsiteY25" fmla="*/ 120650 h 2949575"/>
              <a:gd name="connsiteX26" fmla="*/ 3714750 w 4648200"/>
              <a:gd name="connsiteY26" fmla="*/ 171450 h 2949575"/>
              <a:gd name="connsiteX27" fmla="*/ 3886200 w 4648200"/>
              <a:gd name="connsiteY27" fmla="*/ 247650 h 2949575"/>
              <a:gd name="connsiteX28" fmla="*/ 4044950 w 4648200"/>
              <a:gd name="connsiteY28" fmla="*/ 342900 h 2949575"/>
              <a:gd name="connsiteX29" fmla="*/ 4197350 w 4648200"/>
              <a:gd name="connsiteY29" fmla="*/ 457200 h 2949575"/>
              <a:gd name="connsiteX30" fmla="*/ 4337050 w 4648200"/>
              <a:gd name="connsiteY30" fmla="*/ 571500 h 2949575"/>
              <a:gd name="connsiteX31" fmla="*/ 4476750 w 4648200"/>
              <a:gd name="connsiteY31" fmla="*/ 742950 h 2949575"/>
              <a:gd name="connsiteX32" fmla="*/ 4559300 w 4648200"/>
              <a:gd name="connsiteY32" fmla="*/ 901700 h 2949575"/>
              <a:gd name="connsiteX33" fmla="*/ 4616450 w 4648200"/>
              <a:gd name="connsiteY33" fmla="*/ 1085850 h 2949575"/>
              <a:gd name="connsiteX34" fmla="*/ 4641850 w 4648200"/>
              <a:gd name="connsiteY34" fmla="*/ 1270000 h 2949575"/>
              <a:gd name="connsiteX35" fmla="*/ 4648200 w 4648200"/>
              <a:gd name="connsiteY35" fmla="*/ 1460500 h 2949575"/>
              <a:gd name="connsiteX36" fmla="*/ 4641850 w 4648200"/>
              <a:gd name="connsiteY36" fmla="*/ 1631950 h 2949575"/>
              <a:gd name="connsiteX37" fmla="*/ 4603750 w 4648200"/>
              <a:gd name="connsiteY37" fmla="*/ 1873250 h 2949575"/>
              <a:gd name="connsiteX38" fmla="*/ 4540250 w 4648200"/>
              <a:gd name="connsiteY38" fmla="*/ 2063750 h 2949575"/>
              <a:gd name="connsiteX39" fmla="*/ 4419600 w 4648200"/>
              <a:gd name="connsiteY39" fmla="*/ 2279650 h 2949575"/>
              <a:gd name="connsiteX40" fmla="*/ 4286250 w 4648200"/>
              <a:gd name="connsiteY40" fmla="*/ 2432050 h 2949575"/>
              <a:gd name="connsiteX41" fmla="*/ 4121150 w 4648200"/>
              <a:gd name="connsiteY41" fmla="*/ 2571750 h 2949575"/>
              <a:gd name="connsiteX42" fmla="*/ 3949700 w 4648200"/>
              <a:gd name="connsiteY42" fmla="*/ 2673350 h 2949575"/>
              <a:gd name="connsiteX43" fmla="*/ 3759200 w 4648200"/>
              <a:gd name="connsiteY43" fmla="*/ 2755900 h 2949575"/>
              <a:gd name="connsiteX44" fmla="*/ 3568700 w 4648200"/>
              <a:gd name="connsiteY44" fmla="*/ 2832100 h 2949575"/>
              <a:gd name="connsiteX45" fmla="*/ 3362325 w 4648200"/>
              <a:gd name="connsiteY45" fmla="*/ 2901950 h 2949575"/>
              <a:gd name="connsiteX46" fmla="*/ 3098800 w 4648200"/>
              <a:gd name="connsiteY46" fmla="*/ 2940050 h 2949575"/>
              <a:gd name="connsiteX47" fmla="*/ 2809875 w 4648200"/>
              <a:gd name="connsiteY47" fmla="*/ 2943225 h 2949575"/>
              <a:gd name="connsiteX48" fmla="*/ 2498725 w 4648200"/>
              <a:gd name="connsiteY48" fmla="*/ 2949575 h 2949575"/>
              <a:gd name="connsiteX49" fmla="*/ 2209800 w 4648200"/>
              <a:gd name="connsiteY49" fmla="*/ 2946400 h 2949575"/>
              <a:gd name="connsiteX50" fmla="*/ 1819275 w 4648200"/>
              <a:gd name="connsiteY50" fmla="*/ 2946400 h 2949575"/>
              <a:gd name="connsiteX51" fmla="*/ 1489075 w 4648200"/>
              <a:gd name="connsiteY51" fmla="*/ 2946400 h 2949575"/>
              <a:gd name="connsiteX52" fmla="*/ 1250950 w 4648200"/>
              <a:gd name="connsiteY52" fmla="*/ 2917825 h 2949575"/>
              <a:gd name="connsiteX53" fmla="*/ 1028700 w 4648200"/>
              <a:gd name="connsiteY53" fmla="*/ 2870200 h 2949575"/>
              <a:gd name="connsiteX54" fmla="*/ 850900 w 4648200"/>
              <a:gd name="connsiteY54" fmla="*/ 2800350 h 2949575"/>
              <a:gd name="connsiteX55" fmla="*/ 679450 w 4648200"/>
              <a:gd name="connsiteY55" fmla="*/ 2724150 h 2949575"/>
              <a:gd name="connsiteX56" fmla="*/ 514350 w 4648200"/>
              <a:gd name="connsiteY56" fmla="*/ 2597150 h 2949575"/>
              <a:gd name="connsiteX57" fmla="*/ 381000 w 4648200"/>
              <a:gd name="connsiteY57" fmla="*/ 2432050 h 2949575"/>
              <a:gd name="connsiteX58" fmla="*/ 285750 w 4648200"/>
              <a:gd name="connsiteY58" fmla="*/ 2317750 h 2949575"/>
              <a:gd name="connsiteX59" fmla="*/ 196850 w 4648200"/>
              <a:gd name="connsiteY59" fmla="*/ 2165350 h 2949575"/>
              <a:gd name="connsiteX60" fmla="*/ 114300 w 4648200"/>
              <a:gd name="connsiteY60" fmla="*/ 1981200 h 2949575"/>
              <a:gd name="connsiteX61" fmla="*/ 69850 w 4648200"/>
              <a:gd name="connsiteY61" fmla="*/ 1809750 h 2949575"/>
              <a:gd name="connsiteX62" fmla="*/ 25400 w 4648200"/>
              <a:gd name="connsiteY62" fmla="*/ 1600200 h 2949575"/>
              <a:gd name="connsiteX63" fmla="*/ 0 w 4648200"/>
              <a:gd name="connsiteY63" fmla="*/ 1377950 h 2949575"/>
              <a:gd name="connsiteX64" fmla="*/ 19050 w 4648200"/>
              <a:gd name="connsiteY64" fmla="*/ 1155700 h 2949575"/>
              <a:gd name="connsiteX65" fmla="*/ 44450 w 4648200"/>
              <a:gd name="connsiteY65" fmla="*/ 965200 h 2949575"/>
              <a:gd name="connsiteX66" fmla="*/ 101600 w 4648200"/>
              <a:gd name="connsiteY66" fmla="*/ 838200 h 2949575"/>
              <a:gd name="connsiteX0" fmla="*/ 101600 w 4648200"/>
              <a:gd name="connsiteY0" fmla="*/ 838200 h 2946610"/>
              <a:gd name="connsiteX1" fmla="*/ 146050 w 4648200"/>
              <a:gd name="connsiteY1" fmla="*/ 749300 h 2946610"/>
              <a:gd name="connsiteX2" fmla="*/ 177800 w 4648200"/>
              <a:gd name="connsiteY2" fmla="*/ 692150 h 2946610"/>
              <a:gd name="connsiteX3" fmla="*/ 279400 w 4648200"/>
              <a:gd name="connsiteY3" fmla="*/ 603250 h 2946610"/>
              <a:gd name="connsiteX4" fmla="*/ 374650 w 4648200"/>
              <a:gd name="connsiteY4" fmla="*/ 527050 h 2946610"/>
              <a:gd name="connsiteX5" fmla="*/ 463550 w 4648200"/>
              <a:gd name="connsiteY5" fmla="*/ 482600 h 2946610"/>
              <a:gd name="connsiteX6" fmla="*/ 565150 w 4648200"/>
              <a:gd name="connsiteY6" fmla="*/ 406400 h 2946610"/>
              <a:gd name="connsiteX7" fmla="*/ 717550 w 4648200"/>
              <a:gd name="connsiteY7" fmla="*/ 349250 h 2946610"/>
              <a:gd name="connsiteX8" fmla="*/ 831850 w 4648200"/>
              <a:gd name="connsiteY8" fmla="*/ 298450 h 2946610"/>
              <a:gd name="connsiteX9" fmla="*/ 927100 w 4648200"/>
              <a:gd name="connsiteY9" fmla="*/ 266700 h 2946610"/>
              <a:gd name="connsiteX10" fmla="*/ 1022350 w 4648200"/>
              <a:gd name="connsiteY10" fmla="*/ 260350 h 2946610"/>
              <a:gd name="connsiteX11" fmla="*/ 1104900 w 4648200"/>
              <a:gd name="connsiteY11" fmla="*/ 228600 h 2946610"/>
              <a:gd name="connsiteX12" fmla="*/ 1219200 w 4648200"/>
              <a:gd name="connsiteY12" fmla="*/ 190500 h 2946610"/>
              <a:gd name="connsiteX13" fmla="*/ 1346200 w 4648200"/>
              <a:gd name="connsiteY13" fmla="*/ 158750 h 2946610"/>
              <a:gd name="connsiteX14" fmla="*/ 1473200 w 4648200"/>
              <a:gd name="connsiteY14" fmla="*/ 133350 h 2946610"/>
              <a:gd name="connsiteX15" fmla="*/ 1612900 w 4648200"/>
              <a:gd name="connsiteY15" fmla="*/ 101600 h 2946610"/>
              <a:gd name="connsiteX16" fmla="*/ 1765300 w 4648200"/>
              <a:gd name="connsiteY16" fmla="*/ 82550 h 2946610"/>
              <a:gd name="connsiteX17" fmla="*/ 1943100 w 4648200"/>
              <a:gd name="connsiteY17" fmla="*/ 76200 h 2946610"/>
              <a:gd name="connsiteX18" fmla="*/ 2070100 w 4648200"/>
              <a:gd name="connsiteY18" fmla="*/ 50800 h 2946610"/>
              <a:gd name="connsiteX19" fmla="*/ 2254250 w 4648200"/>
              <a:gd name="connsiteY19" fmla="*/ 25400 h 2946610"/>
              <a:gd name="connsiteX20" fmla="*/ 2451100 w 4648200"/>
              <a:gd name="connsiteY20" fmla="*/ 6350 h 2946610"/>
              <a:gd name="connsiteX21" fmla="*/ 2679700 w 4648200"/>
              <a:gd name="connsiteY21" fmla="*/ 0 h 2946610"/>
              <a:gd name="connsiteX22" fmla="*/ 2876550 w 4648200"/>
              <a:gd name="connsiteY22" fmla="*/ 6350 h 2946610"/>
              <a:gd name="connsiteX23" fmla="*/ 3092450 w 4648200"/>
              <a:gd name="connsiteY23" fmla="*/ 19050 h 2946610"/>
              <a:gd name="connsiteX24" fmla="*/ 3327400 w 4648200"/>
              <a:gd name="connsiteY24" fmla="*/ 63500 h 2946610"/>
              <a:gd name="connsiteX25" fmla="*/ 3517900 w 4648200"/>
              <a:gd name="connsiteY25" fmla="*/ 120650 h 2946610"/>
              <a:gd name="connsiteX26" fmla="*/ 3714750 w 4648200"/>
              <a:gd name="connsiteY26" fmla="*/ 171450 h 2946610"/>
              <a:gd name="connsiteX27" fmla="*/ 3886200 w 4648200"/>
              <a:gd name="connsiteY27" fmla="*/ 247650 h 2946610"/>
              <a:gd name="connsiteX28" fmla="*/ 4044950 w 4648200"/>
              <a:gd name="connsiteY28" fmla="*/ 342900 h 2946610"/>
              <a:gd name="connsiteX29" fmla="*/ 4197350 w 4648200"/>
              <a:gd name="connsiteY29" fmla="*/ 457200 h 2946610"/>
              <a:gd name="connsiteX30" fmla="*/ 4337050 w 4648200"/>
              <a:gd name="connsiteY30" fmla="*/ 571500 h 2946610"/>
              <a:gd name="connsiteX31" fmla="*/ 4476750 w 4648200"/>
              <a:gd name="connsiteY31" fmla="*/ 742950 h 2946610"/>
              <a:gd name="connsiteX32" fmla="*/ 4559300 w 4648200"/>
              <a:gd name="connsiteY32" fmla="*/ 901700 h 2946610"/>
              <a:gd name="connsiteX33" fmla="*/ 4616450 w 4648200"/>
              <a:gd name="connsiteY33" fmla="*/ 1085850 h 2946610"/>
              <a:gd name="connsiteX34" fmla="*/ 4641850 w 4648200"/>
              <a:gd name="connsiteY34" fmla="*/ 1270000 h 2946610"/>
              <a:gd name="connsiteX35" fmla="*/ 4648200 w 4648200"/>
              <a:gd name="connsiteY35" fmla="*/ 1460500 h 2946610"/>
              <a:gd name="connsiteX36" fmla="*/ 4641850 w 4648200"/>
              <a:gd name="connsiteY36" fmla="*/ 1631950 h 2946610"/>
              <a:gd name="connsiteX37" fmla="*/ 4603750 w 4648200"/>
              <a:gd name="connsiteY37" fmla="*/ 1873250 h 2946610"/>
              <a:gd name="connsiteX38" fmla="*/ 4540250 w 4648200"/>
              <a:gd name="connsiteY38" fmla="*/ 2063750 h 2946610"/>
              <a:gd name="connsiteX39" fmla="*/ 4419600 w 4648200"/>
              <a:gd name="connsiteY39" fmla="*/ 2279650 h 2946610"/>
              <a:gd name="connsiteX40" fmla="*/ 4286250 w 4648200"/>
              <a:gd name="connsiteY40" fmla="*/ 2432050 h 2946610"/>
              <a:gd name="connsiteX41" fmla="*/ 4121150 w 4648200"/>
              <a:gd name="connsiteY41" fmla="*/ 2571750 h 2946610"/>
              <a:gd name="connsiteX42" fmla="*/ 3949700 w 4648200"/>
              <a:gd name="connsiteY42" fmla="*/ 2673350 h 2946610"/>
              <a:gd name="connsiteX43" fmla="*/ 3759200 w 4648200"/>
              <a:gd name="connsiteY43" fmla="*/ 2755900 h 2946610"/>
              <a:gd name="connsiteX44" fmla="*/ 3568700 w 4648200"/>
              <a:gd name="connsiteY44" fmla="*/ 2832100 h 2946610"/>
              <a:gd name="connsiteX45" fmla="*/ 3362325 w 4648200"/>
              <a:gd name="connsiteY45" fmla="*/ 2901950 h 2946610"/>
              <a:gd name="connsiteX46" fmla="*/ 3098800 w 4648200"/>
              <a:gd name="connsiteY46" fmla="*/ 2940050 h 2946610"/>
              <a:gd name="connsiteX47" fmla="*/ 2809875 w 4648200"/>
              <a:gd name="connsiteY47" fmla="*/ 2943225 h 2946610"/>
              <a:gd name="connsiteX48" fmla="*/ 2501900 w 4648200"/>
              <a:gd name="connsiteY48" fmla="*/ 2933700 h 2946610"/>
              <a:gd name="connsiteX49" fmla="*/ 2209800 w 4648200"/>
              <a:gd name="connsiteY49" fmla="*/ 2946400 h 2946610"/>
              <a:gd name="connsiteX50" fmla="*/ 1819275 w 4648200"/>
              <a:gd name="connsiteY50" fmla="*/ 2946400 h 2946610"/>
              <a:gd name="connsiteX51" fmla="*/ 1489075 w 4648200"/>
              <a:gd name="connsiteY51" fmla="*/ 2946400 h 2946610"/>
              <a:gd name="connsiteX52" fmla="*/ 1250950 w 4648200"/>
              <a:gd name="connsiteY52" fmla="*/ 2917825 h 2946610"/>
              <a:gd name="connsiteX53" fmla="*/ 1028700 w 4648200"/>
              <a:gd name="connsiteY53" fmla="*/ 2870200 h 2946610"/>
              <a:gd name="connsiteX54" fmla="*/ 850900 w 4648200"/>
              <a:gd name="connsiteY54" fmla="*/ 2800350 h 2946610"/>
              <a:gd name="connsiteX55" fmla="*/ 679450 w 4648200"/>
              <a:gd name="connsiteY55" fmla="*/ 2724150 h 2946610"/>
              <a:gd name="connsiteX56" fmla="*/ 514350 w 4648200"/>
              <a:gd name="connsiteY56" fmla="*/ 2597150 h 2946610"/>
              <a:gd name="connsiteX57" fmla="*/ 381000 w 4648200"/>
              <a:gd name="connsiteY57" fmla="*/ 2432050 h 2946610"/>
              <a:gd name="connsiteX58" fmla="*/ 285750 w 4648200"/>
              <a:gd name="connsiteY58" fmla="*/ 2317750 h 2946610"/>
              <a:gd name="connsiteX59" fmla="*/ 196850 w 4648200"/>
              <a:gd name="connsiteY59" fmla="*/ 2165350 h 2946610"/>
              <a:gd name="connsiteX60" fmla="*/ 114300 w 4648200"/>
              <a:gd name="connsiteY60" fmla="*/ 1981200 h 2946610"/>
              <a:gd name="connsiteX61" fmla="*/ 69850 w 4648200"/>
              <a:gd name="connsiteY61" fmla="*/ 1809750 h 2946610"/>
              <a:gd name="connsiteX62" fmla="*/ 25400 w 4648200"/>
              <a:gd name="connsiteY62" fmla="*/ 1600200 h 2946610"/>
              <a:gd name="connsiteX63" fmla="*/ 0 w 4648200"/>
              <a:gd name="connsiteY63" fmla="*/ 1377950 h 2946610"/>
              <a:gd name="connsiteX64" fmla="*/ 19050 w 4648200"/>
              <a:gd name="connsiteY64" fmla="*/ 1155700 h 2946610"/>
              <a:gd name="connsiteX65" fmla="*/ 44450 w 4648200"/>
              <a:gd name="connsiteY65" fmla="*/ 965200 h 2946610"/>
              <a:gd name="connsiteX66" fmla="*/ 101600 w 4648200"/>
              <a:gd name="connsiteY66" fmla="*/ 838200 h 2946610"/>
              <a:gd name="connsiteX0" fmla="*/ 101600 w 4648200"/>
              <a:gd name="connsiteY0" fmla="*/ 838200 h 2946610"/>
              <a:gd name="connsiteX1" fmla="*/ 146050 w 4648200"/>
              <a:gd name="connsiteY1" fmla="*/ 749300 h 2946610"/>
              <a:gd name="connsiteX2" fmla="*/ 177800 w 4648200"/>
              <a:gd name="connsiteY2" fmla="*/ 692150 h 2946610"/>
              <a:gd name="connsiteX3" fmla="*/ 279400 w 4648200"/>
              <a:gd name="connsiteY3" fmla="*/ 603250 h 2946610"/>
              <a:gd name="connsiteX4" fmla="*/ 374650 w 4648200"/>
              <a:gd name="connsiteY4" fmla="*/ 527050 h 2946610"/>
              <a:gd name="connsiteX5" fmla="*/ 463550 w 4648200"/>
              <a:gd name="connsiteY5" fmla="*/ 482600 h 2946610"/>
              <a:gd name="connsiteX6" fmla="*/ 565150 w 4648200"/>
              <a:gd name="connsiteY6" fmla="*/ 406400 h 2946610"/>
              <a:gd name="connsiteX7" fmla="*/ 717550 w 4648200"/>
              <a:gd name="connsiteY7" fmla="*/ 349250 h 2946610"/>
              <a:gd name="connsiteX8" fmla="*/ 831850 w 4648200"/>
              <a:gd name="connsiteY8" fmla="*/ 298450 h 2946610"/>
              <a:gd name="connsiteX9" fmla="*/ 927100 w 4648200"/>
              <a:gd name="connsiteY9" fmla="*/ 266700 h 2946610"/>
              <a:gd name="connsiteX10" fmla="*/ 1022350 w 4648200"/>
              <a:gd name="connsiteY10" fmla="*/ 260350 h 2946610"/>
              <a:gd name="connsiteX11" fmla="*/ 1104900 w 4648200"/>
              <a:gd name="connsiteY11" fmla="*/ 228600 h 2946610"/>
              <a:gd name="connsiteX12" fmla="*/ 1219200 w 4648200"/>
              <a:gd name="connsiteY12" fmla="*/ 190500 h 2946610"/>
              <a:gd name="connsiteX13" fmla="*/ 1346200 w 4648200"/>
              <a:gd name="connsiteY13" fmla="*/ 158750 h 2946610"/>
              <a:gd name="connsiteX14" fmla="*/ 1473200 w 4648200"/>
              <a:gd name="connsiteY14" fmla="*/ 133350 h 2946610"/>
              <a:gd name="connsiteX15" fmla="*/ 1612900 w 4648200"/>
              <a:gd name="connsiteY15" fmla="*/ 101600 h 2946610"/>
              <a:gd name="connsiteX16" fmla="*/ 1765300 w 4648200"/>
              <a:gd name="connsiteY16" fmla="*/ 82550 h 2946610"/>
              <a:gd name="connsiteX17" fmla="*/ 1943100 w 4648200"/>
              <a:gd name="connsiteY17" fmla="*/ 76200 h 2946610"/>
              <a:gd name="connsiteX18" fmla="*/ 2070100 w 4648200"/>
              <a:gd name="connsiteY18" fmla="*/ 50800 h 2946610"/>
              <a:gd name="connsiteX19" fmla="*/ 2254250 w 4648200"/>
              <a:gd name="connsiteY19" fmla="*/ 25400 h 2946610"/>
              <a:gd name="connsiteX20" fmla="*/ 2451100 w 4648200"/>
              <a:gd name="connsiteY20" fmla="*/ 6350 h 2946610"/>
              <a:gd name="connsiteX21" fmla="*/ 2679700 w 4648200"/>
              <a:gd name="connsiteY21" fmla="*/ 0 h 2946610"/>
              <a:gd name="connsiteX22" fmla="*/ 2876550 w 4648200"/>
              <a:gd name="connsiteY22" fmla="*/ 6350 h 2946610"/>
              <a:gd name="connsiteX23" fmla="*/ 3092450 w 4648200"/>
              <a:gd name="connsiteY23" fmla="*/ 19050 h 2946610"/>
              <a:gd name="connsiteX24" fmla="*/ 3327400 w 4648200"/>
              <a:gd name="connsiteY24" fmla="*/ 63500 h 2946610"/>
              <a:gd name="connsiteX25" fmla="*/ 3517900 w 4648200"/>
              <a:gd name="connsiteY25" fmla="*/ 120650 h 2946610"/>
              <a:gd name="connsiteX26" fmla="*/ 3714750 w 4648200"/>
              <a:gd name="connsiteY26" fmla="*/ 171450 h 2946610"/>
              <a:gd name="connsiteX27" fmla="*/ 3886200 w 4648200"/>
              <a:gd name="connsiteY27" fmla="*/ 247650 h 2946610"/>
              <a:gd name="connsiteX28" fmla="*/ 4044950 w 4648200"/>
              <a:gd name="connsiteY28" fmla="*/ 342900 h 2946610"/>
              <a:gd name="connsiteX29" fmla="*/ 4197350 w 4648200"/>
              <a:gd name="connsiteY29" fmla="*/ 457200 h 2946610"/>
              <a:gd name="connsiteX30" fmla="*/ 4337050 w 4648200"/>
              <a:gd name="connsiteY30" fmla="*/ 571500 h 2946610"/>
              <a:gd name="connsiteX31" fmla="*/ 4476750 w 4648200"/>
              <a:gd name="connsiteY31" fmla="*/ 742950 h 2946610"/>
              <a:gd name="connsiteX32" fmla="*/ 4559300 w 4648200"/>
              <a:gd name="connsiteY32" fmla="*/ 901700 h 2946610"/>
              <a:gd name="connsiteX33" fmla="*/ 4616450 w 4648200"/>
              <a:gd name="connsiteY33" fmla="*/ 1085850 h 2946610"/>
              <a:gd name="connsiteX34" fmla="*/ 4641850 w 4648200"/>
              <a:gd name="connsiteY34" fmla="*/ 1270000 h 2946610"/>
              <a:gd name="connsiteX35" fmla="*/ 4648200 w 4648200"/>
              <a:gd name="connsiteY35" fmla="*/ 1460500 h 2946610"/>
              <a:gd name="connsiteX36" fmla="*/ 4641850 w 4648200"/>
              <a:gd name="connsiteY36" fmla="*/ 1631950 h 2946610"/>
              <a:gd name="connsiteX37" fmla="*/ 4603750 w 4648200"/>
              <a:gd name="connsiteY37" fmla="*/ 1873250 h 2946610"/>
              <a:gd name="connsiteX38" fmla="*/ 4540250 w 4648200"/>
              <a:gd name="connsiteY38" fmla="*/ 2063750 h 2946610"/>
              <a:gd name="connsiteX39" fmla="*/ 4419600 w 4648200"/>
              <a:gd name="connsiteY39" fmla="*/ 2279650 h 2946610"/>
              <a:gd name="connsiteX40" fmla="*/ 4286250 w 4648200"/>
              <a:gd name="connsiteY40" fmla="*/ 2432050 h 2946610"/>
              <a:gd name="connsiteX41" fmla="*/ 4121150 w 4648200"/>
              <a:gd name="connsiteY41" fmla="*/ 2571750 h 2946610"/>
              <a:gd name="connsiteX42" fmla="*/ 3949700 w 4648200"/>
              <a:gd name="connsiteY42" fmla="*/ 2673350 h 2946610"/>
              <a:gd name="connsiteX43" fmla="*/ 3759200 w 4648200"/>
              <a:gd name="connsiteY43" fmla="*/ 2755900 h 2946610"/>
              <a:gd name="connsiteX44" fmla="*/ 3568700 w 4648200"/>
              <a:gd name="connsiteY44" fmla="*/ 2832100 h 2946610"/>
              <a:gd name="connsiteX45" fmla="*/ 3362325 w 4648200"/>
              <a:gd name="connsiteY45" fmla="*/ 2901950 h 2946610"/>
              <a:gd name="connsiteX46" fmla="*/ 3098800 w 4648200"/>
              <a:gd name="connsiteY46" fmla="*/ 2940050 h 2946610"/>
              <a:gd name="connsiteX47" fmla="*/ 2809875 w 4648200"/>
              <a:gd name="connsiteY47" fmla="*/ 2930525 h 2946610"/>
              <a:gd name="connsiteX48" fmla="*/ 2501900 w 4648200"/>
              <a:gd name="connsiteY48" fmla="*/ 2933700 h 2946610"/>
              <a:gd name="connsiteX49" fmla="*/ 2209800 w 4648200"/>
              <a:gd name="connsiteY49" fmla="*/ 2946400 h 2946610"/>
              <a:gd name="connsiteX50" fmla="*/ 1819275 w 4648200"/>
              <a:gd name="connsiteY50" fmla="*/ 2946400 h 2946610"/>
              <a:gd name="connsiteX51" fmla="*/ 1489075 w 4648200"/>
              <a:gd name="connsiteY51" fmla="*/ 2946400 h 2946610"/>
              <a:gd name="connsiteX52" fmla="*/ 1250950 w 4648200"/>
              <a:gd name="connsiteY52" fmla="*/ 2917825 h 2946610"/>
              <a:gd name="connsiteX53" fmla="*/ 1028700 w 4648200"/>
              <a:gd name="connsiteY53" fmla="*/ 2870200 h 2946610"/>
              <a:gd name="connsiteX54" fmla="*/ 850900 w 4648200"/>
              <a:gd name="connsiteY54" fmla="*/ 2800350 h 2946610"/>
              <a:gd name="connsiteX55" fmla="*/ 679450 w 4648200"/>
              <a:gd name="connsiteY55" fmla="*/ 2724150 h 2946610"/>
              <a:gd name="connsiteX56" fmla="*/ 514350 w 4648200"/>
              <a:gd name="connsiteY56" fmla="*/ 2597150 h 2946610"/>
              <a:gd name="connsiteX57" fmla="*/ 381000 w 4648200"/>
              <a:gd name="connsiteY57" fmla="*/ 2432050 h 2946610"/>
              <a:gd name="connsiteX58" fmla="*/ 285750 w 4648200"/>
              <a:gd name="connsiteY58" fmla="*/ 2317750 h 2946610"/>
              <a:gd name="connsiteX59" fmla="*/ 196850 w 4648200"/>
              <a:gd name="connsiteY59" fmla="*/ 2165350 h 2946610"/>
              <a:gd name="connsiteX60" fmla="*/ 114300 w 4648200"/>
              <a:gd name="connsiteY60" fmla="*/ 1981200 h 2946610"/>
              <a:gd name="connsiteX61" fmla="*/ 69850 w 4648200"/>
              <a:gd name="connsiteY61" fmla="*/ 1809750 h 2946610"/>
              <a:gd name="connsiteX62" fmla="*/ 25400 w 4648200"/>
              <a:gd name="connsiteY62" fmla="*/ 1600200 h 2946610"/>
              <a:gd name="connsiteX63" fmla="*/ 0 w 4648200"/>
              <a:gd name="connsiteY63" fmla="*/ 1377950 h 2946610"/>
              <a:gd name="connsiteX64" fmla="*/ 19050 w 4648200"/>
              <a:gd name="connsiteY64" fmla="*/ 1155700 h 2946610"/>
              <a:gd name="connsiteX65" fmla="*/ 44450 w 4648200"/>
              <a:gd name="connsiteY65" fmla="*/ 965200 h 2946610"/>
              <a:gd name="connsiteX66" fmla="*/ 101600 w 4648200"/>
              <a:gd name="connsiteY66" fmla="*/ 838200 h 2946610"/>
              <a:gd name="connsiteX0" fmla="*/ 101600 w 4648200"/>
              <a:gd name="connsiteY0" fmla="*/ 838200 h 2946610"/>
              <a:gd name="connsiteX1" fmla="*/ 146050 w 4648200"/>
              <a:gd name="connsiteY1" fmla="*/ 749300 h 2946610"/>
              <a:gd name="connsiteX2" fmla="*/ 177800 w 4648200"/>
              <a:gd name="connsiteY2" fmla="*/ 692150 h 2946610"/>
              <a:gd name="connsiteX3" fmla="*/ 279400 w 4648200"/>
              <a:gd name="connsiteY3" fmla="*/ 603250 h 2946610"/>
              <a:gd name="connsiteX4" fmla="*/ 374650 w 4648200"/>
              <a:gd name="connsiteY4" fmla="*/ 527050 h 2946610"/>
              <a:gd name="connsiteX5" fmla="*/ 463550 w 4648200"/>
              <a:gd name="connsiteY5" fmla="*/ 482600 h 2946610"/>
              <a:gd name="connsiteX6" fmla="*/ 565150 w 4648200"/>
              <a:gd name="connsiteY6" fmla="*/ 406400 h 2946610"/>
              <a:gd name="connsiteX7" fmla="*/ 717550 w 4648200"/>
              <a:gd name="connsiteY7" fmla="*/ 349250 h 2946610"/>
              <a:gd name="connsiteX8" fmla="*/ 831850 w 4648200"/>
              <a:gd name="connsiteY8" fmla="*/ 298450 h 2946610"/>
              <a:gd name="connsiteX9" fmla="*/ 927100 w 4648200"/>
              <a:gd name="connsiteY9" fmla="*/ 266700 h 2946610"/>
              <a:gd name="connsiteX10" fmla="*/ 1022350 w 4648200"/>
              <a:gd name="connsiteY10" fmla="*/ 260350 h 2946610"/>
              <a:gd name="connsiteX11" fmla="*/ 1104900 w 4648200"/>
              <a:gd name="connsiteY11" fmla="*/ 228600 h 2946610"/>
              <a:gd name="connsiteX12" fmla="*/ 1219200 w 4648200"/>
              <a:gd name="connsiteY12" fmla="*/ 190500 h 2946610"/>
              <a:gd name="connsiteX13" fmla="*/ 1346200 w 4648200"/>
              <a:gd name="connsiteY13" fmla="*/ 158750 h 2946610"/>
              <a:gd name="connsiteX14" fmla="*/ 1473200 w 4648200"/>
              <a:gd name="connsiteY14" fmla="*/ 133350 h 2946610"/>
              <a:gd name="connsiteX15" fmla="*/ 1612900 w 4648200"/>
              <a:gd name="connsiteY15" fmla="*/ 101600 h 2946610"/>
              <a:gd name="connsiteX16" fmla="*/ 1765300 w 4648200"/>
              <a:gd name="connsiteY16" fmla="*/ 82550 h 2946610"/>
              <a:gd name="connsiteX17" fmla="*/ 1943100 w 4648200"/>
              <a:gd name="connsiteY17" fmla="*/ 76200 h 2946610"/>
              <a:gd name="connsiteX18" fmla="*/ 2070100 w 4648200"/>
              <a:gd name="connsiteY18" fmla="*/ 50800 h 2946610"/>
              <a:gd name="connsiteX19" fmla="*/ 2254250 w 4648200"/>
              <a:gd name="connsiteY19" fmla="*/ 25400 h 2946610"/>
              <a:gd name="connsiteX20" fmla="*/ 2451100 w 4648200"/>
              <a:gd name="connsiteY20" fmla="*/ 6350 h 2946610"/>
              <a:gd name="connsiteX21" fmla="*/ 2679700 w 4648200"/>
              <a:gd name="connsiteY21" fmla="*/ 0 h 2946610"/>
              <a:gd name="connsiteX22" fmla="*/ 2876550 w 4648200"/>
              <a:gd name="connsiteY22" fmla="*/ 6350 h 2946610"/>
              <a:gd name="connsiteX23" fmla="*/ 3092450 w 4648200"/>
              <a:gd name="connsiteY23" fmla="*/ 19050 h 2946610"/>
              <a:gd name="connsiteX24" fmla="*/ 3327400 w 4648200"/>
              <a:gd name="connsiteY24" fmla="*/ 63500 h 2946610"/>
              <a:gd name="connsiteX25" fmla="*/ 3517900 w 4648200"/>
              <a:gd name="connsiteY25" fmla="*/ 120650 h 2946610"/>
              <a:gd name="connsiteX26" fmla="*/ 3714750 w 4648200"/>
              <a:gd name="connsiteY26" fmla="*/ 171450 h 2946610"/>
              <a:gd name="connsiteX27" fmla="*/ 3886200 w 4648200"/>
              <a:gd name="connsiteY27" fmla="*/ 247650 h 2946610"/>
              <a:gd name="connsiteX28" fmla="*/ 4044950 w 4648200"/>
              <a:gd name="connsiteY28" fmla="*/ 342900 h 2946610"/>
              <a:gd name="connsiteX29" fmla="*/ 4197350 w 4648200"/>
              <a:gd name="connsiteY29" fmla="*/ 457200 h 2946610"/>
              <a:gd name="connsiteX30" fmla="*/ 4337050 w 4648200"/>
              <a:gd name="connsiteY30" fmla="*/ 571500 h 2946610"/>
              <a:gd name="connsiteX31" fmla="*/ 4476750 w 4648200"/>
              <a:gd name="connsiteY31" fmla="*/ 742950 h 2946610"/>
              <a:gd name="connsiteX32" fmla="*/ 4559300 w 4648200"/>
              <a:gd name="connsiteY32" fmla="*/ 901700 h 2946610"/>
              <a:gd name="connsiteX33" fmla="*/ 4616450 w 4648200"/>
              <a:gd name="connsiteY33" fmla="*/ 1085850 h 2946610"/>
              <a:gd name="connsiteX34" fmla="*/ 4641850 w 4648200"/>
              <a:gd name="connsiteY34" fmla="*/ 1270000 h 2946610"/>
              <a:gd name="connsiteX35" fmla="*/ 4648200 w 4648200"/>
              <a:gd name="connsiteY35" fmla="*/ 1460500 h 2946610"/>
              <a:gd name="connsiteX36" fmla="*/ 4641850 w 4648200"/>
              <a:gd name="connsiteY36" fmla="*/ 1631950 h 2946610"/>
              <a:gd name="connsiteX37" fmla="*/ 4603750 w 4648200"/>
              <a:gd name="connsiteY37" fmla="*/ 1873250 h 2946610"/>
              <a:gd name="connsiteX38" fmla="*/ 4540250 w 4648200"/>
              <a:gd name="connsiteY38" fmla="*/ 2063750 h 2946610"/>
              <a:gd name="connsiteX39" fmla="*/ 4419600 w 4648200"/>
              <a:gd name="connsiteY39" fmla="*/ 2279650 h 2946610"/>
              <a:gd name="connsiteX40" fmla="*/ 4286250 w 4648200"/>
              <a:gd name="connsiteY40" fmla="*/ 2432050 h 2946610"/>
              <a:gd name="connsiteX41" fmla="*/ 4121150 w 4648200"/>
              <a:gd name="connsiteY41" fmla="*/ 2571750 h 2946610"/>
              <a:gd name="connsiteX42" fmla="*/ 3949700 w 4648200"/>
              <a:gd name="connsiteY42" fmla="*/ 2673350 h 2946610"/>
              <a:gd name="connsiteX43" fmla="*/ 3759200 w 4648200"/>
              <a:gd name="connsiteY43" fmla="*/ 2755900 h 2946610"/>
              <a:gd name="connsiteX44" fmla="*/ 3568700 w 4648200"/>
              <a:gd name="connsiteY44" fmla="*/ 2832100 h 2946610"/>
              <a:gd name="connsiteX45" fmla="*/ 3362325 w 4648200"/>
              <a:gd name="connsiteY45" fmla="*/ 2901950 h 2946610"/>
              <a:gd name="connsiteX46" fmla="*/ 3098800 w 4648200"/>
              <a:gd name="connsiteY46" fmla="*/ 2940050 h 2946610"/>
              <a:gd name="connsiteX47" fmla="*/ 2813050 w 4648200"/>
              <a:gd name="connsiteY47" fmla="*/ 2936875 h 2946610"/>
              <a:gd name="connsiteX48" fmla="*/ 2501900 w 4648200"/>
              <a:gd name="connsiteY48" fmla="*/ 2933700 h 2946610"/>
              <a:gd name="connsiteX49" fmla="*/ 2209800 w 4648200"/>
              <a:gd name="connsiteY49" fmla="*/ 2946400 h 2946610"/>
              <a:gd name="connsiteX50" fmla="*/ 1819275 w 4648200"/>
              <a:gd name="connsiteY50" fmla="*/ 2946400 h 2946610"/>
              <a:gd name="connsiteX51" fmla="*/ 1489075 w 4648200"/>
              <a:gd name="connsiteY51" fmla="*/ 2946400 h 2946610"/>
              <a:gd name="connsiteX52" fmla="*/ 1250950 w 4648200"/>
              <a:gd name="connsiteY52" fmla="*/ 2917825 h 2946610"/>
              <a:gd name="connsiteX53" fmla="*/ 1028700 w 4648200"/>
              <a:gd name="connsiteY53" fmla="*/ 2870200 h 2946610"/>
              <a:gd name="connsiteX54" fmla="*/ 850900 w 4648200"/>
              <a:gd name="connsiteY54" fmla="*/ 2800350 h 2946610"/>
              <a:gd name="connsiteX55" fmla="*/ 679450 w 4648200"/>
              <a:gd name="connsiteY55" fmla="*/ 2724150 h 2946610"/>
              <a:gd name="connsiteX56" fmla="*/ 514350 w 4648200"/>
              <a:gd name="connsiteY56" fmla="*/ 2597150 h 2946610"/>
              <a:gd name="connsiteX57" fmla="*/ 381000 w 4648200"/>
              <a:gd name="connsiteY57" fmla="*/ 2432050 h 2946610"/>
              <a:gd name="connsiteX58" fmla="*/ 285750 w 4648200"/>
              <a:gd name="connsiteY58" fmla="*/ 2317750 h 2946610"/>
              <a:gd name="connsiteX59" fmla="*/ 196850 w 4648200"/>
              <a:gd name="connsiteY59" fmla="*/ 2165350 h 2946610"/>
              <a:gd name="connsiteX60" fmla="*/ 114300 w 4648200"/>
              <a:gd name="connsiteY60" fmla="*/ 1981200 h 2946610"/>
              <a:gd name="connsiteX61" fmla="*/ 69850 w 4648200"/>
              <a:gd name="connsiteY61" fmla="*/ 1809750 h 2946610"/>
              <a:gd name="connsiteX62" fmla="*/ 25400 w 4648200"/>
              <a:gd name="connsiteY62" fmla="*/ 1600200 h 2946610"/>
              <a:gd name="connsiteX63" fmla="*/ 0 w 4648200"/>
              <a:gd name="connsiteY63" fmla="*/ 1377950 h 2946610"/>
              <a:gd name="connsiteX64" fmla="*/ 19050 w 4648200"/>
              <a:gd name="connsiteY64" fmla="*/ 1155700 h 2946610"/>
              <a:gd name="connsiteX65" fmla="*/ 44450 w 4648200"/>
              <a:gd name="connsiteY65" fmla="*/ 965200 h 2946610"/>
              <a:gd name="connsiteX66" fmla="*/ 101600 w 4648200"/>
              <a:gd name="connsiteY66" fmla="*/ 838200 h 2946610"/>
              <a:gd name="connsiteX0" fmla="*/ 101600 w 4648200"/>
              <a:gd name="connsiteY0" fmla="*/ 838200 h 2946610"/>
              <a:gd name="connsiteX1" fmla="*/ 146050 w 4648200"/>
              <a:gd name="connsiteY1" fmla="*/ 749300 h 2946610"/>
              <a:gd name="connsiteX2" fmla="*/ 177800 w 4648200"/>
              <a:gd name="connsiteY2" fmla="*/ 692150 h 2946610"/>
              <a:gd name="connsiteX3" fmla="*/ 279400 w 4648200"/>
              <a:gd name="connsiteY3" fmla="*/ 603250 h 2946610"/>
              <a:gd name="connsiteX4" fmla="*/ 374650 w 4648200"/>
              <a:gd name="connsiteY4" fmla="*/ 527050 h 2946610"/>
              <a:gd name="connsiteX5" fmla="*/ 463550 w 4648200"/>
              <a:gd name="connsiteY5" fmla="*/ 482600 h 2946610"/>
              <a:gd name="connsiteX6" fmla="*/ 565150 w 4648200"/>
              <a:gd name="connsiteY6" fmla="*/ 406400 h 2946610"/>
              <a:gd name="connsiteX7" fmla="*/ 717550 w 4648200"/>
              <a:gd name="connsiteY7" fmla="*/ 349250 h 2946610"/>
              <a:gd name="connsiteX8" fmla="*/ 831850 w 4648200"/>
              <a:gd name="connsiteY8" fmla="*/ 298450 h 2946610"/>
              <a:gd name="connsiteX9" fmla="*/ 927100 w 4648200"/>
              <a:gd name="connsiteY9" fmla="*/ 266700 h 2946610"/>
              <a:gd name="connsiteX10" fmla="*/ 1022350 w 4648200"/>
              <a:gd name="connsiteY10" fmla="*/ 260350 h 2946610"/>
              <a:gd name="connsiteX11" fmla="*/ 1104900 w 4648200"/>
              <a:gd name="connsiteY11" fmla="*/ 228600 h 2946610"/>
              <a:gd name="connsiteX12" fmla="*/ 1219200 w 4648200"/>
              <a:gd name="connsiteY12" fmla="*/ 190500 h 2946610"/>
              <a:gd name="connsiteX13" fmla="*/ 1346200 w 4648200"/>
              <a:gd name="connsiteY13" fmla="*/ 158750 h 2946610"/>
              <a:gd name="connsiteX14" fmla="*/ 1473200 w 4648200"/>
              <a:gd name="connsiteY14" fmla="*/ 133350 h 2946610"/>
              <a:gd name="connsiteX15" fmla="*/ 1612900 w 4648200"/>
              <a:gd name="connsiteY15" fmla="*/ 101600 h 2946610"/>
              <a:gd name="connsiteX16" fmla="*/ 1765300 w 4648200"/>
              <a:gd name="connsiteY16" fmla="*/ 82550 h 2946610"/>
              <a:gd name="connsiteX17" fmla="*/ 1943100 w 4648200"/>
              <a:gd name="connsiteY17" fmla="*/ 76200 h 2946610"/>
              <a:gd name="connsiteX18" fmla="*/ 2070100 w 4648200"/>
              <a:gd name="connsiteY18" fmla="*/ 50800 h 2946610"/>
              <a:gd name="connsiteX19" fmla="*/ 2254250 w 4648200"/>
              <a:gd name="connsiteY19" fmla="*/ 25400 h 2946610"/>
              <a:gd name="connsiteX20" fmla="*/ 2451100 w 4648200"/>
              <a:gd name="connsiteY20" fmla="*/ 6350 h 2946610"/>
              <a:gd name="connsiteX21" fmla="*/ 2679700 w 4648200"/>
              <a:gd name="connsiteY21" fmla="*/ 0 h 2946610"/>
              <a:gd name="connsiteX22" fmla="*/ 2876550 w 4648200"/>
              <a:gd name="connsiteY22" fmla="*/ 6350 h 2946610"/>
              <a:gd name="connsiteX23" fmla="*/ 3092450 w 4648200"/>
              <a:gd name="connsiteY23" fmla="*/ 19050 h 2946610"/>
              <a:gd name="connsiteX24" fmla="*/ 3327400 w 4648200"/>
              <a:gd name="connsiteY24" fmla="*/ 63500 h 2946610"/>
              <a:gd name="connsiteX25" fmla="*/ 3517900 w 4648200"/>
              <a:gd name="connsiteY25" fmla="*/ 120650 h 2946610"/>
              <a:gd name="connsiteX26" fmla="*/ 3714750 w 4648200"/>
              <a:gd name="connsiteY26" fmla="*/ 171450 h 2946610"/>
              <a:gd name="connsiteX27" fmla="*/ 3886200 w 4648200"/>
              <a:gd name="connsiteY27" fmla="*/ 247650 h 2946610"/>
              <a:gd name="connsiteX28" fmla="*/ 4044950 w 4648200"/>
              <a:gd name="connsiteY28" fmla="*/ 342900 h 2946610"/>
              <a:gd name="connsiteX29" fmla="*/ 4197350 w 4648200"/>
              <a:gd name="connsiteY29" fmla="*/ 457200 h 2946610"/>
              <a:gd name="connsiteX30" fmla="*/ 4337050 w 4648200"/>
              <a:gd name="connsiteY30" fmla="*/ 571500 h 2946610"/>
              <a:gd name="connsiteX31" fmla="*/ 4476750 w 4648200"/>
              <a:gd name="connsiteY31" fmla="*/ 742950 h 2946610"/>
              <a:gd name="connsiteX32" fmla="*/ 4559300 w 4648200"/>
              <a:gd name="connsiteY32" fmla="*/ 901700 h 2946610"/>
              <a:gd name="connsiteX33" fmla="*/ 4616450 w 4648200"/>
              <a:gd name="connsiteY33" fmla="*/ 1085850 h 2946610"/>
              <a:gd name="connsiteX34" fmla="*/ 4641850 w 4648200"/>
              <a:gd name="connsiteY34" fmla="*/ 1270000 h 2946610"/>
              <a:gd name="connsiteX35" fmla="*/ 4648200 w 4648200"/>
              <a:gd name="connsiteY35" fmla="*/ 1460500 h 2946610"/>
              <a:gd name="connsiteX36" fmla="*/ 4641850 w 4648200"/>
              <a:gd name="connsiteY36" fmla="*/ 1631950 h 2946610"/>
              <a:gd name="connsiteX37" fmla="*/ 4603750 w 4648200"/>
              <a:gd name="connsiteY37" fmla="*/ 1873250 h 2946610"/>
              <a:gd name="connsiteX38" fmla="*/ 4540250 w 4648200"/>
              <a:gd name="connsiteY38" fmla="*/ 2063750 h 2946610"/>
              <a:gd name="connsiteX39" fmla="*/ 4419600 w 4648200"/>
              <a:gd name="connsiteY39" fmla="*/ 2279650 h 2946610"/>
              <a:gd name="connsiteX40" fmla="*/ 4286250 w 4648200"/>
              <a:gd name="connsiteY40" fmla="*/ 2432050 h 2946610"/>
              <a:gd name="connsiteX41" fmla="*/ 4121150 w 4648200"/>
              <a:gd name="connsiteY41" fmla="*/ 2571750 h 2946610"/>
              <a:gd name="connsiteX42" fmla="*/ 3949700 w 4648200"/>
              <a:gd name="connsiteY42" fmla="*/ 2673350 h 2946610"/>
              <a:gd name="connsiteX43" fmla="*/ 3759200 w 4648200"/>
              <a:gd name="connsiteY43" fmla="*/ 2755900 h 2946610"/>
              <a:gd name="connsiteX44" fmla="*/ 3568700 w 4648200"/>
              <a:gd name="connsiteY44" fmla="*/ 2832100 h 2946610"/>
              <a:gd name="connsiteX45" fmla="*/ 3362325 w 4648200"/>
              <a:gd name="connsiteY45" fmla="*/ 2901950 h 2946610"/>
              <a:gd name="connsiteX46" fmla="*/ 3101975 w 4648200"/>
              <a:gd name="connsiteY46" fmla="*/ 2930525 h 2946610"/>
              <a:gd name="connsiteX47" fmla="*/ 2813050 w 4648200"/>
              <a:gd name="connsiteY47" fmla="*/ 2936875 h 2946610"/>
              <a:gd name="connsiteX48" fmla="*/ 2501900 w 4648200"/>
              <a:gd name="connsiteY48" fmla="*/ 2933700 h 2946610"/>
              <a:gd name="connsiteX49" fmla="*/ 2209800 w 4648200"/>
              <a:gd name="connsiteY49" fmla="*/ 2946400 h 2946610"/>
              <a:gd name="connsiteX50" fmla="*/ 1819275 w 4648200"/>
              <a:gd name="connsiteY50" fmla="*/ 2946400 h 2946610"/>
              <a:gd name="connsiteX51" fmla="*/ 1489075 w 4648200"/>
              <a:gd name="connsiteY51" fmla="*/ 2946400 h 2946610"/>
              <a:gd name="connsiteX52" fmla="*/ 1250950 w 4648200"/>
              <a:gd name="connsiteY52" fmla="*/ 2917825 h 2946610"/>
              <a:gd name="connsiteX53" fmla="*/ 1028700 w 4648200"/>
              <a:gd name="connsiteY53" fmla="*/ 2870200 h 2946610"/>
              <a:gd name="connsiteX54" fmla="*/ 850900 w 4648200"/>
              <a:gd name="connsiteY54" fmla="*/ 2800350 h 2946610"/>
              <a:gd name="connsiteX55" fmla="*/ 679450 w 4648200"/>
              <a:gd name="connsiteY55" fmla="*/ 2724150 h 2946610"/>
              <a:gd name="connsiteX56" fmla="*/ 514350 w 4648200"/>
              <a:gd name="connsiteY56" fmla="*/ 2597150 h 2946610"/>
              <a:gd name="connsiteX57" fmla="*/ 381000 w 4648200"/>
              <a:gd name="connsiteY57" fmla="*/ 2432050 h 2946610"/>
              <a:gd name="connsiteX58" fmla="*/ 285750 w 4648200"/>
              <a:gd name="connsiteY58" fmla="*/ 2317750 h 2946610"/>
              <a:gd name="connsiteX59" fmla="*/ 196850 w 4648200"/>
              <a:gd name="connsiteY59" fmla="*/ 2165350 h 2946610"/>
              <a:gd name="connsiteX60" fmla="*/ 114300 w 4648200"/>
              <a:gd name="connsiteY60" fmla="*/ 1981200 h 2946610"/>
              <a:gd name="connsiteX61" fmla="*/ 69850 w 4648200"/>
              <a:gd name="connsiteY61" fmla="*/ 1809750 h 2946610"/>
              <a:gd name="connsiteX62" fmla="*/ 25400 w 4648200"/>
              <a:gd name="connsiteY62" fmla="*/ 1600200 h 2946610"/>
              <a:gd name="connsiteX63" fmla="*/ 0 w 4648200"/>
              <a:gd name="connsiteY63" fmla="*/ 1377950 h 2946610"/>
              <a:gd name="connsiteX64" fmla="*/ 19050 w 4648200"/>
              <a:gd name="connsiteY64" fmla="*/ 1155700 h 2946610"/>
              <a:gd name="connsiteX65" fmla="*/ 44450 w 4648200"/>
              <a:gd name="connsiteY65" fmla="*/ 965200 h 2946610"/>
              <a:gd name="connsiteX66" fmla="*/ 101600 w 4648200"/>
              <a:gd name="connsiteY66" fmla="*/ 838200 h 2946610"/>
              <a:gd name="connsiteX0" fmla="*/ 101600 w 4648200"/>
              <a:gd name="connsiteY0" fmla="*/ 838200 h 2946610"/>
              <a:gd name="connsiteX1" fmla="*/ 146050 w 4648200"/>
              <a:gd name="connsiteY1" fmla="*/ 749300 h 2946610"/>
              <a:gd name="connsiteX2" fmla="*/ 177800 w 4648200"/>
              <a:gd name="connsiteY2" fmla="*/ 692150 h 2946610"/>
              <a:gd name="connsiteX3" fmla="*/ 279400 w 4648200"/>
              <a:gd name="connsiteY3" fmla="*/ 603250 h 2946610"/>
              <a:gd name="connsiteX4" fmla="*/ 374650 w 4648200"/>
              <a:gd name="connsiteY4" fmla="*/ 527050 h 2946610"/>
              <a:gd name="connsiteX5" fmla="*/ 463550 w 4648200"/>
              <a:gd name="connsiteY5" fmla="*/ 482600 h 2946610"/>
              <a:gd name="connsiteX6" fmla="*/ 565150 w 4648200"/>
              <a:gd name="connsiteY6" fmla="*/ 406400 h 2946610"/>
              <a:gd name="connsiteX7" fmla="*/ 717550 w 4648200"/>
              <a:gd name="connsiteY7" fmla="*/ 349250 h 2946610"/>
              <a:gd name="connsiteX8" fmla="*/ 831850 w 4648200"/>
              <a:gd name="connsiteY8" fmla="*/ 298450 h 2946610"/>
              <a:gd name="connsiteX9" fmla="*/ 927100 w 4648200"/>
              <a:gd name="connsiteY9" fmla="*/ 266700 h 2946610"/>
              <a:gd name="connsiteX10" fmla="*/ 1022350 w 4648200"/>
              <a:gd name="connsiteY10" fmla="*/ 260350 h 2946610"/>
              <a:gd name="connsiteX11" fmla="*/ 1104900 w 4648200"/>
              <a:gd name="connsiteY11" fmla="*/ 228600 h 2946610"/>
              <a:gd name="connsiteX12" fmla="*/ 1219200 w 4648200"/>
              <a:gd name="connsiteY12" fmla="*/ 190500 h 2946610"/>
              <a:gd name="connsiteX13" fmla="*/ 1346200 w 4648200"/>
              <a:gd name="connsiteY13" fmla="*/ 158750 h 2946610"/>
              <a:gd name="connsiteX14" fmla="*/ 1473200 w 4648200"/>
              <a:gd name="connsiteY14" fmla="*/ 133350 h 2946610"/>
              <a:gd name="connsiteX15" fmla="*/ 1612900 w 4648200"/>
              <a:gd name="connsiteY15" fmla="*/ 101600 h 2946610"/>
              <a:gd name="connsiteX16" fmla="*/ 1765300 w 4648200"/>
              <a:gd name="connsiteY16" fmla="*/ 82550 h 2946610"/>
              <a:gd name="connsiteX17" fmla="*/ 1943100 w 4648200"/>
              <a:gd name="connsiteY17" fmla="*/ 76200 h 2946610"/>
              <a:gd name="connsiteX18" fmla="*/ 2070100 w 4648200"/>
              <a:gd name="connsiteY18" fmla="*/ 50800 h 2946610"/>
              <a:gd name="connsiteX19" fmla="*/ 2254250 w 4648200"/>
              <a:gd name="connsiteY19" fmla="*/ 25400 h 2946610"/>
              <a:gd name="connsiteX20" fmla="*/ 2451100 w 4648200"/>
              <a:gd name="connsiteY20" fmla="*/ 6350 h 2946610"/>
              <a:gd name="connsiteX21" fmla="*/ 2679700 w 4648200"/>
              <a:gd name="connsiteY21" fmla="*/ 0 h 2946610"/>
              <a:gd name="connsiteX22" fmla="*/ 2876550 w 4648200"/>
              <a:gd name="connsiteY22" fmla="*/ 6350 h 2946610"/>
              <a:gd name="connsiteX23" fmla="*/ 3092450 w 4648200"/>
              <a:gd name="connsiteY23" fmla="*/ 19050 h 2946610"/>
              <a:gd name="connsiteX24" fmla="*/ 3327400 w 4648200"/>
              <a:gd name="connsiteY24" fmla="*/ 63500 h 2946610"/>
              <a:gd name="connsiteX25" fmla="*/ 3517900 w 4648200"/>
              <a:gd name="connsiteY25" fmla="*/ 120650 h 2946610"/>
              <a:gd name="connsiteX26" fmla="*/ 3714750 w 4648200"/>
              <a:gd name="connsiteY26" fmla="*/ 171450 h 2946610"/>
              <a:gd name="connsiteX27" fmla="*/ 3886200 w 4648200"/>
              <a:gd name="connsiteY27" fmla="*/ 247650 h 2946610"/>
              <a:gd name="connsiteX28" fmla="*/ 4044950 w 4648200"/>
              <a:gd name="connsiteY28" fmla="*/ 342900 h 2946610"/>
              <a:gd name="connsiteX29" fmla="*/ 4197350 w 4648200"/>
              <a:gd name="connsiteY29" fmla="*/ 457200 h 2946610"/>
              <a:gd name="connsiteX30" fmla="*/ 4337050 w 4648200"/>
              <a:gd name="connsiteY30" fmla="*/ 571500 h 2946610"/>
              <a:gd name="connsiteX31" fmla="*/ 4476750 w 4648200"/>
              <a:gd name="connsiteY31" fmla="*/ 742950 h 2946610"/>
              <a:gd name="connsiteX32" fmla="*/ 4559300 w 4648200"/>
              <a:gd name="connsiteY32" fmla="*/ 901700 h 2946610"/>
              <a:gd name="connsiteX33" fmla="*/ 4616450 w 4648200"/>
              <a:gd name="connsiteY33" fmla="*/ 1085850 h 2946610"/>
              <a:gd name="connsiteX34" fmla="*/ 4641850 w 4648200"/>
              <a:gd name="connsiteY34" fmla="*/ 1270000 h 2946610"/>
              <a:gd name="connsiteX35" fmla="*/ 4648200 w 4648200"/>
              <a:gd name="connsiteY35" fmla="*/ 1460500 h 2946610"/>
              <a:gd name="connsiteX36" fmla="*/ 4641850 w 4648200"/>
              <a:gd name="connsiteY36" fmla="*/ 1631950 h 2946610"/>
              <a:gd name="connsiteX37" fmla="*/ 4603750 w 4648200"/>
              <a:gd name="connsiteY37" fmla="*/ 1873250 h 2946610"/>
              <a:gd name="connsiteX38" fmla="*/ 4540250 w 4648200"/>
              <a:gd name="connsiteY38" fmla="*/ 2063750 h 2946610"/>
              <a:gd name="connsiteX39" fmla="*/ 4419600 w 4648200"/>
              <a:gd name="connsiteY39" fmla="*/ 2279650 h 2946610"/>
              <a:gd name="connsiteX40" fmla="*/ 4286250 w 4648200"/>
              <a:gd name="connsiteY40" fmla="*/ 2432050 h 2946610"/>
              <a:gd name="connsiteX41" fmla="*/ 4121150 w 4648200"/>
              <a:gd name="connsiteY41" fmla="*/ 2571750 h 2946610"/>
              <a:gd name="connsiteX42" fmla="*/ 3949700 w 4648200"/>
              <a:gd name="connsiteY42" fmla="*/ 2673350 h 2946610"/>
              <a:gd name="connsiteX43" fmla="*/ 3759200 w 4648200"/>
              <a:gd name="connsiteY43" fmla="*/ 2755900 h 2946610"/>
              <a:gd name="connsiteX44" fmla="*/ 3568700 w 4648200"/>
              <a:gd name="connsiteY44" fmla="*/ 2832100 h 2946610"/>
              <a:gd name="connsiteX45" fmla="*/ 3362325 w 4648200"/>
              <a:gd name="connsiteY45" fmla="*/ 2901950 h 2946610"/>
              <a:gd name="connsiteX46" fmla="*/ 3108325 w 4648200"/>
              <a:gd name="connsiteY46" fmla="*/ 2933700 h 2946610"/>
              <a:gd name="connsiteX47" fmla="*/ 2813050 w 4648200"/>
              <a:gd name="connsiteY47" fmla="*/ 2936875 h 2946610"/>
              <a:gd name="connsiteX48" fmla="*/ 2501900 w 4648200"/>
              <a:gd name="connsiteY48" fmla="*/ 2933700 h 2946610"/>
              <a:gd name="connsiteX49" fmla="*/ 2209800 w 4648200"/>
              <a:gd name="connsiteY49" fmla="*/ 2946400 h 2946610"/>
              <a:gd name="connsiteX50" fmla="*/ 1819275 w 4648200"/>
              <a:gd name="connsiteY50" fmla="*/ 2946400 h 2946610"/>
              <a:gd name="connsiteX51" fmla="*/ 1489075 w 4648200"/>
              <a:gd name="connsiteY51" fmla="*/ 2946400 h 2946610"/>
              <a:gd name="connsiteX52" fmla="*/ 1250950 w 4648200"/>
              <a:gd name="connsiteY52" fmla="*/ 2917825 h 2946610"/>
              <a:gd name="connsiteX53" fmla="*/ 1028700 w 4648200"/>
              <a:gd name="connsiteY53" fmla="*/ 2870200 h 2946610"/>
              <a:gd name="connsiteX54" fmla="*/ 850900 w 4648200"/>
              <a:gd name="connsiteY54" fmla="*/ 2800350 h 2946610"/>
              <a:gd name="connsiteX55" fmla="*/ 679450 w 4648200"/>
              <a:gd name="connsiteY55" fmla="*/ 2724150 h 2946610"/>
              <a:gd name="connsiteX56" fmla="*/ 514350 w 4648200"/>
              <a:gd name="connsiteY56" fmla="*/ 2597150 h 2946610"/>
              <a:gd name="connsiteX57" fmla="*/ 381000 w 4648200"/>
              <a:gd name="connsiteY57" fmla="*/ 2432050 h 2946610"/>
              <a:gd name="connsiteX58" fmla="*/ 285750 w 4648200"/>
              <a:gd name="connsiteY58" fmla="*/ 2317750 h 2946610"/>
              <a:gd name="connsiteX59" fmla="*/ 196850 w 4648200"/>
              <a:gd name="connsiteY59" fmla="*/ 2165350 h 2946610"/>
              <a:gd name="connsiteX60" fmla="*/ 114300 w 4648200"/>
              <a:gd name="connsiteY60" fmla="*/ 1981200 h 2946610"/>
              <a:gd name="connsiteX61" fmla="*/ 69850 w 4648200"/>
              <a:gd name="connsiteY61" fmla="*/ 1809750 h 2946610"/>
              <a:gd name="connsiteX62" fmla="*/ 25400 w 4648200"/>
              <a:gd name="connsiteY62" fmla="*/ 1600200 h 2946610"/>
              <a:gd name="connsiteX63" fmla="*/ 0 w 4648200"/>
              <a:gd name="connsiteY63" fmla="*/ 1377950 h 2946610"/>
              <a:gd name="connsiteX64" fmla="*/ 19050 w 4648200"/>
              <a:gd name="connsiteY64" fmla="*/ 1155700 h 2946610"/>
              <a:gd name="connsiteX65" fmla="*/ 44450 w 4648200"/>
              <a:gd name="connsiteY65" fmla="*/ 965200 h 2946610"/>
              <a:gd name="connsiteX66" fmla="*/ 101600 w 4648200"/>
              <a:gd name="connsiteY66" fmla="*/ 838200 h 2946610"/>
              <a:gd name="connsiteX0" fmla="*/ 101600 w 4648200"/>
              <a:gd name="connsiteY0" fmla="*/ 838200 h 2946400"/>
              <a:gd name="connsiteX1" fmla="*/ 146050 w 4648200"/>
              <a:gd name="connsiteY1" fmla="*/ 749300 h 2946400"/>
              <a:gd name="connsiteX2" fmla="*/ 177800 w 4648200"/>
              <a:gd name="connsiteY2" fmla="*/ 692150 h 2946400"/>
              <a:gd name="connsiteX3" fmla="*/ 279400 w 4648200"/>
              <a:gd name="connsiteY3" fmla="*/ 603250 h 2946400"/>
              <a:gd name="connsiteX4" fmla="*/ 374650 w 4648200"/>
              <a:gd name="connsiteY4" fmla="*/ 527050 h 2946400"/>
              <a:gd name="connsiteX5" fmla="*/ 463550 w 4648200"/>
              <a:gd name="connsiteY5" fmla="*/ 482600 h 2946400"/>
              <a:gd name="connsiteX6" fmla="*/ 565150 w 4648200"/>
              <a:gd name="connsiteY6" fmla="*/ 406400 h 2946400"/>
              <a:gd name="connsiteX7" fmla="*/ 717550 w 4648200"/>
              <a:gd name="connsiteY7" fmla="*/ 349250 h 2946400"/>
              <a:gd name="connsiteX8" fmla="*/ 831850 w 4648200"/>
              <a:gd name="connsiteY8" fmla="*/ 298450 h 2946400"/>
              <a:gd name="connsiteX9" fmla="*/ 927100 w 4648200"/>
              <a:gd name="connsiteY9" fmla="*/ 266700 h 2946400"/>
              <a:gd name="connsiteX10" fmla="*/ 1022350 w 4648200"/>
              <a:gd name="connsiteY10" fmla="*/ 260350 h 2946400"/>
              <a:gd name="connsiteX11" fmla="*/ 1104900 w 4648200"/>
              <a:gd name="connsiteY11" fmla="*/ 228600 h 2946400"/>
              <a:gd name="connsiteX12" fmla="*/ 1219200 w 4648200"/>
              <a:gd name="connsiteY12" fmla="*/ 190500 h 2946400"/>
              <a:gd name="connsiteX13" fmla="*/ 1346200 w 4648200"/>
              <a:gd name="connsiteY13" fmla="*/ 158750 h 2946400"/>
              <a:gd name="connsiteX14" fmla="*/ 1473200 w 4648200"/>
              <a:gd name="connsiteY14" fmla="*/ 133350 h 2946400"/>
              <a:gd name="connsiteX15" fmla="*/ 1612900 w 4648200"/>
              <a:gd name="connsiteY15" fmla="*/ 101600 h 2946400"/>
              <a:gd name="connsiteX16" fmla="*/ 1765300 w 4648200"/>
              <a:gd name="connsiteY16" fmla="*/ 82550 h 2946400"/>
              <a:gd name="connsiteX17" fmla="*/ 1943100 w 4648200"/>
              <a:gd name="connsiteY17" fmla="*/ 76200 h 2946400"/>
              <a:gd name="connsiteX18" fmla="*/ 2070100 w 4648200"/>
              <a:gd name="connsiteY18" fmla="*/ 50800 h 2946400"/>
              <a:gd name="connsiteX19" fmla="*/ 2254250 w 4648200"/>
              <a:gd name="connsiteY19" fmla="*/ 25400 h 2946400"/>
              <a:gd name="connsiteX20" fmla="*/ 2451100 w 4648200"/>
              <a:gd name="connsiteY20" fmla="*/ 6350 h 2946400"/>
              <a:gd name="connsiteX21" fmla="*/ 2679700 w 4648200"/>
              <a:gd name="connsiteY21" fmla="*/ 0 h 2946400"/>
              <a:gd name="connsiteX22" fmla="*/ 2876550 w 4648200"/>
              <a:gd name="connsiteY22" fmla="*/ 6350 h 2946400"/>
              <a:gd name="connsiteX23" fmla="*/ 3092450 w 4648200"/>
              <a:gd name="connsiteY23" fmla="*/ 19050 h 2946400"/>
              <a:gd name="connsiteX24" fmla="*/ 3327400 w 4648200"/>
              <a:gd name="connsiteY24" fmla="*/ 63500 h 2946400"/>
              <a:gd name="connsiteX25" fmla="*/ 3517900 w 4648200"/>
              <a:gd name="connsiteY25" fmla="*/ 120650 h 2946400"/>
              <a:gd name="connsiteX26" fmla="*/ 3714750 w 4648200"/>
              <a:gd name="connsiteY26" fmla="*/ 171450 h 2946400"/>
              <a:gd name="connsiteX27" fmla="*/ 3886200 w 4648200"/>
              <a:gd name="connsiteY27" fmla="*/ 247650 h 2946400"/>
              <a:gd name="connsiteX28" fmla="*/ 4044950 w 4648200"/>
              <a:gd name="connsiteY28" fmla="*/ 342900 h 2946400"/>
              <a:gd name="connsiteX29" fmla="*/ 4197350 w 4648200"/>
              <a:gd name="connsiteY29" fmla="*/ 457200 h 2946400"/>
              <a:gd name="connsiteX30" fmla="*/ 4337050 w 4648200"/>
              <a:gd name="connsiteY30" fmla="*/ 571500 h 2946400"/>
              <a:gd name="connsiteX31" fmla="*/ 4476750 w 4648200"/>
              <a:gd name="connsiteY31" fmla="*/ 742950 h 2946400"/>
              <a:gd name="connsiteX32" fmla="*/ 4559300 w 4648200"/>
              <a:gd name="connsiteY32" fmla="*/ 901700 h 2946400"/>
              <a:gd name="connsiteX33" fmla="*/ 4616450 w 4648200"/>
              <a:gd name="connsiteY33" fmla="*/ 1085850 h 2946400"/>
              <a:gd name="connsiteX34" fmla="*/ 4641850 w 4648200"/>
              <a:gd name="connsiteY34" fmla="*/ 1270000 h 2946400"/>
              <a:gd name="connsiteX35" fmla="*/ 4648200 w 4648200"/>
              <a:gd name="connsiteY35" fmla="*/ 1460500 h 2946400"/>
              <a:gd name="connsiteX36" fmla="*/ 4641850 w 4648200"/>
              <a:gd name="connsiteY36" fmla="*/ 1631950 h 2946400"/>
              <a:gd name="connsiteX37" fmla="*/ 4603750 w 4648200"/>
              <a:gd name="connsiteY37" fmla="*/ 1873250 h 2946400"/>
              <a:gd name="connsiteX38" fmla="*/ 4540250 w 4648200"/>
              <a:gd name="connsiteY38" fmla="*/ 2063750 h 2946400"/>
              <a:gd name="connsiteX39" fmla="*/ 4419600 w 4648200"/>
              <a:gd name="connsiteY39" fmla="*/ 2279650 h 2946400"/>
              <a:gd name="connsiteX40" fmla="*/ 4286250 w 4648200"/>
              <a:gd name="connsiteY40" fmla="*/ 2432050 h 2946400"/>
              <a:gd name="connsiteX41" fmla="*/ 4121150 w 4648200"/>
              <a:gd name="connsiteY41" fmla="*/ 2571750 h 2946400"/>
              <a:gd name="connsiteX42" fmla="*/ 3949700 w 4648200"/>
              <a:gd name="connsiteY42" fmla="*/ 2673350 h 2946400"/>
              <a:gd name="connsiteX43" fmla="*/ 3759200 w 4648200"/>
              <a:gd name="connsiteY43" fmla="*/ 2755900 h 2946400"/>
              <a:gd name="connsiteX44" fmla="*/ 3568700 w 4648200"/>
              <a:gd name="connsiteY44" fmla="*/ 2832100 h 2946400"/>
              <a:gd name="connsiteX45" fmla="*/ 3362325 w 4648200"/>
              <a:gd name="connsiteY45" fmla="*/ 2901950 h 2946400"/>
              <a:gd name="connsiteX46" fmla="*/ 3108325 w 4648200"/>
              <a:gd name="connsiteY46" fmla="*/ 2933700 h 2946400"/>
              <a:gd name="connsiteX47" fmla="*/ 2813050 w 4648200"/>
              <a:gd name="connsiteY47" fmla="*/ 2936875 h 2946400"/>
              <a:gd name="connsiteX48" fmla="*/ 2501900 w 4648200"/>
              <a:gd name="connsiteY48" fmla="*/ 2933700 h 2946400"/>
              <a:gd name="connsiteX49" fmla="*/ 2209800 w 4648200"/>
              <a:gd name="connsiteY49" fmla="*/ 2930525 h 2946400"/>
              <a:gd name="connsiteX50" fmla="*/ 1819275 w 4648200"/>
              <a:gd name="connsiteY50" fmla="*/ 2946400 h 2946400"/>
              <a:gd name="connsiteX51" fmla="*/ 1489075 w 4648200"/>
              <a:gd name="connsiteY51" fmla="*/ 2946400 h 2946400"/>
              <a:gd name="connsiteX52" fmla="*/ 1250950 w 4648200"/>
              <a:gd name="connsiteY52" fmla="*/ 2917825 h 2946400"/>
              <a:gd name="connsiteX53" fmla="*/ 1028700 w 4648200"/>
              <a:gd name="connsiteY53" fmla="*/ 2870200 h 2946400"/>
              <a:gd name="connsiteX54" fmla="*/ 850900 w 4648200"/>
              <a:gd name="connsiteY54" fmla="*/ 2800350 h 2946400"/>
              <a:gd name="connsiteX55" fmla="*/ 679450 w 4648200"/>
              <a:gd name="connsiteY55" fmla="*/ 2724150 h 2946400"/>
              <a:gd name="connsiteX56" fmla="*/ 514350 w 4648200"/>
              <a:gd name="connsiteY56" fmla="*/ 2597150 h 2946400"/>
              <a:gd name="connsiteX57" fmla="*/ 381000 w 4648200"/>
              <a:gd name="connsiteY57" fmla="*/ 2432050 h 2946400"/>
              <a:gd name="connsiteX58" fmla="*/ 285750 w 4648200"/>
              <a:gd name="connsiteY58" fmla="*/ 2317750 h 2946400"/>
              <a:gd name="connsiteX59" fmla="*/ 196850 w 4648200"/>
              <a:gd name="connsiteY59" fmla="*/ 2165350 h 2946400"/>
              <a:gd name="connsiteX60" fmla="*/ 114300 w 4648200"/>
              <a:gd name="connsiteY60" fmla="*/ 1981200 h 2946400"/>
              <a:gd name="connsiteX61" fmla="*/ 69850 w 4648200"/>
              <a:gd name="connsiteY61" fmla="*/ 1809750 h 2946400"/>
              <a:gd name="connsiteX62" fmla="*/ 25400 w 4648200"/>
              <a:gd name="connsiteY62" fmla="*/ 1600200 h 2946400"/>
              <a:gd name="connsiteX63" fmla="*/ 0 w 4648200"/>
              <a:gd name="connsiteY63" fmla="*/ 1377950 h 2946400"/>
              <a:gd name="connsiteX64" fmla="*/ 19050 w 4648200"/>
              <a:gd name="connsiteY64" fmla="*/ 1155700 h 2946400"/>
              <a:gd name="connsiteX65" fmla="*/ 44450 w 4648200"/>
              <a:gd name="connsiteY65" fmla="*/ 965200 h 2946400"/>
              <a:gd name="connsiteX66" fmla="*/ 101600 w 4648200"/>
              <a:gd name="connsiteY66" fmla="*/ 838200 h 2946400"/>
              <a:gd name="connsiteX0" fmla="*/ 101600 w 4648200"/>
              <a:gd name="connsiteY0" fmla="*/ 838200 h 2946400"/>
              <a:gd name="connsiteX1" fmla="*/ 146050 w 4648200"/>
              <a:gd name="connsiteY1" fmla="*/ 749300 h 2946400"/>
              <a:gd name="connsiteX2" fmla="*/ 177800 w 4648200"/>
              <a:gd name="connsiteY2" fmla="*/ 692150 h 2946400"/>
              <a:gd name="connsiteX3" fmla="*/ 279400 w 4648200"/>
              <a:gd name="connsiteY3" fmla="*/ 603250 h 2946400"/>
              <a:gd name="connsiteX4" fmla="*/ 374650 w 4648200"/>
              <a:gd name="connsiteY4" fmla="*/ 527050 h 2946400"/>
              <a:gd name="connsiteX5" fmla="*/ 463550 w 4648200"/>
              <a:gd name="connsiteY5" fmla="*/ 482600 h 2946400"/>
              <a:gd name="connsiteX6" fmla="*/ 565150 w 4648200"/>
              <a:gd name="connsiteY6" fmla="*/ 406400 h 2946400"/>
              <a:gd name="connsiteX7" fmla="*/ 717550 w 4648200"/>
              <a:gd name="connsiteY7" fmla="*/ 349250 h 2946400"/>
              <a:gd name="connsiteX8" fmla="*/ 831850 w 4648200"/>
              <a:gd name="connsiteY8" fmla="*/ 298450 h 2946400"/>
              <a:gd name="connsiteX9" fmla="*/ 927100 w 4648200"/>
              <a:gd name="connsiteY9" fmla="*/ 266700 h 2946400"/>
              <a:gd name="connsiteX10" fmla="*/ 1022350 w 4648200"/>
              <a:gd name="connsiteY10" fmla="*/ 260350 h 2946400"/>
              <a:gd name="connsiteX11" fmla="*/ 1104900 w 4648200"/>
              <a:gd name="connsiteY11" fmla="*/ 228600 h 2946400"/>
              <a:gd name="connsiteX12" fmla="*/ 1219200 w 4648200"/>
              <a:gd name="connsiteY12" fmla="*/ 190500 h 2946400"/>
              <a:gd name="connsiteX13" fmla="*/ 1346200 w 4648200"/>
              <a:gd name="connsiteY13" fmla="*/ 158750 h 2946400"/>
              <a:gd name="connsiteX14" fmla="*/ 1473200 w 4648200"/>
              <a:gd name="connsiteY14" fmla="*/ 133350 h 2946400"/>
              <a:gd name="connsiteX15" fmla="*/ 1612900 w 4648200"/>
              <a:gd name="connsiteY15" fmla="*/ 101600 h 2946400"/>
              <a:gd name="connsiteX16" fmla="*/ 1765300 w 4648200"/>
              <a:gd name="connsiteY16" fmla="*/ 82550 h 2946400"/>
              <a:gd name="connsiteX17" fmla="*/ 1943100 w 4648200"/>
              <a:gd name="connsiteY17" fmla="*/ 76200 h 2946400"/>
              <a:gd name="connsiteX18" fmla="*/ 2070100 w 4648200"/>
              <a:gd name="connsiteY18" fmla="*/ 50800 h 2946400"/>
              <a:gd name="connsiteX19" fmla="*/ 2254250 w 4648200"/>
              <a:gd name="connsiteY19" fmla="*/ 25400 h 2946400"/>
              <a:gd name="connsiteX20" fmla="*/ 2451100 w 4648200"/>
              <a:gd name="connsiteY20" fmla="*/ 6350 h 2946400"/>
              <a:gd name="connsiteX21" fmla="*/ 2679700 w 4648200"/>
              <a:gd name="connsiteY21" fmla="*/ 0 h 2946400"/>
              <a:gd name="connsiteX22" fmla="*/ 2876550 w 4648200"/>
              <a:gd name="connsiteY22" fmla="*/ 6350 h 2946400"/>
              <a:gd name="connsiteX23" fmla="*/ 3092450 w 4648200"/>
              <a:gd name="connsiteY23" fmla="*/ 19050 h 2946400"/>
              <a:gd name="connsiteX24" fmla="*/ 3327400 w 4648200"/>
              <a:gd name="connsiteY24" fmla="*/ 63500 h 2946400"/>
              <a:gd name="connsiteX25" fmla="*/ 3517900 w 4648200"/>
              <a:gd name="connsiteY25" fmla="*/ 120650 h 2946400"/>
              <a:gd name="connsiteX26" fmla="*/ 3714750 w 4648200"/>
              <a:gd name="connsiteY26" fmla="*/ 171450 h 2946400"/>
              <a:gd name="connsiteX27" fmla="*/ 3886200 w 4648200"/>
              <a:gd name="connsiteY27" fmla="*/ 247650 h 2946400"/>
              <a:gd name="connsiteX28" fmla="*/ 4044950 w 4648200"/>
              <a:gd name="connsiteY28" fmla="*/ 342900 h 2946400"/>
              <a:gd name="connsiteX29" fmla="*/ 4197350 w 4648200"/>
              <a:gd name="connsiteY29" fmla="*/ 457200 h 2946400"/>
              <a:gd name="connsiteX30" fmla="*/ 4337050 w 4648200"/>
              <a:gd name="connsiteY30" fmla="*/ 571500 h 2946400"/>
              <a:gd name="connsiteX31" fmla="*/ 4476750 w 4648200"/>
              <a:gd name="connsiteY31" fmla="*/ 742950 h 2946400"/>
              <a:gd name="connsiteX32" fmla="*/ 4559300 w 4648200"/>
              <a:gd name="connsiteY32" fmla="*/ 901700 h 2946400"/>
              <a:gd name="connsiteX33" fmla="*/ 4616450 w 4648200"/>
              <a:gd name="connsiteY33" fmla="*/ 1085850 h 2946400"/>
              <a:gd name="connsiteX34" fmla="*/ 4641850 w 4648200"/>
              <a:gd name="connsiteY34" fmla="*/ 1270000 h 2946400"/>
              <a:gd name="connsiteX35" fmla="*/ 4648200 w 4648200"/>
              <a:gd name="connsiteY35" fmla="*/ 1460500 h 2946400"/>
              <a:gd name="connsiteX36" fmla="*/ 4641850 w 4648200"/>
              <a:gd name="connsiteY36" fmla="*/ 1631950 h 2946400"/>
              <a:gd name="connsiteX37" fmla="*/ 4603750 w 4648200"/>
              <a:gd name="connsiteY37" fmla="*/ 1873250 h 2946400"/>
              <a:gd name="connsiteX38" fmla="*/ 4540250 w 4648200"/>
              <a:gd name="connsiteY38" fmla="*/ 2063750 h 2946400"/>
              <a:gd name="connsiteX39" fmla="*/ 4419600 w 4648200"/>
              <a:gd name="connsiteY39" fmla="*/ 2279650 h 2946400"/>
              <a:gd name="connsiteX40" fmla="*/ 4286250 w 4648200"/>
              <a:gd name="connsiteY40" fmla="*/ 2432050 h 2946400"/>
              <a:gd name="connsiteX41" fmla="*/ 4121150 w 4648200"/>
              <a:gd name="connsiteY41" fmla="*/ 2571750 h 2946400"/>
              <a:gd name="connsiteX42" fmla="*/ 3949700 w 4648200"/>
              <a:gd name="connsiteY42" fmla="*/ 2673350 h 2946400"/>
              <a:gd name="connsiteX43" fmla="*/ 3759200 w 4648200"/>
              <a:gd name="connsiteY43" fmla="*/ 2755900 h 2946400"/>
              <a:gd name="connsiteX44" fmla="*/ 3568700 w 4648200"/>
              <a:gd name="connsiteY44" fmla="*/ 2832100 h 2946400"/>
              <a:gd name="connsiteX45" fmla="*/ 3362325 w 4648200"/>
              <a:gd name="connsiteY45" fmla="*/ 2901950 h 2946400"/>
              <a:gd name="connsiteX46" fmla="*/ 3108325 w 4648200"/>
              <a:gd name="connsiteY46" fmla="*/ 2933700 h 2946400"/>
              <a:gd name="connsiteX47" fmla="*/ 2813050 w 4648200"/>
              <a:gd name="connsiteY47" fmla="*/ 2936875 h 2946400"/>
              <a:gd name="connsiteX48" fmla="*/ 2501900 w 4648200"/>
              <a:gd name="connsiteY48" fmla="*/ 2933700 h 2946400"/>
              <a:gd name="connsiteX49" fmla="*/ 2209800 w 4648200"/>
              <a:gd name="connsiteY49" fmla="*/ 2930525 h 2946400"/>
              <a:gd name="connsiteX50" fmla="*/ 1819275 w 4648200"/>
              <a:gd name="connsiteY50" fmla="*/ 2940050 h 2946400"/>
              <a:gd name="connsiteX51" fmla="*/ 1489075 w 4648200"/>
              <a:gd name="connsiteY51" fmla="*/ 2946400 h 2946400"/>
              <a:gd name="connsiteX52" fmla="*/ 1250950 w 4648200"/>
              <a:gd name="connsiteY52" fmla="*/ 2917825 h 2946400"/>
              <a:gd name="connsiteX53" fmla="*/ 1028700 w 4648200"/>
              <a:gd name="connsiteY53" fmla="*/ 2870200 h 2946400"/>
              <a:gd name="connsiteX54" fmla="*/ 850900 w 4648200"/>
              <a:gd name="connsiteY54" fmla="*/ 2800350 h 2946400"/>
              <a:gd name="connsiteX55" fmla="*/ 679450 w 4648200"/>
              <a:gd name="connsiteY55" fmla="*/ 2724150 h 2946400"/>
              <a:gd name="connsiteX56" fmla="*/ 514350 w 4648200"/>
              <a:gd name="connsiteY56" fmla="*/ 2597150 h 2946400"/>
              <a:gd name="connsiteX57" fmla="*/ 381000 w 4648200"/>
              <a:gd name="connsiteY57" fmla="*/ 2432050 h 2946400"/>
              <a:gd name="connsiteX58" fmla="*/ 285750 w 4648200"/>
              <a:gd name="connsiteY58" fmla="*/ 2317750 h 2946400"/>
              <a:gd name="connsiteX59" fmla="*/ 196850 w 4648200"/>
              <a:gd name="connsiteY59" fmla="*/ 2165350 h 2946400"/>
              <a:gd name="connsiteX60" fmla="*/ 114300 w 4648200"/>
              <a:gd name="connsiteY60" fmla="*/ 1981200 h 2946400"/>
              <a:gd name="connsiteX61" fmla="*/ 69850 w 4648200"/>
              <a:gd name="connsiteY61" fmla="*/ 1809750 h 2946400"/>
              <a:gd name="connsiteX62" fmla="*/ 25400 w 4648200"/>
              <a:gd name="connsiteY62" fmla="*/ 1600200 h 2946400"/>
              <a:gd name="connsiteX63" fmla="*/ 0 w 4648200"/>
              <a:gd name="connsiteY63" fmla="*/ 1377950 h 2946400"/>
              <a:gd name="connsiteX64" fmla="*/ 19050 w 4648200"/>
              <a:gd name="connsiteY64" fmla="*/ 1155700 h 2946400"/>
              <a:gd name="connsiteX65" fmla="*/ 44450 w 4648200"/>
              <a:gd name="connsiteY65" fmla="*/ 965200 h 2946400"/>
              <a:gd name="connsiteX66" fmla="*/ 101600 w 4648200"/>
              <a:gd name="connsiteY66" fmla="*/ 838200 h 2946400"/>
              <a:gd name="connsiteX0" fmla="*/ 101600 w 4648200"/>
              <a:gd name="connsiteY0" fmla="*/ 838200 h 2940050"/>
              <a:gd name="connsiteX1" fmla="*/ 146050 w 4648200"/>
              <a:gd name="connsiteY1" fmla="*/ 749300 h 2940050"/>
              <a:gd name="connsiteX2" fmla="*/ 177800 w 4648200"/>
              <a:gd name="connsiteY2" fmla="*/ 692150 h 2940050"/>
              <a:gd name="connsiteX3" fmla="*/ 279400 w 4648200"/>
              <a:gd name="connsiteY3" fmla="*/ 603250 h 2940050"/>
              <a:gd name="connsiteX4" fmla="*/ 374650 w 4648200"/>
              <a:gd name="connsiteY4" fmla="*/ 527050 h 2940050"/>
              <a:gd name="connsiteX5" fmla="*/ 463550 w 4648200"/>
              <a:gd name="connsiteY5" fmla="*/ 482600 h 2940050"/>
              <a:gd name="connsiteX6" fmla="*/ 565150 w 4648200"/>
              <a:gd name="connsiteY6" fmla="*/ 406400 h 2940050"/>
              <a:gd name="connsiteX7" fmla="*/ 717550 w 4648200"/>
              <a:gd name="connsiteY7" fmla="*/ 349250 h 2940050"/>
              <a:gd name="connsiteX8" fmla="*/ 831850 w 4648200"/>
              <a:gd name="connsiteY8" fmla="*/ 298450 h 2940050"/>
              <a:gd name="connsiteX9" fmla="*/ 927100 w 4648200"/>
              <a:gd name="connsiteY9" fmla="*/ 266700 h 2940050"/>
              <a:gd name="connsiteX10" fmla="*/ 1022350 w 4648200"/>
              <a:gd name="connsiteY10" fmla="*/ 260350 h 2940050"/>
              <a:gd name="connsiteX11" fmla="*/ 1104900 w 4648200"/>
              <a:gd name="connsiteY11" fmla="*/ 228600 h 2940050"/>
              <a:gd name="connsiteX12" fmla="*/ 1219200 w 4648200"/>
              <a:gd name="connsiteY12" fmla="*/ 190500 h 2940050"/>
              <a:gd name="connsiteX13" fmla="*/ 1346200 w 4648200"/>
              <a:gd name="connsiteY13" fmla="*/ 158750 h 2940050"/>
              <a:gd name="connsiteX14" fmla="*/ 1473200 w 4648200"/>
              <a:gd name="connsiteY14" fmla="*/ 133350 h 2940050"/>
              <a:gd name="connsiteX15" fmla="*/ 1612900 w 4648200"/>
              <a:gd name="connsiteY15" fmla="*/ 101600 h 2940050"/>
              <a:gd name="connsiteX16" fmla="*/ 1765300 w 4648200"/>
              <a:gd name="connsiteY16" fmla="*/ 82550 h 2940050"/>
              <a:gd name="connsiteX17" fmla="*/ 1943100 w 4648200"/>
              <a:gd name="connsiteY17" fmla="*/ 76200 h 2940050"/>
              <a:gd name="connsiteX18" fmla="*/ 2070100 w 4648200"/>
              <a:gd name="connsiteY18" fmla="*/ 50800 h 2940050"/>
              <a:gd name="connsiteX19" fmla="*/ 2254250 w 4648200"/>
              <a:gd name="connsiteY19" fmla="*/ 25400 h 2940050"/>
              <a:gd name="connsiteX20" fmla="*/ 2451100 w 4648200"/>
              <a:gd name="connsiteY20" fmla="*/ 6350 h 2940050"/>
              <a:gd name="connsiteX21" fmla="*/ 2679700 w 4648200"/>
              <a:gd name="connsiteY21" fmla="*/ 0 h 2940050"/>
              <a:gd name="connsiteX22" fmla="*/ 2876550 w 4648200"/>
              <a:gd name="connsiteY22" fmla="*/ 6350 h 2940050"/>
              <a:gd name="connsiteX23" fmla="*/ 3092450 w 4648200"/>
              <a:gd name="connsiteY23" fmla="*/ 19050 h 2940050"/>
              <a:gd name="connsiteX24" fmla="*/ 3327400 w 4648200"/>
              <a:gd name="connsiteY24" fmla="*/ 63500 h 2940050"/>
              <a:gd name="connsiteX25" fmla="*/ 3517900 w 4648200"/>
              <a:gd name="connsiteY25" fmla="*/ 120650 h 2940050"/>
              <a:gd name="connsiteX26" fmla="*/ 3714750 w 4648200"/>
              <a:gd name="connsiteY26" fmla="*/ 171450 h 2940050"/>
              <a:gd name="connsiteX27" fmla="*/ 3886200 w 4648200"/>
              <a:gd name="connsiteY27" fmla="*/ 247650 h 2940050"/>
              <a:gd name="connsiteX28" fmla="*/ 4044950 w 4648200"/>
              <a:gd name="connsiteY28" fmla="*/ 342900 h 2940050"/>
              <a:gd name="connsiteX29" fmla="*/ 4197350 w 4648200"/>
              <a:gd name="connsiteY29" fmla="*/ 457200 h 2940050"/>
              <a:gd name="connsiteX30" fmla="*/ 4337050 w 4648200"/>
              <a:gd name="connsiteY30" fmla="*/ 571500 h 2940050"/>
              <a:gd name="connsiteX31" fmla="*/ 4476750 w 4648200"/>
              <a:gd name="connsiteY31" fmla="*/ 742950 h 2940050"/>
              <a:gd name="connsiteX32" fmla="*/ 4559300 w 4648200"/>
              <a:gd name="connsiteY32" fmla="*/ 901700 h 2940050"/>
              <a:gd name="connsiteX33" fmla="*/ 4616450 w 4648200"/>
              <a:gd name="connsiteY33" fmla="*/ 1085850 h 2940050"/>
              <a:gd name="connsiteX34" fmla="*/ 4641850 w 4648200"/>
              <a:gd name="connsiteY34" fmla="*/ 1270000 h 2940050"/>
              <a:gd name="connsiteX35" fmla="*/ 4648200 w 4648200"/>
              <a:gd name="connsiteY35" fmla="*/ 1460500 h 2940050"/>
              <a:gd name="connsiteX36" fmla="*/ 4641850 w 4648200"/>
              <a:gd name="connsiteY36" fmla="*/ 1631950 h 2940050"/>
              <a:gd name="connsiteX37" fmla="*/ 4603750 w 4648200"/>
              <a:gd name="connsiteY37" fmla="*/ 1873250 h 2940050"/>
              <a:gd name="connsiteX38" fmla="*/ 4540250 w 4648200"/>
              <a:gd name="connsiteY38" fmla="*/ 2063750 h 2940050"/>
              <a:gd name="connsiteX39" fmla="*/ 4419600 w 4648200"/>
              <a:gd name="connsiteY39" fmla="*/ 2279650 h 2940050"/>
              <a:gd name="connsiteX40" fmla="*/ 4286250 w 4648200"/>
              <a:gd name="connsiteY40" fmla="*/ 2432050 h 2940050"/>
              <a:gd name="connsiteX41" fmla="*/ 4121150 w 4648200"/>
              <a:gd name="connsiteY41" fmla="*/ 2571750 h 2940050"/>
              <a:gd name="connsiteX42" fmla="*/ 3949700 w 4648200"/>
              <a:gd name="connsiteY42" fmla="*/ 2673350 h 2940050"/>
              <a:gd name="connsiteX43" fmla="*/ 3759200 w 4648200"/>
              <a:gd name="connsiteY43" fmla="*/ 2755900 h 2940050"/>
              <a:gd name="connsiteX44" fmla="*/ 3568700 w 4648200"/>
              <a:gd name="connsiteY44" fmla="*/ 2832100 h 2940050"/>
              <a:gd name="connsiteX45" fmla="*/ 3362325 w 4648200"/>
              <a:gd name="connsiteY45" fmla="*/ 2901950 h 2940050"/>
              <a:gd name="connsiteX46" fmla="*/ 3108325 w 4648200"/>
              <a:gd name="connsiteY46" fmla="*/ 2933700 h 2940050"/>
              <a:gd name="connsiteX47" fmla="*/ 2813050 w 4648200"/>
              <a:gd name="connsiteY47" fmla="*/ 2936875 h 2940050"/>
              <a:gd name="connsiteX48" fmla="*/ 2501900 w 4648200"/>
              <a:gd name="connsiteY48" fmla="*/ 2933700 h 2940050"/>
              <a:gd name="connsiteX49" fmla="*/ 2209800 w 4648200"/>
              <a:gd name="connsiteY49" fmla="*/ 2930525 h 2940050"/>
              <a:gd name="connsiteX50" fmla="*/ 1819275 w 4648200"/>
              <a:gd name="connsiteY50" fmla="*/ 2940050 h 2940050"/>
              <a:gd name="connsiteX51" fmla="*/ 1489075 w 4648200"/>
              <a:gd name="connsiteY51" fmla="*/ 2930525 h 2940050"/>
              <a:gd name="connsiteX52" fmla="*/ 1250950 w 4648200"/>
              <a:gd name="connsiteY52" fmla="*/ 2917825 h 2940050"/>
              <a:gd name="connsiteX53" fmla="*/ 1028700 w 4648200"/>
              <a:gd name="connsiteY53" fmla="*/ 2870200 h 2940050"/>
              <a:gd name="connsiteX54" fmla="*/ 850900 w 4648200"/>
              <a:gd name="connsiteY54" fmla="*/ 2800350 h 2940050"/>
              <a:gd name="connsiteX55" fmla="*/ 679450 w 4648200"/>
              <a:gd name="connsiteY55" fmla="*/ 2724150 h 2940050"/>
              <a:gd name="connsiteX56" fmla="*/ 514350 w 4648200"/>
              <a:gd name="connsiteY56" fmla="*/ 2597150 h 2940050"/>
              <a:gd name="connsiteX57" fmla="*/ 381000 w 4648200"/>
              <a:gd name="connsiteY57" fmla="*/ 2432050 h 2940050"/>
              <a:gd name="connsiteX58" fmla="*/ 285750 w 4648200"/>
              <a:gd name="connsiteY58" fmla="*/ 2317750 h 2940050"/>
              <a:gd name="connsiteX59" fmla="*/ 196850 w 4648200"/>
              <a:gd name="connsiteY59" fmla="*/ 2165350 h 2940050"/>
              <a:gd name="connsiteX60" fmla="*/ 114300 w 4648200"/>
              <a:gd name="connsiteY60" fmla="*/ 1981200 h 2940050"/>
              <a:gd name="connsiteX61" fmla="*/ 69850 w 4648200"/>
              <a:gd name="connsiteY61" fmla="*/ 1809750 h 2940050"/>
              <a:gd name="connsiteX62" fmla="*/ 25400 w 4648200"/>
              <a:gd name="connsiteY62" fmla="*/ 1600200 h 2940050"/>
              <a:gd name="connsiteX63" fmla="*/ 0 w 4648200"/>
              <a:gd name="connsiteY63" fmla="*/ 1377950 h 2940050"/>
              <a:gd name="connsiteX64" fmla="*/ 19050 w 4648200"/>
              <a:gd name="connsiteY64" fmla="*/ 1155700 h 2940050"/>
              <a:gd name="connsiteX65" fmla="*/ 44450 w 4648200"/>
              <a:gd name="connsiteY65" fmla="*/ 965200 h 2940050"/>
              <a:gd name="connsiteX66" fmla="*/ 101600 w 4648200"/>
              <a:gd name="connsiteY66" fmla="*/ 838200 h 2940050"/>
              <a:gd name="connsiteX0" fmla="*/ 101600 w 4648200"/>
              <a:gd name="connsiteY0" fmla="*/ 838200 h 2940050"/>
              <a:gd name="connsiteX1" fmla="*/ 146050 w 4648200"/>
              <a:gd name="connsiteY1" fmla="*/ 749300 h 2940050"/>
              <a:gd name="connsiteX2" fmla="*/ 177800 w 4648200"/>
              <a:gd name="connsiteY2" fmla="*/ 692150 h 2940050"/>
              <a:gd name="connsiteX3" fmla="*/ 279400 w 4648200"/>
              <a:gd name="connsiteY3" fmla="*/ 603250 h 2940050"/>
              <a:gd name="connsiteX4" fmla="*/ 374650 w 4648200"/>
              <a:gd name="connsiteY4" fmla="*/ 527050 h 2940050"/>
              <a:gd name="connsiteX5" fmla="*/ 463550 w 4648200"/>
              <a:gd name="connsiteY5" fmla="*/ 482600 h 2940050"/>
              <a:gd name="connsiteX6" fmla="*/ 565150 w 4648200"/>
              <a:gd name="connsiteY6" fmla="*/ 406400 h 2940050"/>
              <a:gd name="connsiteX7" fmla="*/ 717550 w 4648200"/>
              <a:gd name="connsiteY7" fmla="*/ 349250 h 2940050"/>
              <a:gd name="connsiteX8" fmla="*/ 831850 w 4648200"/>
              <a:gd name="connsiteY8" fmla="*/ 298450 h 2940050"/>
              <a:gd name="connsiteX9" fmla="*/ 927100 w 4648200"/>
              <a:gd name="connsiteY9" fmla="*/ 266700 h 2940050"/>
              <a:gd name="connsiteX10" fmla="*/ 1022350 w 4648200"/>
              <a:gd name="connsiteY10" fmla="*/ 260350 h 2940050"/>
              <a:gd name="connsiteX11" fmla="*/ 1104900 w 4648200"/>
              <a:gd name="connsiteY11" fmla="*/ 228600 h 2940050"/>
              <a:gd name="connsiteX12" fmla="*/ 1219200 w 4648200"/>
              <a:gd name="connsiteY12" fmla="*/ 190500 h 2940050"/>
              <a:gd name="connsiteX13" fmla="*/ 1346200 w 4648200"/>
              <a:gd name="connsiteY13" fmla="*/ 158750 h 2940050"/>
              <a:gd name="connsiteX14" fmla="*/ 1473200 w 4648200"/>
              <a:gd name="connsiteY14" fmla="*/ 133350 h 2940050"/>
              <a:gd name="connsiteX15" fmla="*/ 1612900 w 4648200"/>
              <a:gd name="connsiteY15" fmla="*/ 101600 h 2940050"/>
              <a:gd name="connsiteX16" fmla="*/ 1765300 w 4648200"/>
              <a:gd name="connsiteY16" fmla="*/ 82550 h 2940050"/>
              <a:gd name="connsiteX17" fmla="*/ 1943100 w 4648200"/>
              <a:gd name="connsiteY17" fmla="*/ 76200 h 2940050"/>
              <a:gd name="connsiteX18" fmla="*/ 2070100 w 4648200"/>
              <a:gd name="connsiteY18" fmla="*/ 50800 h 2940050"/>
              <a:gd name="connsiteX19" fmla="*/ 2254250 w 4648200"/>
              <a:gd name="connsiteY19" fmla="*/ 25400 h 2940050"/>
              <a:gd name="connsiteX20" fmla="*/ 2451100 w 4648200"/>
              <a:gd name="connsiteY20" fmla="*/ 6350 h 2940050"/>
              <a:gd name="connsiteX21" fmla="*/ 2679700 w 4648200"/>
              <a:gd name="connsiteY21" fmla="*/ 0 h 2940050"/>
              <a:gd name="connsiteX22" fmla="*/ 2876550 w 4648200"/>
              <a:gd name="connsiteY22" fmla="*/ 6350 h 2940050"/>
              <a:gd name="connsiteX23" fmla="*/ 3092450 w 4648200"/>
              <a:gd name="connsiteY23" fmla="*/ 19050 h 2940050"/>
              <a:gd name="connsiteX24" fmla="*/ 3327400 w 4648200"/>
              <a:gd name="connsiteY24" fmla="*/ 63500 h 2940050"/>
              <a:gd name="connsiteX25" fmla="*/ 3517900 w 4648200"/>
              <a:gd name="connsiteY25" fmla="*/ 120650 h 2940050"/>
              <a:gd name="connsiteX26" fmla="*/ 3714750 w 4648200"/>
              <a:gd name="connsiteY26" fmla="*/ 171450 h 2940050"/>
              <a:gd name="connsiteX27" fmla="*/ 3886200 w 4648200"/>
              <a:gd name="connsiteY27" fmla="*/ 247650 h 2940050"/>
              <a:gd name="connsiteX28" fmla="*/ 4044950 w 4648200"/>
              <a:gd name="connsiteY28" fmla="*/ 342900 h 2940050"/>
              <a:gd name="connsiteX29" fmla="*/ 4197350 w 4648200"/>
              <a:gd name="connsiteY29" fmla="*/ 457200 h 2940050"/>
              <a:gd name="connsiteX30" fmla="*/ 4337050 w 4648200"/>
              <a:gd name="connsiteY30" fmla="*/ 571500 h 2940050"/>
              <a:gd name="connsiteX31" fmla="*/ 4476750 w 4648200"/>
              <a:gd name="connsiteY31" fmla="*/ 742950 h 2940050"/>
              <a:gd name="connsiteX32" fmla="*/ 4559300 w 4648200"/>
              <a:gd name="connsiteY32" fmla="*/ 901700 h 2940050"/>
              <a:gd name="connsiteX33" fmla="*/ 4616450 w 4648200"/>
              <a:gd name="connsiteY33" fmla="*/ 1085850 h 2940050"/>
              <a:gd name="connsiteX34" fmla="*/ 4641850 w 4648200"/>
              <a:gd name="connsiteY34" fmla="*/ 1270000 h 2940050"/>
              <a:gd name="connsiteX35" fmla="*/ 4648200 w 4648200"/>
              <a:gd name="connsiteY35" fmla="*/ 1460500 h 2940050"/>
              <a:gd name="connsiteX36" fmla="*/ 4641850 w 4648200"/>
              <a:gd name="connsiteY36" fmla="*/ 1631950 h 2940050"/>
              <a:gd name="connsiteX37" fmla="*/ 4603750 w 4648200"/>
              <a:gd name="connsiteY37" fmla="*/ 1873250 h 2940050"/>
              <a:gd name="connsiteX38" fmla="*/ 4540250 w 4648200"/>
              <a:gd name="connsiteY38" fmla="*/ 2063750 h 2940050"/>
              <a:gd name="connsiteX39" fmla="*/ 4419600 w 4648200"/>
              <a:gd name="connsiteY39" fmla="*/ 2279650 h 2940050"/>
              <a:gd name="connsiteX40" fmla="*/ 4286250 w 4648200"/>
              <a:gd name="connsiteY40" fmla="*/ 2432050 h 2940050"/>
              <a:gd name="connsiteX41" fmla="*/ 4121150 w 4648200"/>
              <a:gd name="connsiteY41" fmla="*/ 2571750 h 2940050"/>
              <a:gd name="connsiteX42" fmla="*/ 3949700 w 4648200"/>
              <a:gd name="connsiteY42" fmla="*/ 2673350 h 2940050"/>
              <a:gd name="connsiteX43" fmla="*/ 3759200 w 4648200"/>
              <a:gd name="connsiteY43" fmla="*/ 2755900 h 2940050"/>
              <a:gd name="connsiteX44" fmla="*/ 3568700 w 4648200"/>
              <a:gd name="connsiteY44" fmla="*/ 2832100 h 2940050"/>
              <a:gd name="connsiteX45" fmla="*/ 3362325 w 4648200"/>
              <a:gd name="connsiteY45" fmla="*/ 2901950 h 2940050"/>
              <a:gd name="connsiteX46" fmla="*/ 3108325 w 4648200"/>
              <a:gd name="connsiteY46" fmla="*/ 2933700 h 2940050"/>
              <a:gd name="connsiteX47" fmla="*/ 2813050 w 4648200"/>
              <a:gd name="connsiteY47" fmla="*/ 2936875 h 2940050"/>
              <a:gd name="connsiteX48" fmla="*/ 2501900 w 4648200"/>
              <a:gd name="connsiteY48" fmla="*/ 2933700 h 2940050"/>
              <a:gd name="connsiteX49" fmla="*/ 2209800 w 4648200"/>
              <a:gd name="connsiteY49" fmla="*/ 2930525 h 2940050"/>
              <a:gd name="connsiteX50" fmla="*/ 1819275 w 4648200"/>
              <a:gd name="connsiteY50" fmla="*/ 2940050 h 2940050"/>
              <a:gd name="connsiteX51" fmla="*/ 1489075 w 4648200"/>
              <a:gd name="connsiteY51" fmla="*/ 2930525 h 2940050"/>
              <a:gd name="connsiteX52" fmla="*/ 1254125 w 4648200"/>
              <a:gd name="connsiteY52" fmla="*/ 2933700 h 2940050"/>
              <a:gd name="connsiteX53" fmla="*/ 1028700 w 4648200"/>
              <a:gd name="connsiteY53" fmla="*/ 2870200 h 2940050"/>
              <a:gd name="connsiteX54" fmla="*/ 850900 w 4648200"/>
              <a:gd name="connsiteY54" fmla="*/ 2800350 h 2940050"/>
              <a:gd name="connsiteX55" fmla="*/ 679450 w 4648200"/>
              <a:gd name="connsiteY55" fmla="*/ 2724150 h 2940050"/>
              <a:gd name="connsiteX56" fmla="*/ 514350 w 4648200"/>
              <a:gd name="connsiteY56" fmla="*/ 2597150 h 2940050"/>
              <a:gd name="connsiteX57" fmla="*/ 381000 w 4648200"/>
              <a:gd name="connsiteY57" fmla="*/ 2432050 h 2940050"/>
              <a:gd name="connsiteX58" fmla="*/ 285750 w 4648200"/>
              <a:gd name="connsiteY58" fmla="*/ 2317750 h 2940050"/>
              <a:gd name="connsiteX59" fmla="*/ 196850 w 4648200"/>
              <a:gd name="connsiteY59" fmla="*/ 2165350 h 2940050"/>
              <a:gd name="connsiteX60" fmla="*/ 114300 w 4648200"/>
              <a:gd name="connsiteY60" fmla="*/ 1981200 h 2940050"/>
              <a:gd name="connsiteX61" fmla="*/ 69850 w 4648200"/>
              <a:gd name="connsiteY61" fmla="*/ 1809750 h 2940050"/>
              <a:gd name="connsiteX62" fmla="*/ 25400 w 4648200"/>
              <a:gd name="connsiteY62" fmla="*/ 1600200 h 2940050"/>
              <a:gd name="connsiteX63" fmla="*/ 0 w 4648200"/>
              <a:gd name="connsiteY63" fmla="*/ 1377950 h 2940050"/>
              <a:gd name="connsiteX64" fmla="*/ 19050 w 4648200"/>
              <a:gd name="connsiteY64" fmla="*/ 1155700 h 2940050"/>
              <a:gd name="connsiteX65" fmla="*/ 44450 w 4648200"/>
              <a:gd name="connsiteY65" fmla="*/ 965200 h 2940050"/>
              <a:gd name="connsiteX66" fmla="*/ 101600 w 4648200"/>
              <a:gd name="connsiteY66" fmla="*/ 838200 h 2940050"/>
              <a:gd name="connsiteX0" fmla="*/ 101600 w 4648200"/>
              <a:gd name="connsiteY0" fmla="*/ 838200 h 2940050"/>
              <a:gd name="connsiteX1" fmla="*/ 146050 w 4648200"/>
              <a:gd name="connsiteY1" fmla="*/ 749300 h 2940050"/>
              <a:gd name="connsiteX2" fmla="*/ 177800 w 4648200"/>
              <a:gd name="connsiteY2" fmla="*/ 692150 h 2940050"/>
              <a:gd name="connsiteX3" fmla="*/ 279400 w 4648200"/>
              <a:gd name="connsiteY3" fmla="*/ 603250 h 2940050"/>
              <a:gd name="connsiteX4" fmla="*/ 374650 w 4648200"/>
              <a:gd name="connsiteY4" fmla="*/ 527050 h 2940050"/>
              <a:gd name="connsiteX5" fmla="*/ 463550 w 4648200"/>
              <a:gd name="connsiteY5" fmla="*/ 482600 h 2940050"/>
              <a:gd name="connsiteX6" fmla="*/ 565150 w 4648200"/>
              <a:gd name="connsiteY6" fmla="*/ 406400 h 2940050"/>
              <a:gd name="connsiteX7" fmla="*/ 717550 w 4648200"/>
              <a:gd name="connsiteY7" fmla="*/ 349250 h 2940050"/>
              <a:gd name="connsiteX8" fmla="*/ 831850 w 4648200"/>
              <a:gd name="connsiteY8" fmla="*/ 298450 h 2940050"/>
              <a:gd name="connsiteX9" fmla="*/ 927100 w 4648200"/>
              <a:gd name="connsiteY9" fmla="*/ 266700 h 2940050"/>
              <a:gd name="connsiteX10" fmla="*/ 1022350 w 4648200"/>
              <a:gd name="connsiteY10" fmla="*/ 260350 h 2940050"/>
              <a:gd name="connsiteX11" fmla="*/ 1104900 w 4648200"/>
              <a:gd name="connsiteY11" fmla="*/ 228600 h 2940050"/>
              <a:gd name="connsiteX12" fmla="*/ 1219200 w 4648200"/>
              <a:gd name="connsiteY12" fmla="*/ 190500 h 2940050"/>
              <a:gd name="connsiteX13" fmla="*/ 1346200 w 4648200"/>
              <a:gd name="connsiteY13" fmla="*/ 158750 h 2940050"/>
              <a:gd name="connsiteX14" fmla="*/ 1473200 w 4648200"/>
              <a:gd name="connsiteY14" fmla="*/ 133350 h 2940050"/>
              <a:gd name="connsiteX15" fmla="*/ 1612900 w 4648200"/>
              <a:gd name="connsiteY15" fmla="*/ 101600 h 2940050"/>
              <a:gd name="connsiteX16" fmla="*/ 1765300 w 4648200"/>
              <a:gd name="connsiteY16" fmla="*/ 82550 h 2940050"/>
              <a:gd name="connsiteX17" fmla="*/ 1943100 w 4648200"/>
              <a:gd name="connsiteY17" fmla="*/ 76200 h 2940050"/>
              <a:gd name="connsiteX18" fmla="*/ 2070100 w 4648200"/>
              <a:gd name="connsiteY18" fmla="*/ 50800 h 2940050"/>
              <a:gd name="connsiteX19" fmla="*/ 2254250 w 4648200"/>
              <a:gd name="connsiteY19" fmla="*/ 25400 h 2940050"/>
              <a:gd name="connsiteX20" fmla="*/ 2451100 w 4648200"/>
              <a:gd name="connsiteY20" fmla="*/ 6350 h 2940050"/>
              <a:gd name="connsiteX21" fmla="*/ 2679700 w 4648200"/>
              <a:gd name="connsiteY21" fmla="*/ 0 h 2940050"/>
              <a:gd name="connsiteX22" fmla="*/ 2876550 w 4648200"/>
              <a:gd name="connsiteY22" fmla="*/ 6350 h 2940050"/>
              <a:gd name="connsiteX23" fmla="*/ 3092450 w 4648200"/>
              <a:gd name="connsiteY23" fmla="*/ 19050 h 2940050"/>
              <a:gd name="connsiteX24" fmla="*/ 3327400 w 4648200"/>
              <a:gd name="connsiteY24" fmla="*/ 63500 h 2940050"/>
              <a:gd name="connsiteX25" fmla="*/ 3517900 w 4648200"/>
              <a:gd name="connsiteY25" fmla="*/ 120650 h 2940050"/>
              <a:gd name="connsiteX26" fmla="*/ 3714750 w 4648200"/>
              <a:gd name="connsiteY26" fmla="*/ 171450 h 2940050"/>
              <a:gd name="connsiteX27" fmla="*/ 3886200 w 4648200"/>
              <a:gd name="connsiteY27" fmla="*/ 247650 h 2940050"/>
              <a:gd name="connsiteX28" fmla="*/ 4044950 w 4648200"/>
              <a:gd name="connsiteY28" fmla="*/ 342900 h 2940050"/>
              <a:gd name="connsiteX29" fmla="*/ 4197350 w 4648200"/>
              <a:gd name="connsiteY29" fmla="*/ 457200 h 2940050"/>
              <a:gd name="connsiteX30" fmla="*/ 4337050 w 4648200"/>
              <a:gd name="connsiteY30" fmla="*/ 571500 h 2940050"/>
              <a:gd name="connsiteX31" fmla="*/ 4476750 w 4648200"/>
              <a:gd name="connsiteY31" fmla="*/ 742950 h 2940050"/>
              <a:gd name="connsiteX32" fmla="*/ 4559300 w 4648200"/>
              <a:gd name="connsiteY32" fmla="*/ 901700 h 2940050"/>
              <a:gd name="connsiteX33" fmla="*/ 4616450 w 4648200"/>
              <a:gd name="connsiteY33" fmla="*/ 1085850 h 2940050"/>
              <a:gd name="connsiteX34" fmla="*/ 4641850 w 4648200"/>
              <a:gd name="connsiteY34" fmla="*/ 1270000 h 2940050"/>
              <a:gd name="connsiteX35" fmla="*/ 4648200 w 4648200"/>
              <a:gd name="connsiteY35" fmla="*/ 1460500 h 2940050"/>
              <a:gd name="connsiteX36" fmla="*/ 4641850 w 4648200"/>
              <a:gd name="connsiteY36" fmla="*/ 1631950 h 2940050"/>
              <a:gd name="connsiteX37" fmla="*/ 4603750 w 4648200"/>
              <a:gd name="connsiteY37" fmla="*/ 1873250 h 2940050"/>
              <a:gd name="connsiteX38" fmla="*/ 4540250 w 4648200"/>
              <a:gd name="connsiteY38" fmla="*/ 2063750 h 2940050"/>
              <a:gd name="connsiteX39" fmla="*/ 4419600 w 4648200"/>
              <a:gd name="connsiteY39" fmla="*/ 2279650 h 2940050"/>
              <a:gd name="connsiteX40" fmla="*/ 4286250 w 4648200"/>
              <a:gd name="connsiteY40" fmla="*/ 2432050 h 2940050"/>
              <a:gd name="connsiteX41" fmla="*/ 4121150 w 4648200"/>
              <a:gd name="connsiteY41" fmla="*/ 2571750 h 2940050"/>
              <a:gd name="connsiteX42" fmla="*/ 3949700 w 4648200"/>
              <a:gd name="connsiteY42" fmla="*/ 2673350 h 2940050"/>
              <a:gd name="connsiteX43" fmla="*/ 3759200 w 4648200"/>
              <a:gd name="connsiteY43" fmla="*/ 2755900 h 2940050"/>
              <a:gd name="connsiteX44" fmla="*/ 3568700 w 4648200"/>
              <a:gd name="connsiteY44" fmla="*/ 2832100 h 2940050"/>
              <a:gd name="connsiteX45" fmla="*/ 3362325 w 4648200"/>
              <a:gd name="connsiteY45" fmla="*/ 2901950 h 2940050"/>
              <a:gd name="connsiteX46" fmla="*/ 3108325 w 4648200"/>
              <a:gd name="connsiteY46" fmla="*/ 2933700 h 2940050"/>
              <a:gd name="connsiteX47" fmla="*/ 2813050 w 4648200"/>
              <a:gd name="connsiteY47" fmla="*/ 2936875 h 2940050"/>
              <a:gd name="connsiteX48" fmla="*/ 2501900 w 4648200"/>
              <a:gd name="connsiteY48" fmla="*/ 2933700 h 2940050"/>
              <a:gd name="connsiteX49" fmla="*/ 2209800 w 4648200"/>
              <a:gd name="connsiteY49" fmla="*/ 2930525 h 2940050"/>
              <a:gd name="connsiteX50" fmla="*/ 1819275 w 4648200"/>
              <a:gd name="connsiteY50" fmla="*/ 2940050 h 2940050"/>
              <a:gd name="connsiteX51" fmla="*/ 1492250 w 4648200"/>
              <a:gd name="connsiteY51" fmla="*/ 2936875 h 2940050"/>
              <a:gd name="connsiteX52" fmla="*/ 1254125 w 4648200"/>
              <a:gd name="connsiteY52" fmla="*/ 2933700 h 2940050"/>
              <a:gd name="connsiteX53" fmla="*/ 1028700 w 4648200"/>
              <a:gd name="connsiteY53" fmla="*/ 2870200 h 2940050"/>
              <a:gd name="connsiteX54" fmla="*/ 850900 w 4648200"/>
              <a:gd name="connsiteY54" fmla="*/ 2800350 h 2940050"/>
              <a:gd name="connsiteX55" fmla="*/ 679450 w 4648200"/>
              <a:gd name="connsiteY55" fmla="*/ 2724150 h 2940050"/>
              <a:gd name="connsiteX56" fmla="*/ 514350 w 4648200"/>
              <a:gd name="connsiteY56" fmla="*/ 2597150 h 2940050"/>
              <a:gd name="connsiteX57" fmla="*/ 381000 w 4648200"/>
              <a:gd name="connsiteY57" fmla="*/ 2432050 h 2940050"/>
              <a:gd name="connsiteX58" fmla="*/ 285750 w 4648200"/>
              <a:gd name="connsiteY58" fmla="*/ 2317750 h 2940050"/>
              <a:gd name="connsiteX59" fmla="*/ 196850 w 4648200"/>
              <a:gd name="connsiteY59" fmla="*/ 2165350 h 2940050"/>
              <a:gd name="connsiteX60" fmla="*/ 114300 w 4648200"/>
              <a:gd name="connsiteY60" fmla="*/ 1981200 h 2940050"/>
              <a:gd name="connsiteX61" fmla="*/ 69850 w 4648200"/>
              <a:gd name="connsiteY61" fmla="*/ 1809750 h 2940050"/>
              <a:gd name="connsiteX62" fmla="*/ 25400 w 4648200"/>
              <a:gd name="connsiteY62" fmla="*/ 1600200 h 2940050"/>
              <a:gd name="connsiteX63" fmla="*/ 0 w 4648200"/>
              <a:gd name="connsiteY63" fmla="*/ 1377950 h 2940050"/>
              <a:gd name="connsiteX64" fmla="*/ 19050 w 4648200"/>
              <a:gd name="connsiteY64" fmla="*/ 1155700 h 2940050"/>
              <a:gd name="connsiteX65" fmla="*/ 44450 w 4648200"/>
              <a:gd name="connsiteY65" fmla="*/ 965200 h 2940050"/>
              <a:gd name="connsiteX66" fmla="*/ 101600 w 4648200"/>
              <a:gd name="connsiteY66" fmla="*/ 838200 h 2940050"/>
              <a:gd name="connsiteX0" fmla="*/ 101600 w 4648200"/>
              <a:gd name="connsiteY0" fmla="*/ 838200 h 2940050"/>
              <a:gd name="connsiteX1" fmla="*/ 146050 w 4648200"/>
              <a:gd name="connsiteY1" fmla="*/ 749300 h 2940050"/>
              <a:gd name="connsiteX2" fmla="*/ 177800 w 4648200"/>
              <a:gd name="connsiteY2" fmla="*/ 692150 h 2940050"/>
              <a:gd name="connsiteX3" fmla="*/ 279400 w 4648200"/>
              <a:gd name="connsiteY3" fmla="*/ 603250 h 2940050"/>
              <a:gd name="connsiteX4" fmla="*/ 374650 w 4648200"/>
              <a:gd name="connsiteY4" fmla="*/ 527050 h 2940050"/>
              <a:gd name="connsiteX5" fmla="*/ 463550 w 4648200"/>
              <a:gd name="connsiteY5" fmla="*/ 482600 h 2940050"/>
              <a:gd name="connsiteX6" fmla="*/ 565150 w 4648200"/>
              <a:gd name="connsiteY6" fmla="*/ 406400 h 2940050"/>
              <a:gd name="connsiteX7" fmla="*/ 717550 w 4648200"/>
              <a:gd name="connsiteY7" fmla="*/ 349250 h 2940050"/>
              <a:gd name="connsiteX8" fmla="*/ 831850 w 4648200"/>
              <a:gd name="connsiteY8" fmla="*/ 298450 h 2940050"/>
              <a:gd name="connsiteX9" fmla="*/ 927100 w 4648200"/>
              <a:gd name="connsiteY9" fmla="*/ 266700 h 2940050"/>
              <a:gd name="connsiteX10" fmla="*/ 1022350 w 4648200"/>
              <a:gd name="connsiteY10" fmla="*/ 260350 h 2940050"/>
              <a:gd name="connsiteX11" fmla="*/ 1104900 w 4648200"/>
              <a:gd name="connsiteY11" fmla="*/ 228600 h 2940050"/>
              <a:gd name="connsiteX12" fmla="*/ 1219200 w 4648200"/>
              <a:gd name="connsiteY12" fmla="*/ 190500 h 2940050"/>
              <a:gd name="connsiteX13" fmla="*/ 1346200 w 4648200"/>
              <a:gd name="connsiteY13" fmla="*/ 158750 h 2940050"/>
              <a:gd name="connsiteX14" fmla="*/ 1473200 w 4648200"/>
              <a:gd name="connsiteY14" fmla="*/ 133350 h 2940050"/>
              <a:gd name="connsiteX15" fmla="*/ 1612900 w 4648200"/>
              <a:gd name="connsiteY15" fmla="*/ 101600 h 2940050"/>
              <a:gd name="connsiteX16" fmla="*/ 1765300 w 4648200"/>
              <a:gd name="connsiteY16" fmla="*/ 82550 h 2940050"/>
              <a:gd name="connsiteX17" fmla="*/ 1943100 w 4648200"/>
              <a:gd name="connsiteY17" fmla="*/ 76200 h 2940050"/>
              <a:gd name="connsiteX18" fmla="*/ 2070100 w 4648200"/>
              <a:gd name="connsiteY18" fmla="*/ 50800 h 2940050"/>
              <a:gd name="connsiteX19" fmla="*/ 2254250 w 4648200"/>
              <a:gd name="connsiteY19" fmla="*/ 25400 h 2940050"/>
              <a:gd name="connsiteX20" fmla="*/ 2451100 w 4648200"/>
              <a:gd name="connsiteY20" fmla="*/ 6350 h 2940050"/>
              <a:gd name="connsiteX21" fmla="*/ 2679700 w 4648200"/>
              <a:gd name="connsiteY21" fmla="*/ 0 h 2940050"/>
              <a:gd name="connsiteX22" fmla="*/ 2876550 w 4648200"/>
              <a:gd name="connsiteY22" fmla="*/ 6350 h 2940050"/>
              <a:gd name="connsiteX23" fmla="*/ 3092450 w 4648200"/>
              <a:gd name="connsiteY23" fmla="*/ 19050 h 2940050"/>
              <a:gd name="connsiteX24" fmla="*/ 3327400 w 4648200"/>
              <a:gd name="connsiteY24" fmla="*/ 63500 h 2940050"/>
              <a:gd name="connsiteX25" fmla="*/ 3517900 w 4648200"/>
              <a:gd name="connsiteY25" fmla="*/ 120650 h 2940050"/>
              <a:gd name="connsiteX26" fmla="*/ 3714750 w 4648200"/>
              <a:gd name="connsiteY26" fmla="*/ 171450 h 2940050"/>
              <a:gd name="connsiteX27" fmla="*/ 3886200 w 4648200"/>
              <a:gd name="connsiteY27" fmla="*/ 247650 h 2940050"/>
              <a:gd name="connsiteX28" fmla="*/ 4044950 w 4648200"/>
              <a:gd name="connsiteY28" fmla="*/ 342900 h 2940050"/>
              <a:gd name="connsiteX29" fmla="*/ 4197350 w 4648200"/>
              <a:gd name="connsiteY29" fmla="*/ 457200 h 2940050"/>
              <a:gd name="connsiteX30" fmla="*/ 4337050 w 4648200"/>
              <a:gd name="connsiteY30" fmla="*/ 571500 h 2940050"/>
              <a:gd name="connsiteX31" fmla="*/ 4476750 w 4648200"/>
              <a:gd name="connsiteY31" fmla="*/ 742950 h 2940050"/>
              <a:gd name="connsiteX32" fmla="*/ 4559300 w 4648200"/>
              <a:gd name="connsiteY32" fmla="*/ 901700 h 2940050"/>
              <a:gd name="connsiteX33" fmla="*/ 4616450 w 4648200"/>
              <a:gd name="connsiteY33" fmla="*/ 1085850 h 2940050"/>
              <a:gd name="connsiteX34" fmla="*/ 4641850 w 4648200"/>
              <a:gd name="connsiteY34" fmla="*/ 1270000 h 2940050"/>
              <a:gd name="connsiteX35" fmla="*/ 4648200 w 4648200"/>
              <a:gd name="connsiteY35" fmla="*/ 1460500 h 2940050"/>
              <a:gd name="connsiteX36" fmla="*/ 4641850 w 4648200"/>
              <a:gd name="connsiteY36" fmla="*/ 1631950 h 2940050"/>
              <a:gd name="connsiteX37" fmla="*/ 4603750 w 4648200"/>
              <a:gd name="connsiteY37" fmla="*/ 1873250 h 2940050"/>
              <a:gd name="connsiteX38" fmla="*/ 4540250 w 4648200"/>
              <a:gd name="connsiteY38" fmla="*/ 2063750 h 2940050"/>
              <a:gd name="connsiteX39" fmla="*/ 4419600 w 4648200"/>
              <a:gd name="connsiteY39" fmla="*/ 2279650 h 2940050"/>
              <a:gd name="connsiteX40" fmla="*/ 4286250 w 4648200"/>
              <a:gd name="connsiteY40" fmla="*/ 2432050 h 2940050"/>
              <a:gd name="connsiteX41" fmla="*/ 4121150 w 4648200"/>
              <a:gd name="connsiteY41" fmla="*/ 2571750 h 2940050"/>
              <a:gd name="connsiteX42" fmla="*/ 3949700 w 4648200"/>
              <a:gd name="connsiteY42" fmla="*/ 2673350 h 2940050"/>
              <a:gd name="connsiteX43" fmla="*/ 3759200 w 4648200"/>
              <a:gd name="connsiteY43" fmla="*/ 2755900 h 2940050"/>
              <a:gd name="connsiteX44" fmla="*/ 3568700 w 4648200"/>
              <a:gd name="connsiteY44" fmla="*/ 2832100 h 2940050"/>
              <a:gd name="connsiteX45" fmla="*/ 3362325 w 4648200"/>
              <a:gd name="connsiteY45" fmla="*/ 2901950 h 2940050"/>
              <a:gd name="connsiteX46" fmla="*/ 3108325 w 4648200"/>
              <a:gd name="connsiteY46" fmla="*/ 2933700 h 2940050"/>
              <a:gd name="connsiteX47" fmla="*/ 2813050 w 4648200"/>
              <a:gd name="connsiteY47" fmla="*/ 2936875 h 2940050"/>
              <a:gd name="connsiteX48" fmla="*/ 2501900 w 4648200"/>
              <a:gd name="connsiteY48" fmla="*/ 2933700 h 2940050"/>
              <a:gd name="connsiteX49" fmla="*/ 2209800 w 4648200"/>
              <a:gd name="connsiteY49" fmla="*/ 2936875 h 2940050"/>
              <a:gd name="connsiteX50" fmla="*/ 1819275 w 4648200"/>
              <a:gd name="connsiteY50" fmla="*/ 2940050 h 2940050"/>
              <a:gd name="connsiteX51" fmla="*/ 1492250 w 4648200"/>
              <a:gd name="connsiteY51" fmla="*/ 2936875 h 2940050"/>
              <a:gd name="connsiteX52" fmla="*/ 1254125 w 4648200"/>
              <a:gd name="connsiteY52" fmla="*/ 2933700 h 2940050"/>
              <a:gd name="connsiteX53" fmla="*/ 1028700 w 4648200"/>
              <a:gd name="connsiteY53" fmla="*/ 2870200 h 2940050"/>
              <a:gd name="connsiteX54" fmla="*/ 850900 w 4648200"/>
              <a:gd name="connsiteY54" fmla="*/ 2800350 h 2940050"/>
              <a:gd name="connsiteX55" fmla="*/ 679450 w 4648200"/>
              <a:gd name="connsiteY55" fmla="*/ 2724150 h 2940050"/>
              <a:gd name="connsiteX56" fmla="*/ 514350 w 4648200"/>
              <a:gd name="connsiteY56" fmla="*/ 2597150 h 2940050"/>
              <a:gd name="connsiteX57" fmla="*/ 381000 w 4648200"/>
              <a:gd name="connsiteY57" fmla="*/ 2432050 h 2940050"/>
              <a:gd name="connsiteX58" fmla="*/ 285750 w 4648200"/>
              <a:gd name="connsiteY58" fmla="*/ 2317750 h 2940050"/>
              <a:gd name="connsiteX59" fmla="*/ 196850 w 4648200"/>
              <a:gd name="connsiteY59" fmla="*/ 2165350 h 2940050"/>
              <a:gd name="connsiteX60" fmla="*/ 114300 w 4648200"/>
              <a:gd name="connsiteY60" fmla="*/ 1981200 h 2940050"/>
              <a:gd name="connsiteX61" fmla="*/ 69850 w 4648200"/>
              <a:gd name="connsiteY61" fmla="*/ 1809750 h 2940050"/>
              <a:gd name="connsiteX62" fmla="*/ 25400 w 4648200"/>
              <a:gd name="connsiteY62" fmla="*/ 1600200 h 2940050"/>
              <a:gd name="connsiteX63" fmla="*/ 0 w 4648200"/>
              <a:gd name="connsiteY63" fmla="*/ 1377950 h 2940050"/>
              <a:gd name="connsiteX64" fmla="*/ 19050 w 4648200"/>
              <a:gd name="connsiteY64" fmla="*/ 1155700 h 2940050"/>
              <a:gd name="connsiteX65" fmla="*/ 44450 w 4648200"/>
              <a:gd name="connsiteY65" fmla="*/ 965200 h 2940050"/>
              <a:gd name="connsiteX66" fmla="*/ 101600 w 4648200"/>
              <a:gd name="connsiteY66" fmla="*/ 838200 h 2940050"/>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6875 h 2937549"/>
              <a:gd name="connsiteX50" fmla="*/ 1819275 w 4648200"/>
              <a:gd name="connsiteY50" fmla="*/ 2936875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6875 h 2937549"/>
              <a:gd name="connsiteX50" fmla="*/ 1819275 w 4648200"/>
              <a:gd name="connsiteY50" fmla="*/ 2936875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6875 h 2937549"/>
              <a:gd name="connsiteX50" fmla="*/ 1822450 w 4648200"/>
              <a:gd name="connsiteY50" fmla="*/ 2927350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6875 h 2937549"/>
              <a:gd name="connsiteX50" fmla="*/ 1822450 w 4648200"/>
              <a:gd name="connsiteY50" fmla="*/ 2927350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6875 h 2937549"/>
              <a:gd name="connsiteX50" fmla="*/ 1822450 w 4648200"/>
              <a:gd name="connsiteY50" fmla="*/ 2933700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3700 h 2937549"/>
              <a:gd name="connsiteX50" fmla="*/ 1822450 w 4648200"/>
              <a:gd name="connsiteY50" fmla="*/ 2933700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6875"/>
              <a:gd name="connsiteX1" fmla="*/ 146050 w 4648200"/>
              <a:gd name="connsiteY1" fmla="*/ 749300 h 2936875"/>
              <a:gd name="connsiteX2" fmla="*/ 177800 w 4648200"/>
              <a:gd name="connsiteY2" fmla="*/ 692150 h 2936875"/>
              <a:gd name="connsiteX3" fmla="*/ 279400 w 4648200"/>
              <a:gd name="connsiteY3" fmla="*/ 603250 h 2936875"/>
              <a:gd name="connsiteX4" fmla="*/ 374650 w 4648200"/>
              <a:gd name="connsiteY4" fmla="*/ 527050 h 2936875"/>
              <a:gd name="connsiteX5" fmla="*/ 463550 w 4648200"/>
              <a:gd name="connsiteY5" fmla="*/ 482600 h 2936875"/>
              <a:gd name="connsiteX6" fmla="*/ 565150 w 4648200"/>
              <a:gd name="connsiteY6" fmla="*/ 406400 h 2936875"/>
              <a:gd name="connsiteX7" fmla="*/ 717550 w 4648200"/>
              <a:gd name="connsiteY7" fmla="*/ 349250 h 2936875"/>
              <a:gd name="connsiteX8" fmla="*/ 831850 w 4648200"/>
              <a:gd name="connsiteY8" fmla="*/ 298450 h 2936875"/>
              <a:gd name="connsiteX9" fmla="*/ 927100 w 4648200"/>
              <a:gd name="connsiteY9" fmla="*/ 266700 h 2936875"/>
              <a:gd name="connsiteX10" fmla="*/ 1022350 w 4648200"/>
              <a:gd name="connsiteY10" fmla="*/ 260350 h 2936875"/>
              <a:gd name="connsiteX11" fmla="*/ 1104900 w 4648200"/>
              <a:gd name="connsiteY11" fmla="*/ 228600 h 2936875"/>
              <a:gd name="connsiteX12" fmla="*/ 1219200 w 4648200"/>
              <a:gd name="connsiteY12" fmla="*/ 190500 h 2936875"/>
              <a:gd name="connsiteX13" fmla="*/ 1346200 w 4648200"/>
              <a:gd name="connsiteY13" fmla="*/ 158750 h 2936875"/>
              <a:gd name="connsiteX14" fmla="*/ 1473200 w 4648200"/>
              <a:gd name="connsiteY14" fmla="*/ 133350 h 2936875"/>
              <a:gd name="connsiteX15" fmla="*/ 1612900 w 4648200"/>
              <a:gd name="connsiteY15" fmla="*/ 101600 h 2936875"/>
              <a:gd name="connsiteX16" fmla="*/ 1765300 w 4648200"/>
              <a:gd name="connsiteY16" fmla="*/ 82550 h 2936875"/>
              <a:gd name="connsiteX17" fmla="*/ 1943100 w 4648200"/>
              <a:gd name="connsiteY17" fmla="*/ 76200 h 2936875"/>
              <a:gd name="connsiteX18" fmla="*/ 2070100 w 4648200"/>
              <a:gd name="connsiteY18" fmla="*/ 50800 h 2936875"/>
              <a:gd name="connsiteX19" fmla="*/ 2254250 w 4648200"/>
              <a:gd name="connsiteY19" fmla="*/ 25400 h 2936875"/>
              <a:gd name="connsiteX20" fmla="*/ 2451100 w 4648200"/>
              <a:gd name="connsiteY20" fmla="*/ 6350 h 2936875"/>
              <a:gd name="connsiteX21" fmla="*/ 2679700 w 4648200"/>
              <a:gd name="connsiteY21" fmla="*/ 0 h 2936875"/>
              <a:gd name="connsiteX22" fmla="*/ 2876550 w 4648200"/>
              <a:gd name="connsiteY22" fmla="*/ 6350 h 2936875"/>
              <a:gd name="connsiteX23" fmla="*/ 3092450 w 4648200"/>
              <a:gd name="connsiteY23" fmla="*/ 19050 h 2936875"/>
              <a:gd name="connsiteX24" fmla="*/ 3327400 w 4648200"/>
              <a:gd name="connsiteY24" fmla="*/ 63500 h 2936875"/>
              <a:gd name="connsiteX25" fmla="*/ 3517900 w 4648200"/>
              <a:gd name="connsiteY25" fmla="*/ 120650 h 2936875"/>
              <a:gd name="connsiteX26" fmla="*/ 3714750 w 4648200"/>
              <a:gd name="connsiteY26" fmla="*/ 171450 h 2936875"/>
              <a:gd name="connsiteX27" fmla="*/ 3886200 w 4648200"/>
              <a:gd name="connsiteY27" fmla="*/ 247650 h 2936875"/>
              <a:gd name="connsiteX28" fmla="*/ 4044950 w 4648200"/>
              <a:gd name="connsiteY28" fmla="*/ 342900 h 2936875"/>
              <a:gd name="connsiteX29" fmla="*/ 4197350 w 4648200"/>
              <a:gd name="connsiteY29" fmla="*/ 457200 h 2936875"/>
              <a:gd name="connsiteX30" fmla="*/ 4337050 w 4648200"/>
              <a:gd name="connsiteY30" fmla="*/ 571500 h 2936875"/>
              <a:gd name="connsiteX31" fmla="*/ 4476750 w 4648200"/>
              <a:gd name="connsiteY31" fmla="*/ 742950 h 2936875"/>
              <a:gd name="connsiteX32" fmla="*/ 4559300 w 4648200"/>
              <a:gd name="connsiteY32" fmla="*/ 901700 h 2936875"/>
              <a:gd name="connsiteX33" fmla="*/ 4616450 w 4648200"/>
              <a:gd name="connsiteY33" fmla="*/ 1085850 h 2936875"/>
              <a:gd name="connsiteX34" fmla="*/ 4641850 w 4648200"/>
              <a:gd name="connsiteY34" fmla="*/ 1270000 h 2936875"/>
              <a:gd name="connsiteX35" fmla="*/ 4648200 w 4648200"/>
              <a:gd name="connsiteY35" fmla="*/ 1460500 h 2936875"/>
              <a:gd name="connsiteX36" fmla="*/ 4641850 w 4648200"/>
              <a:gd name="connsiteY36" fmla="*/ 1631950 h 2936875"/>
              <a:gd name="connsiteX37" fmla="*/ 4603750 w 4648200"/>
              <a:gd name="connsiteY37" fmla="*/ 1873250 h 2936875"/>
              <a:gd name="connsiteX38" fmla="*/ 4540250 w 4648200"/>
              <a:gd name="connsiteY38" fmla="*/ 2063750 h 2936875"/>
              <a:gd name="connsiteX39" fmla="*/ 4419600 w 4648200"/>
              <a:gd name="connsiteY39" fmla="*/ 2279650 h 2936875"/>
              <a:gd name="connsiteX40" fmla="*/ 4286250 w 4648200"/>
              <a:gd name="connsiteY40" fmla="*/ 2432050 h 2936875"/>
              <a:gd name="connsiteX41" fmla="*/ 4121150 w 4648200"/>
              <a:gd name="connsiteY41" fmla="*/ 2571750 h 2936875"/>
              <a:gd name="connsiteX42" fmla="*/ 3949700 w 4648200"/>
              <a:gd name="connsiteY42" fmla="*/ 2673350 h 2936875"/>
              <a:gd name="connsiteX43" fmla="*/ 3759200 w 4648200"/>
              <a:gd name="connsiteY43" fmla="*/ 2755900 h 2936875"/>
              <a:gd name="connsiteX44" fmla="*/ 3568700 w 4648200"/>
              <a:gd name="connsiteY44" fmla="*/ 2832100 h 2936875"/>
              <a:gd name="connsiteX45" fmla="*/ 3362325 w 4648200"/>
              <a:gd name="connsiteY45" fmla="*/ 2901950 h 2936875"/>
              <a:gd name="connsiteX46" fmla="*/ 3108325 w 4648200"/>
              <a:gd name="connsiteY46" fmla="*/ 2933700 h 2936875"/>
              <a:gd name="connsiteX47" fmla="*/ 2813050 w 4648200"/>
              <a:gd name="connsiteY47" fmla="*/ 2936875 h 2936875"/>
              <a:gd name="connsiteX48" fmla="*/ 2501900 w 4648200"/>
              <a:gd name="connsiteY48" fmla="*/ 2933700 h 2936875"/>
              <a:gd name="connsiteX49" fmla="*/ 2209800 w 4648200"/>
              <a:gd name="connsiteY49" fmla="*/ 2933700 h 2936875"/>
              <a:gd name="connsiteX50" fmla="*/ 1822450 w 4648200"/>
              <a:gd name="connsiteY50" fmla="*/ 2933700 h 2936875"/>
              <a:gd name="connsiteX51" fmla="*/ 1492250 w 4648200"/>
              <a:gd name="connsiteY51" fmla="*/ 2933700 h 2936875"/>
              <a:gd name="connsiteX52" fmla="*/ 1254125 w 4648200"/>
              <a:gd name="connsiteY52" fmla="*/ 2933700 h 2936875"/>
              <a:gd name="connsiteX53" fmla="*/ 1028700 w 4648200"/>
              <a:gd name="connsiteY53" fmla="*/ 2870200 h 2936875"/>
              <a:gd name="connsiteX54" fmla="*/ 850900 w 4648200"/>
              <a:gd name="connsiteY54" fmla="*/ 2800350 h 2936875"/>
              <a:gd name="connsiteX55" fmla="*/ 679450 w 4648200"/>
              <a:gd name="connsiteY55" fmla="*/ 2724150 h 2936875"/>
              <a:gd name="connsiteX56" fmla="*/ 514350 w 4648200"/>
              <a:gd name="connsiteY56" fmla="*/ 2597150 h 2936875"/>
              <a:gd name="connsiteX57" fmla="*/ 381000 w 4648200"/>
              <a:gd name="connsiteY57" fmla="*/ 2432050 h 2936875"/>
              <a:gd name="connsiteX58" fmla="*/ 285750 w 4648200"/>
              <a:gd name="connsiteY58" fmla="*/ 2317750 h 2936875"/>
              <a:gd name="connsiteX59" fmla="*/ 196850 w 4648200"/>
              <a:gd name="connsiteY59" fmla="*/ 2165350 h 2936875"/>
              <a:gd name="connsiteX60" fmla="*/ 114300 w 4648200"/>
              <a:gd name="connsiteY60" fmla="*/ 1981200 h 2936875"/>
              <a:gd name="connsiteX61" fmla="*/ 69850 w 4648200"/>
              <a:gd name="connsiteY61" fmla="*/ 1809750 h 2936875"/>
              <a:gd name="connsiteX62" fmla="*/ 25400 w 4648200"/>
              <a:gd name="connsiteY62" fmla="*/ 1600200 h 2936875"/>
              <a:gd name="connsiteX63" fmla="*/ 0 w 4648200"/>
              <a:gd name="connsiteY63" fmla="*/ 1377950 h 2936875"/>
              <a:gd name="connsiteX64" fmla="*/ 19050 w 4648200"/>
              <a:gd name="connsiteY64" fmla="*/ 1155700 h 2936875"/>
              <a:gd name="connsiteX65" fmla="*/ 44450 w 4648200"/>
              <a:gd name="connsiteY65" fmla="*/ 965200 h 2936875"/>
              <a:gd name="connsiteX66" fmla="*/ 101600 w 4648200"/>
              <a:gd name="connsiteY66" fmla="*/ 838200 h 2936875"/>
              <a:gd name="connsiteX0" fmla="*/ 101600 w 4648200"/>
              <a:gd name="connsiteY0" fmla="*/ 838200 h 2938403"/>
              <a:gd name="connsiteX1" fmla="*/ 146050 w 4648200"/>
              <a:gd name="connsiteY1" fmla="*/ 749300 h 2938403"/>
              <a:gd name="connsiteX2" fmla="*/ 177800 w 4648200"/>
              <a:gd name="connsiteY2" fmla="*/ 692150 h 2938403"/>
              <a:gd name="connsiteX3" fmla="*/ 279400 w 4648200"/>
              <a:gd name="connsiteY3" fmla="*/ 603250 h 2938403"/>
              <a:gd name="connsiteX4" fmla="*/ 374650 w 4648200"/>
              <a:gd name="connsiteY4" fmla="*/ 527050 h 2938403"/>
              <a:gd name="connsiteX5" fmla="*/ 463550 w 4648200"/>
              <a:gd name="connsiteY5" fmla="*/ 482600 h 2938403"/>
              <a:gd name="connsiteX6" fmla="*/ 565150 w 4648200"/>
              <a:gd name="connsiteY6" fmla="*/ 406400 h 2938403"/>
              <a:gd name="connsiteX7" fmla="*/ 717550 w 4648200"/>
              <a:gd name="connsiteY7" fmla="*/ 349250 h 2938403"/>
              <a:gd name="connsiteX8" fmla="*/ 831850 w 4648200"/>
              <a:gd name="connsiteY8" fmla="*/ 298450 h 2938403"/>
              <a:gd name="connsiteX9" fmla="*/ 927100 w 4648200"/>
              <a:gd name="connsiteY9" fmla="*/ 266700 h 2938403"/>
              <a:gd name="connsiteX10" fmla="*/ 1022350 w 4648200"/>
              <a:gd name="connsiteY10" fmla="*/ 260350 h 2938403"/>
              <a:gd name="connsiteX11" fmla="*/ 1104900 w 4648200"/>
              <a:gd name="connsiteY11" fmla="*/ 228600 h 2938403"/>
              <a:gd name="connsiteX12" fmla="*/ 1219200 w 4648200"/>
              <a:gd name="connsiteY12" fmla="*/ 190500 h 2938403"/>
              <a:gd name="connsiteX13" fmla="*/ 1346200 w 4648200"/>
              <a:gd name="connsiteY13" fmla="*/ 158750 h 2938403"/>
              <a:gd name="connsiteX14" fmla="*/ 1473200 w 4648200"/>
              <a:gd name="connsiteY14" fmla="*/ 133350 h 2938403"/>
              <a:gd name="connsiteX15" fmla="*/ 1612900 w 4648200"/>
              <a:gd name="connsiteY15" fmla="*/ 101600 h 2938403"/>
              <a:gd name="connsiteX16" fmla="*/ 1765300 w 4648200"/>
              <a:gd name="connsiteY16" fmla="*/ 82550 h 2938403"/>
              <a:gd name="connsiteX17" fmla="*/ 1943100 w 4648200"/>
              <a:gd name="connsiteY17" fmla="*/ 76200 h 2938403"/>
              <a:gd name="connsiteX18" fmla="*/ 2070100 w 4648200"/>
              <a:gd name="connsiteY18" fmla="*/ 50800 h 2938403"/>
              <a:gd name="connsiteX19" fmla="*/ 2254250 w 4648200"/>
              <a:gd name="connsiteY19" fmla="*/ 25400 h 2938403"/>
              <a:gd name="connsiteX20" fmla="*/ 2451100 w 4648200"/>
              <a:gd name="connsiteY20" fmla="*/ 6350 h 2938403"/>
              <a:gd name="connsiteX21" fmla="*/ 2679700 w 4648200"/>
              <a:gd name="connsiteY21" fmla="*/ 0 h 2938403"/>
              <a:gd name="connsiteX22" fmla="*/ 2876550 w 4648200"/>
              <a:gd name="connsiteY22" fmla="*/ 6350 h 2938403"/>
              <a:gd name="connsiteX23" fmla="*/ 3092450 w 4648200"/>
              <a:gd name="connsiteY23" fmla="*/ 19050 h 2938403"/>
              <a:gd name="connsiteX24" fmla="*/ 3327400 w 4648200"/>
              <a:gd name="connsiteY24" fmla="*/ 63500 h 2938403"/>
              <a:gd name="connsiteX25" fmla="*/ 3517900 w 4648200"/>
              <a:gd name="connsiteY25" fmla="*/ 120650 h 2938403"/>
              <a:gd name="connsiteX26" fmla="*/ 3714750 w 4648200"/>
              <a:gd name="connsiteY26" fmla="*/ 171450 h 2938403"/>
              <a:gd name="connsiteX27" fmla="*/ 3886200 w 4648200"/>
              <a:gd name="connsiteY27" fmla="*/ 247650 h 2938403"/>
              <a:gd name="connsiteX28" fmla="*/ 4044950 w 4648200"/>
              <a:gd name="connsiteY28" fmla="*/ 342900 h 2938403"/>
              <a:gd name="connsiteX29" fmla="*/ 4197350 w 4648200"/>
              <a:gd name="connsiteY29" fmla="*/ 457200 h 2938403"/>
              <a:gd name="connsiteX30" fmla="*/ 4337050 w 4648200"/>
              <a:gd name="connsiteY30" fmla="*/ 571500 h 2938403"/>
              <a:gd name="connsiteX31" fmla="*/ 4476750 w 4648200"/>
              <a:gd name="connsiteY31" fmla="*/ 742950 h 2938403"/>
              <a:gd name="connsiteX32" fmla="*/ 4559300 w 4648200"/>
              <a:gd name="connsiteY32" fmla="*/ 901700 h 2938403"/>
              <a:gd name="connsiteX33" fmla="*/ 4616450 w 4648200"/>
              <a:gd name="connsiteY33" fmla="*/ 1085850 h 2938403"/>
              <a:gd name="connsiteX34" fmla="*/ 4641850 w 4648200"/>
              <a:gd name="connsiteY34" fmla="*/ 1270000 h 2938403"/>
              <a:gd name="connsiteX35" fmla="*/ 4648200 w 4648200"/>
              <a:gd name="connsiteY35" fmla="*/ 1460500 h 2938403"/>
              <a:gd name="connsiteX36" fmla="*/ 4641850 w 4648200"/>
              <a:gd name="connsiteY36" fmla="*/ 1631950 h 2938403"/>
              <a:gd name="connsiteX37" fmla="*/ 4603750 w 4648200"/>
              <a:gd name="connsiteY37" fmla="*/ 1873250 h 2938403"/>
              <a:gd name="connsiteX38" fmla="*/ 4540250 w 4648200"/>
              <a:gd name="connsiteY38" fmla="*/ 2063750 h 2938403"/>
              <a:gd name="connsiteX39" fmla="*/ 4419600 w 4648200"/>
              <a:gd name="connsiteY39" fmla="*/ 2279650 h 2938403"/>
              <a:gd name="connsiteX40" fmla="*/ 4286250 w 4648200"/>
              <a:gd name="connsiteY40" fmla="*/ 2432050 h 2938403"/>
              <a:gd name="connsiteX41" fmla="*/ 4121150 w 4648200"/>
              <a:gd name="connsiteY41" fmla="*/ 2571750 h 2938403"/>
              <a:gd name="connsiteX42" fmla="*/ 3949700 w 4648200"/>
              <a:gd name="connsiteY42" fmla="*/ 2673350 h 2938403"/>
              <a:gd name="connsiteX43" fmla="*/ 3759200 w 4648200"/>
              <a:gd name="connsiteY43" fmla="*/ 2755900 h 2938403"/>
              <a:gd name="connsiteX44" fmla="*/ 3568700 w 4648200"/>
              <a:gd name="connsiteY44" fmla="*/ 2832100 h 2938403"/>
              <a:gd name="connsiteX45" fmla="*/ 3362325 w 4648200"/>
              <a:gd name="connsiteY45" fmla="*/ 2901950 h 2938403"/>
              <a:gd name="connsiteX46" fmla="*/ 3108325 w 4648200"/>
              <a:gd name="connsiteY46" fmla="*/ 2933700 h 2938403"/>
              <a:gd name="connsiteX47" fmla="*/ 2813050 w 4648200"/>
              <a:gd name="connsiteY47" fmla="*/ 2936875 h 2938403"/>
              <a:gd name="connsiteX48" fmla="*/ 2501900 w 4648200"/>
              <a:gd name="connsiteY48" fmla="*/ 2933700 h 2938403"/>
              <a:gd name="connsiteX49" fmla="*/ 2209800 w 4648200"/>
              <a:gd name="connsiteY49" fmla="*/ 2933700 h 2938403"/>
              <a:gd name="connsiteX50" fmla="*/ 1822450 w 4648200"/>
              <a:gd name="connsiteY50" fmla="*/ 2933700 h 2938403"/>
              <a:gd name="connsiteX51" fmla="*/ 1492250 w 4648200"/>
              <a:gd name="connsiteY51" fmla="*/ 2933700 h 2938403"/>
              <a:gd name="connsiteX52" fmla="*/ 1254125 w 4648200"/>
              <a:gd name="connsiteY52" fmla="*/ 2933700 h 2938403"/>
              <a:gd name="connsiteX53" fmla="*/ 1028700 w 4648200"/>
              <a:gd name="connsiteY53" fmla="*/ 2870200 h 2938403"/>
              <a:gd name="connsiteX54" fmla="*/ 850900 w 4648200"/>
              <a:gd name="connsiteY54" fmla="*/ 2800350 h 2938403"/>
              <a:gd name="connsiteX55" fmla="*/ 679450 w 4648200"/>
              <a:gd name="connsiteY55" fmla="*/ 2724150 h 2938403"/>
              <a:gd name="connsiteX56" fmla="*/ 514350 w 4648200"/>
              <a:gd name="connsiteY56" fmla="*/ 2597150 h 2938403"/>
              <a:gd name="connsiteX57" fmla="*/ 381000 w 4648200"/>
              <a:gd name="connsiteY57" fmla="*/ 2432050 h 2938403"/>
              <a:gd name="connsiteX58" fmla="*/ 285750 w 4648200"/>
              <a:gd name="connsiteY58" fmla="*/ 2317750 h 2938403"/>
              <a:gd name="connsiteX59" fmla="*/ 196850 w 4648200"/>
              <a:gd name="connsiteY59" fmla="*/ 2165350 h 2938403"/>
              <a:gd name="connsiteX60" fmla="*/ 114300 w 4648200"/>
              <a:gd name="connsiteY60" fmla="*/ 1981200 h 2938403"/>
              <a:gd name="connsiteX61" fmla="*/ 69850 w 4648200"/>
              <a:gd name="connsiteY61" fmla="*/ 1809750 h 2938403"/>
              <a:gd name="connsiteX62" fmla="*/ 25400 w 4648200"/>
              <a:gd name="connsiteY62" fmla="*/ 1600200 h 2938403"/>
              <a:gd name="connsiteX63" fmla="*/ 0 w 4648200"/>
              <a:gd name="connsiteY63" fmla="*/ 1377950 h 2938403"/>
              <a:gd name="connsiteX64" fmla="*/ 19050 w 4648200"/>
              <a:gd name="connsiteY64" fmla="*/ 1155700 h 2938403"/>
              <a:gd name="connsiteX65" fmla="*/ 44450 w 4648200"/>
              <a:gd name="connsiteY65" fmla="*/ 965200 h 2938403"/>
              <a:gd name="connsiteX66" fmla="*/ 101600 w 4648200"/>
              <a:gd name="connsiteY66" fmla="*/ 838200 h 2938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648200" h="2938403">
                <a:moveTo>
                  <a:pt x="101600" y="838200"/>
                </a:moveTo>
                <a:lnTo>
                  <a:pt x="146050" y="749300"/>
                </a:lnTo>
                <a:lnTo>
                  <a:pt x="177800" y="692150"/>
                </a:lnTo>
                <a:lnTo>
                  <a:pt x="279400" y="603250"/>
                </a:lnTo>
                <a:lnTo>
                  <a:pt x="374650" y="527050"/>
                </a:lnTo>
                <a:lnTo>
                  <a:pt x="463550" y="482600"/>
                </a:lnTo>
                <a:lnTo>
                  <a:pt x="565150" y="406400"/>
                </a:lnTo>
                <a:lnTo>
                  <a:pt x="717550" y="349250"/>
                </a:lnTo>
                <a:lnTo>
                  <a:pt x="831850" y="298450"/>
                </a:lnTo>
                <a:lnTo>
                  <a:pt x="927100" y="266700"/>
                </a:lnTo>
                <a:lnTo>
                  <a:pt x="1022350" y="260350"/>
                </a:lnTo>
                <a:lnTo>
                  <a:pt x="1104900" y="228600"/>
                </a:lnTo>
                <a:lnTo>
                  <a:pt x="1219200" y="190500"/>
                </a:lnTo>
                <a:lnTo>
                  <a:pt x="1346200" y="158750"/>
                </a:lnTo>
                <a:lnTo>
                  <a:pt x="1473200" y="133350"/>
                </a:lnTo>
                <a:lnTo>
                  <a:pt x="1612900" y="101600"/>
                </a:lnTo>
                <a:lnTo>
                  <a:pt x="1765300" y="82550"/>
                </a:lnTo>
                <a:lnTo>
                  <a:pt x="1943100" y="76200"/>
                </a:lnTo>
                <a:lnTo>
                  <a:pt x="2070100" y="50800"/>
                </a:lnTo>
                <a:lnTo>
                  <a:pt x="2254250" y="25400"/>
                </a:lnTo>
                <a:lnTo>
                  <a:pt x="2451100" y="6350"/>
                </a:lnTo>
                <a:lnTo>
                  <a:pt x="2679700" y="0"/>
                </a:lnTo>
                <a:lnTo>
                  <a:pt x="2876550" y="6350"/>
                </a:lnTo>
                <a:lnTo>
                  <a:pt x="3092450" y="19050"/>
                </a:lnTo>
                <a:lnTo>
                  <a:pt x="3327400" y="63500"/>
                </a:lnTo>
                <a:lnTo>
                  <a:pt x="3517900" y="120650"/>
                </a:lnTo>
                <a:lnTo>
                  <a:pt x="3714750" y="171450"/>
                </a:lnTo>
                <a:lnTo>
                  <a:pt x="3886200" y="247650"/>
                </a:lnTo>
                <a:lnTo>
                  <a:pt x="4044950" y="342900"/>
                </a:lnTo>
                <a:lnTo>
                  <a:pt x="4197350" y="457200"/>
                </a:lnTo>
                <a:lnTo>
                  <a:pt x="4337050" y="571500"/>
                </a:lnTo>
                <a:lnTo>
                  <a:pt x="4476750" y="742950"/>
                </a:lnTo>
                <a:lnTo>
                  <a:pt x="4559300" y="901700"/>
                </a:lnTo>
                <a:lnTo>
                  <a:pt x="4616450" y="1085850"/>
                </a:lnTo>
                <a:lnTo>
                  <a:pt x="4641850" y="1270000"/>
                </a:lnTo>
                <a:lnTo>
                  <a:pt x="4648200" y="1460500"/>
                </a:lnTo>
                <a:lnTo>
                  <a:pt x="4641850" y="1631950"/>
                </a:lnTo>
                <a:lnTo>
                  <a:pt x="4603750" y="1873250"/>
                </a:lnTo>
                <a:lnTo>
                  <a:pt x="4540250" y="2063750"/>
                </a:lnTo>
                <a:lnTo>
                  <a:pt x="4419600" y="2279650"/>
                </a:lnTo>
                <a:lnTo>
                  <a:pt x="4286250" y="2432050"/>
                </a:lnTo>
                <a:lnTo>
                  <a:pt x="4121150" y="2571750"/>
                </a:lnTo>
                <a:lnTo>
                  <a:pt x="3949700" y="2673350"/>
                </a:lnTo>
                <a:lnTo>
                  <a:pt x="3759200" y="2755900"/>
                </a:lnTo>
                <a:lnTo>
                  <a:pt x="3568700" y="2832100"/>
                </a:lnTo>
                <a:lnTo>
                  <a:pt x="3362325" y="2901950"/>
                </a:lnTo>
                <a:lnTo>
                  <a:pt x="3108325" y="2933700"/>
                </a:lnTo>
                <a:lnTo>
                  <a:pt x="2813050" y="2936875"/>
                </a:lnTo>
                <a:cubicBezTo>
                  <a:pt x="2705100" y="2932642"/>
                  <a:pt x="2602442" y="2934229"/>
                  <a:pt x="2501900" y="2933700"/>
                </a:cubicBezTo>
                <a:lnTo>
                  <a:pt x="2209800" y="2933700"/>
                </a:lnTo>
                <a:lnTo>
                  <a:pt x="1822450" y="2933700"/>
                </a:lnTo>
                <a:lnTo>
                  <a:pt x="1492250" y="2933700"/>
                </a:lnTo>
                <a:cubicBezTo>
                  <a:pt x="1416050" y="2933700"/>
                  <a:pt x="1331383" y="2944283"/>
                  <a:pt x="1254125" y="2933700"/>
                </a:cubicBezTo>
                <a:cubicBezTo>
                  <a:pt x="1176867" y="2923117"/>
                  <a:pt x="1102783" y="2886075"/>
                  <a:pt x="1028700" y="2870200"/>
                </a:cubicBezTo>
                <a:lnTo>
                  <a:pt x="850900" y="2800350"/>
                </a:lnTo>
                <a:lnTo>
                  <a:pt x="679450" y="2724150"/>
                </a:lnTo>
                <a:lnTo>
                  <a:pt x="514350" y="2597150"/>
                </a:lnTo>
                <a:lnTo>
                  <a:pt x="381000" y="2432050"/>
                </a:lnTo>
                <a:lnTo>
                  <a:pt x="285750" y="2317750"/>
                </a:lnTo>
                <a:lnTo>
                  <a:pt x="196850" y="2165350"/>
                </a:lnTo>
                <a:lnTo>
                  <a:pt x="114300" y="1981200"/>
                </a:lnTo>
                <a:lnTo>
                  <a:pt x="69850" y="1809750"/>
                </a:lnTo>
                <a:lnTo>
                  <a:pt x="25400" y="1600200"/>
                </a:lnTo>
                <a:lnTo>
                  <a:pt x="0" y="1377950"/>
                </a:lnTo>
                <a:lnTo>
                  <a:pt x="19050" y="1155700"/>
                </a:lnTo>
                <a:lnTo>
                  <a:pt x="44450" y="965200"/>
                </a:lnTo>
                <a:lnTo>
                  <a:pt x="101600" y="838200"/>
                </a:lnTo>
                <a:close/>
              </a:path>
            </a:pathLst>
          </a:custGeom>
          <a:noFill/>
          <a:ln w="1270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8" name="Oval 67">
            <a:extLst>
              <a:ext uri="{FF2B5EF4-FFF2-40B4-BE49-F238E27FC236}">
                <a16:creationId xmlns:a16="http://schemas.microsoft.com/office/drawing/2014/main" id="{1C80EE70-B48C-B24E-907E-2CDF48784871}"/>
              </a:ext>
            </a:extLst>
          </p:cNvPr>
          <p:cNvSpPr>
            <a:spLocks noChangeAspect="1"/>
          </p:cNvSpPr>
          <p:nvPr/>
        </p:nvSpPr>
        <p:spPr>
          <a:xfrm>
            <a:off x="2103423" y="3666545"/>
            <a:ext cx="1096279" cy="682359"/>
          </a:xfrm>
          <a:prstGeom prst="ellipse">
            <a:avLst/>
          </a:prstGeom>
          <a:gradFill flip="none" rotWithShape="1">
            <a:gsLst>
              <a:gs pos="0">
                <a:srgbClr val="00FC1B"/>
              </a:gs>
              <a:gs pos="0">
                <a:srgbClr val="00FC1B"/>
              </a:gs>
              <a:gs pos="84000">
                <a:srgbClr val="FFD2C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9" name="Rounded Rectangle 68">
            <a:extLst>
              <a:ext uri="{FF2B5EF4-FFF2-40B4-BE49-F238E27FC236}">
                <a16:creationId xmlns:a16="http://schemas.microsoft.com/office/drawing/2014/main" id="{9AF12028-3BE5-1D49-AED6-AB09AEBF7914}"/>
              </a:ext>
            </a:extLst>
          </p:cNvPr>
          <p:cNvSpPr>
            <a:spLocks noChangeAspect="1"/>
          </p:cNvSpPr>
          <p:nvPr/>
        </p:nvSpPr>
        <p:spPr>
          <a:xfrm>
            <a:off x="1864565" y="3547397"/>
            <a:ext cx="1375428" cy="238296"/>
          </a:xfrm>
          <a:prstGeom prst="round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0" name="Rounded Rectangle 69">
            <a:extLst>
              <a:ext uri="{FF2B5EF4-FFF2-40B4-BE49-F238E27FC236}">
                <a16:creationId xmlns:a16="http://schemas.microsoft.com/office/drawing/2014/main" id="{2F956C8F-83B0-9244-BD1A-328396C317B7}"/>
              </a:ext>
            </a:extLst>
          </p:cNvPr>
          <p:cNvSpPr>
            <a:spLocks noChangeAspect="1"/>
          </p:cNvSpPr>
          <p:nvPr/>
        </p:nvSpPr>
        <p:spPr>
          <a:xfrm>
            <a:off x="1608431" y="3683833"/>
            <a:ext cx="1896571" cy="296487"/>
          </a:xfrm>
          <a:prstGeom prst="roundRect">
            <a:avLst/>
          </a:prstGeom>
          <a:solidFill>
            <a:schemeClr val="tx1">
              <a:lumMod val="75000"/>
              <a:lumOff val="2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1" name="Rectangle 70">
            <a:extLst>
              <a:ext uri="{FF2B5EF4-FFF2-40B4-BE49-F238E27FC236}">
                <a16:creationId xmlns:a16="http://schemas.microsoft.com/office/drawing/2014/main" id="{CF8D795D-7AB1-E64A-B25B-2E5D3900D763}"/>
              </a:ext>
            </a:extLst>
          </p:cNvPr>
          <p:cNvSpPr>
            <a:spLocks noChangeAspect="1"/>
          </p:cNvSpPr>
          <p:nvPr/>
        </p:nvSpPr>
        <p:spPr>
          <a:xfrm>
            <a:off x="2556865" y="3924971"/>
            <a:ext cx="203915" cy="63812"/>
          </a:xfrm>
          <a:prstGeom prst="rect">
            <a:avLst/>
          </a:prstGeom>
          <a:solidFill>
            <a:srgbClr val="00FC1B"/>
          </a:solidFill>
          <a:ln>
            <a:solidFill>
              <a:srgbClr val="00E11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2" name="Rectangle 71">
            <a:extLst>
              <a:ext uri="{FF2B5EF4-FFF2-40B4-BE49-F238E27FC236}">
                <a16:creationId xmlns:a16="http://schemas.microsoft.com/office/drawing/2014/main" id="{A94853DD-E888-B744-A121-C2B348D2CAA0}"/>
              </a:ext>
            </a:extLst>
          </p:cNvPr>
          <p:cNvSpPr>
            <a:spLocks noChangeAspect="1"/>
          </p:cNvSpPr>
          <p:nvPr/>
        </p:nvSpPr>
        <p:spPr>
          <a:xfrm>
            <a:off x="2361206" y="3912462"/>
            <a:ext cx="98252" cy="76321"/>
          </a:xfrm>
          <a:prstGeom prst="rect">
            <a:avLst/>
          </a:prstGeom>
          <a:solidFill>
            <a:srgbClr val="FFFF00"/>
          </a:solidFill>
          <a:ln>
            <a:solidFill>
              <a:srgbClr val="D7D50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77" name="Straight Connector 76">
            <a:extLst>
              <a:ext uri="{FF2B5EF4-FFF2-40B4-BE49-F238E27FC236}">
                <a16:creationId xmlns:a16="http://schemas.microsoft.com/office/drawing/2014/main" id="{1C930964-B74C-4F4D-8480-27D1E4F14B7D}"/>
              </a:ext>
            </a:extLst>
          </p:cNvPr>
          <p:cNvCxnSpPr>
            <a:cxnSpLocks/>
          </p:cNvCxnSpPr>
          <p:nvPr/>
        </p:nvCxnSpPr>
        <p:spPr>
          <a:xfrm flipH="1">
            <a:off x="1673747" y="1114937"/>
            <a:ext cx="92992" cy="1541998"/>
          </a:xfrm>
          <a:prstGeom prst="line">
            <a:avLst/>
          </a:prstGeom>
          <a:ln w="38100">
            <a:solidFill>
              <a:schemeClr val="tx1">
                <a:lumMod val="95000"/>
                <a:lumOff val="5000"/>
              </a:schemeClr>
            </a:solidFill>
            <a:prstDash val="sysDash"/>
          </a:ln>
          <a:effectLst>
            <a:glow rad="25400">
              <a:schemeClr val="bg1"/>
            </a:glow>
          </a:effectLst>
        </p:spPr>
        <p:style>
          <a:lnRef idx="1">
            <a:schemeClr val="accent1"/>
          </a:lnRef>
          <a:fillRef idx="0">
            <a:schemeClr val="accent1"/>
          </a:fillRef>
          <a:effectRef idx="0">
            <a:schemeClr val="accent1"/>
          </a:effectRef>
          <a:fontRef idx="minor">
            <a:schemeClr val="tx1"/>
          </a:fontRef>
        </p:style>
      </p:cxnSp>
      <p:sp>
        <p:nvSpPr>
          <p:cNvPr id="78" name="TextBox 77">
            <a:extLst>
              <a:ext uri="{FF2B5EF4-FFF2-40B4-BE49-F238E27FC236}">
                <a16:creationId xmlns:a16="http://schemas.microsoft.com/office/drawing/2014/main" id="{E2D710BD-BC2E-FB42-B3AA-C43DB59446BA}"/>
              </a:ext>
            </a:extLst>
          </p:cNvPr>
          <p:cNvSpPr txBox="1">
            <a:spLocks/>
          </p:cNvSpPr>
          <p:nvPr/>
        </p:nvSpPr>
        <p:spPr>
          <a:xfrm>
            <a:off x="4300561" y="5782589"/>
            <a:ext cx="1319189" cy="584775"/>
          </a:xfrm>
          <a:prstGeom prst="rect">
            <a:avLst/>
          </a:prstGeom>
          <a:noFill/>
        </p:spPr>
        <p:txBody>
          <a:bodyPr wrap="square" rtlCol="0">
            <a:spAutoFit/>
          </a:bodyPr>
          <a:lstStyle/>
          <a:p>
            <a:pPr marL="0" marR="0" lvl="0" indent="0" algn="ctr" defTabSz="52748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Wrist cross-section</a:t>
            </a:r>
          </a:p>
        </p:txBody>
      </p:sp>
    </p:spTree>
    <p:extLst>
      <p:ext uri="{BB962C8B-B14F-4D97-AF65-F5344CB8AC3E}">
        <p14:creationId xmlns:p14="http://schemas.microsoft.com/office/powerpoint/2010/main" val="1626701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71" grpId="0" animBg="1"/>
      <p:bldP spid="72" grpId="0" animBg="1"/>
      <p:bldP spid="7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3C6AD74-E693-C143-8FA2-037025678226}"/>
              </a:ext>
            </a:extLst>
          </p:cNvPr>
          <p:cNvPicPr>
            <a:picLocks noChangeAspect="1"/>
          </p:cNvPicPr>
          <p:nvPr/>
        </p:nvPicPr>
        <p:blipFill>
          <a:blip r:embed="rId3"/>
          <a:srcRect/>
          <a:stretch/>
        </p:blipFill>
        <p:spPr>
          <a:xfrm>
            <a:off x="5486035" y="309119"/>
            <a:ext cx="5432612" cy="1916581"/>
          </a:xfrm>
          <a:prstGeom prst="rect">
            <a:avLst/>
          </a:prstGeom>
        </p:spPr>
      </p:pic>
      <p:sp>
        <p:nvSpPr>
          <p:cNvPr id="22" name="Freeform 21">
            <a:extLst>
              <a:ext uri="{FF2B5EF4-FFF2-40B4-BE49-F238E27FC236}">
                <a16:creationId xmlns:a16="http://schemas.microsoft.com/office/drawing/2014/main" id="{10E54187-88F9-A54D-BAE3-E8413070EC47}"/>
              </a:ext>
            </a:extLst>
          </p:cNvPr>
          <p:cNvSpPr>
            <a:spLocks noChangeAspect="1"/>
          </p:cNvSpPr>
          <p:nvPr/>
        </p:nvSpPr>
        <p:spPr>
          <a:xfrm rot="10800000">
            <a:off x="529974" y="3882442"/>
            <a:ext cx="3964399" cy="2506132"/>
          </a:xfrm>
          <a:custGeom>
            <a:avLst/>
            <a:gdLst>
              <a:gd name="connsiteX0" fmla="*/ 101600 w 4648200"/>
              <a:gd name="connsiteY0" fmla="*/ 838200 h 2927350"/>
              <a:gd name="connsiteX1" fmla="*/ 146050 w 4648200"/>
              <a:gd name="connsiteY1" fmla="*/ 749300 h 2927350"/>
              <a:gd name="connsiteX2" fmla="*/ 177800 w 4648200"/>
              <a:gd name="connsiteY2" fmla="*/ 692150 h 2927350"/>
              <a:gd name="connsiteX3" fmla="*/ 279400 w 4648200"/>
              <a:gd name="connsiteY3" fmla="*/ 603250 h 2927350"/>
              <a:gd name="connsiteX4" fmla="*/ 374650 w 4648200"/>
              <a:gd name="connsiteY4" fmla="*/ 527050 h 2927350"/>
              <a:gd name="connsiteX5" fmla="*/ 463550 w 4648200"/>
              <a:gd name="connsiteY5" fmla="*/ 482600 h 2927350"/>
              <a:gd name="connsiteX6" fmla="*/ 565150 w 4648200"/>
              <a:gd name="connsiteY6" fmla="*/ 406400 h 2927350"/>
              <a:gd name="connsiteX7" fmla="*/ 717550 w 4648200"/>
              <a:gd name="connsiteY7" fmla="*/ 349250 h 2927350"/>
              <a:gd name="connsiteX8" fmla="*/ 831850 w 4648200"/>
              <a:gd name="connsiteY8" fmla="*/ 298450 h 2927350"/>
              <a:gd name="connsiteX9" fmla="*/ 927100 w 4648200"/>
              <a:gd name="connsiteY9" fmla="*/ 266700 h 2927350"/>
              <a:gd name="connsiteX10" fmla="*/ 1022350 w 4648200"/>
              <a:gd name="connsiteY10" fmla="*/ 260350 h 2927350"/>
              <a:gd name="connsiteX11" fmla="*/ 1104900 w 4648200"/>
              <a:gd name="connsiteY11" fmla="*/ 228600 h 2927350"/>
              <a:gd name="connsiteX12" fmla="*/ 1219200 w 4648200"/>
              <a:gd name="connsiteY12" fmla="*/ 190500 h 2927350"/>
              <a:gd name="connsiteX13" fmla="*/ 1346200 w 4648200"/>
              <a:gd name="connsiteY13" fmla="*/ 158750 h 2927350"/>
              <a:gd name="connsiteX14" fmla="*/ 1473200 w 4648200"/>
              <a:gd name="connsiteY14" fmla="*/ 133350 h 2927350"/>
              <a:gd name="connsiteX15" fmla="*/ 1612900 w 4648200"/>
              <a:gd name="connsiteY15" fmla="*/ 101600 h 2927350"/>
              <a:gd name="connsiteX16" fmla="*/ 1765300 w 4648200"/>
              <a:gd name="connsiteY16" fmla="*/ 82550 h 2927350"/>
              <a:gd name="connsiteX17" fmla="*/ 1943100 w 4648200"/>
              <a:gd name="connsiteY17" fmla="*/ 76200 h 2927350"/>
              <a:gd name="connsiteX18" fmla="*/ 2070100 w 4648200"/>
              <a:gd name="connsiteY18" fmla="*/ 50800 h 2927350"/>
              <a:gd name="connsiteX19" fmla="*/ 2254250 w 4648200"/>
              <a:gd name="connsiteY19" fmla="*/ 25400 h 2927350"/>
              <a:gd name="connsiteX20" fmla="*/ 2451100 w 4648200"/>
              <a:gd name="connsiteY20" fmla="*/ 6350 h 2927350"/>
              <a:gd name="connsiteX21" fmla="*/ 2679700 w 4648200"/>
              <a:gd name="connsiteY21" fmla="*/ 0 h 2927350"/>
              <a:gd name="connsiteX22" fmla="*/ 2876550 w 4648200"/>
              <a:gd name="connsiteY22" fmla="*/ 6350 h 2927350"/>
              <a:gd name="connsiteX23" fmla="*/ 3092450 w 4648200"/>
              <a:gd name="connsiteY23" fmla="*/ 19050 h 2927350"/>
              <a:gd name="connsiteX24" fmla="*/ 3327400 w 4648200"/>
              <a:gd name="connsiteY24" fmla="*/ 63500 h 2927350"/>
              <a:gd name="connsiteX25" fmla="*/ 3517900 w 4648200"/>
              <a:gd name="connsiteY25" fmla="*/ 120650 h 2927350"/>
              <a:gd name="connsiteX26" fmla="*/ 3714750 w 4648200"/>
              <a:gd name="connsiteY26" fmla="*/ 171450 h 2927350"/>
              <a:gd name="connsiteX27" fmla="*/ 3886200 w 4648200"/>
              <a:gd name="connsiteY27" fmla="*/ 247650 h 2927350"/>
              <a:gd name="connsiteX28" fmla="*/ 4044950 w 4648200"/>
              <a:gd name="connsiteY28" fmla="*/ 342900 h 2927350"/>
              <a:gd name="connsiteX29" fmla="*/ 4197350 w 4648200"/>
              <a:gd name="connsiteY29" fmla="*/ 457200 h 2927350"/>
              <a:gd name="connsiteX30" fmla="*/ 4337050 w 4648200"/>
              <a:gd name="connsiteY30" fmla="*/ 571500 h 2927350"/>
              <a:gd name="connsiteX31" fmla="*/ 4476750 w 4648200"/>
              <a:gd name="connsiteY31" fmla="*/ 742950 h 2927350"/>
              <a:gd name="connsiteX32" fmla="*/ 4559300 w 4648200"/>
              <a:gd name="connsiteY32" fmla="*/ 901700 h 2927350"/>
              <a:gd name="connsiteX33" fmla="*/ 4616450 w 4648200"/>
              <a:gd name="connsiteY33" fmla="*/ 1085850 h 2927350"/>
              <a:gd name="connsiteX34" fmla="*/ 4641850 w 4648200"/>
              <a:gd name="connsiteY34" fmla="*/ 1270000 h 2927350"/>
              <a:gd name="connsiteX35" fmla="*/ 4648200 w 4648200"/>
              <a:gd name="connsiteY35" fmla="*/ 1460500 h 2927350"/>
              <a:gd name="connsiteX36" fmla="*/ 4641850 w 4648200"/>
              <a:gd name="connsiteY36" fmla="*/ 1631950 h 2927350"/>
              <a:gd name="connsiteX37" fmla="*/ 4603750 w 4648200"/>
              <a:gd name="connsiteY37" fmla="*/ 1873250 h 2927350"/>
              <a:gd name="connsiteX38" fmla="*/ 4540250 w 4648200"/>
              <a:gd name="connsiteY38" fmla="*/ 2063750 h 2927350"/>
              <a:gd name="connsiteX39" fmla="*/ 4419600 w 4648200"/>
              <a:gd name="connsiteY39" fmla="*/ 2279650 h 2927350"/>
              <a:gd name="connsiteX40" fmla="*/ 4286250 w 4648200"/>
              <a:gd name="connsiteY40" fmla="*/ 2432050 h 2927350"/>
              <a:gd name="connsiteX41" fmla="*/ 4121150 w 4648200"/>
              <a:gd name="connsiteY41" fmla="*/ 2571750 h 2927350"/>
              <a:gd name="connsiteX42" fmla="*/ 3949700 w 4648200"/>
              <a:gd name="connsiteY42" fmla="*/ 2673350 h 2927350"/>
              <a:gd name="connsiteX43" fmla="*/ 3759200 w 4648200"/>
              <a:gd name="connsiteY43" fmla="*/ 2755900 h 2927350"/>
              <a:gd name="connsiteX44" fmla="*/ 3568700 w 4648200"/>
              <a:gd name="connsiteY44" fmla="*/ 2832100 h 2927350"/>
              <a:gd name="connsiteX45" fmla="*/ 3359150 w 4648200"/>
              <a:gd name="connsiteY45" fmla="*/ 2876550 h 2927350"/>
              <a:gd name="connsiteX46" fmla="*/ 3092450 w 4648200"/>
              <a:gd name="connsiteY46" fmla="*/ 2908300 h 2927350"/>
              <a:gd name="connsiteX47" fmla="*/ 2806700 w 4648200"/>
              <a:gd name="connsiteY47" fmla="*/ 2927350 h 2927350"/>
              <a:gd name="connsiteX48" fmla="*/ 2482850 w 4648200"/>
              <a:gd name="connsiteY48" fmla="*/ 2914650 h 2927350"/>
              <a:gd name="connsiteX49" fmla="*/ 2190750 w 4648200"/>
              <a:gd name="connsiteY49" fmla="*/ 2908300 h 2927350"/>
              <a:gd name="connsiteX50" fmla="*/ 1816100 w 4648200"/>
              <a:gd name="connsiteY50" fmla="*/ 2908300 h 2927350"/>
              <a:gd name="connsiteX51" fmla="*/ 1485900 w 4648200"/>
              <a:gd name="connsiteY51" fmla="*/ 2914650 h 2927350"/>
              <a:gd name="connsiteX52" fmla="*/ 1244600 w 4648200"/>
              <a:gd name="connsiteY52" fmla="*/ 2889250 h 2927350"/>
              <a:gd name="connsiteX53" fmla="*/ 1028700 w 4648200"/>
              <a:gd name="connsiteY53" fmla="*/ 2870200 h 2927350"/>
              <a:gd name="connsiteX54" fmla="*/ 850900 w 4648200"/>
              <a:gd name="connsiteY54" fmla="*/ 2800350 h 2927350"/>
              <a:gd name="connsiteX55" fmla="*/ 679450 w 4648200"/>
              <a:gd name="connsiteY55" fmla="*/ 2724150 h 2927350"/>
              <a:gd name="connsiteX56" fmla="*/ 514350 w 4648200"/>
              <a:gd name="connsiteY56" fmla="*/ 2597150 h 2927350"/>
              <a:gd name="connsiteX57" fmla="*/ 381000 w 4648200"/>
              <a:gd name="connsiteY57" fmla="*/ 2432050 h 2927350"/>
              <a:gd name="connsiteX58" fmla="*/ 285750 w 4648200"/>
              <a:gd name="connsiteY58" fmla="*/ 2317750 h 2927350"/>
              <a:gd name="connsiteX59" fmla="*/ 196850 w 4648200"/>
              <a:gd name="connsiteY59" fmla="*/ 2165350 h 2927350"/>
              <a:gd name="connsiteX60" fmla="*/ 114300 w 4648200"/>
              <a:gd name="connsiteY60" fmla="*/ 1981200 h 2927350"/>
              <a:gd name="connsiteX61" fmla="*/ 69850 w 4648200"/>
              <a:gd name="connsiteY61" fmla="*/ 1809750 h 2927350"/>
              <a:gd name="connsiteX62" fmla="*/ 25400 w 4648200"/>
              <a:gd name="connsiteY62" fmla="*/ 1600200 h 2927350"/>
              <a:gd name="connsiteX63" fmla="*/ 0 w 4648200"/>
              <a:gd name="connsiteY63" fmla="*/ 1377950 h 2927350"/>
              <a:gd name="connsiteX64" fmla="*/ 19050 w 4648200"/>
              <a:gd name="connsiteY64" fmla="*/ 1155700 h 2927350"/>
              <a:gd name="connsiteX65" fmla="*/ 44450 w 4648200"/>
              <a:gd name="connsiteY65" fmla="*/ 965200 h 2927350"/>
              <a:gd name="connsiteX66" fmla="*/ 101600 w 4648200"/>
              <a:gd name="connsiteY66" fmla="*/ 838200 h 2927350"/>
              <a:gd name="connsiteX0" fmla="*/ 101600 w 4648200"/>
              <a:gd name="connsiteY0" fmla="*/ 838200 h 2927350"/>
              <a:gd name="connsiteX1" fmla="*/ 146050 w 4648200"/>
              <a:gd name="connsiteY1" fmla="*/ 749300 h 2927350"/>
              <a:gd name="connsiteX2" fmla="*/ 177800 w 4648200"/>
              <a:gd name="connsiteY2" fmla="*/ 692150 h 2927350"/>
              <a:gd name="connsiteX3" fmla="*/ 279400 w 4648200"/>
              <a:gd name="connsiteY3" fmla="*/ 603250 h 2927350"/>
              <a:gd name="connsiteX4" fmla="*/ 374650 w 4648200"/>
              <a:gd name="connsiteY4" fmla="*/ 527050 h 2927350"/>
              <a:gd name="connsiteX5" fmla="*/ 463550 w 4648200"/>
              <a:gd name="connsiteY5" fmla="*/ 482600 h 2927350"/>
              <a:gd name="connsiteX6" fmla="*/ 565150 w 4648200"/>
              <a:gd name="connsiteY6" fmla="*/ 406400 h 2927350"/>
              <a:gd name="connsiteX7" fmla="*/ 717550 w 4648200"/>
              <a:gd name="connsiteY7" fmla="*/ 349250 h 2927350"/>
              <a:gd name="connsiteX8" fmla="*/ 831850 w 4648200"/>
              <a:gd name="connsiteY8" fmla="*/ 298450 h 2927350"/>
              <a:gd name="connsiteX9" fmla="*/ 927100 w 4648200"/>
              <a:gd name="connsiteY9" fmla="*/ 266700 h 2927350"/>
              <a:gd name="connsiteX10" fmla="*/ 1022350 w 4648200"/>
              <a:gd name="connsiteY10" fmla="*/ 260350 h 2927350"/>
              <a:gd name="connsiteX11" fmla="*/ 1104900 w 4648200"/>
              <a:gd name="connsiteY11" fmla="*/ 228600 h 2927350"/>
              <a:gd name="connsiteX12" fmla="*/ 1219200 w 4648200"/>
              <a:gd name="connsiteY12" fmla="*/ 190500 h 2927350"/>
              <a:gd name="connsiteX13" fmla="*/ 1346200 w 4648200"/>
              <a:gd name="connsiteY13" fmla="*/ 158750 h 2927350"/>
              <a:gd name="connsiteX14" fmla="*/ 1473200 w 4648200"/>
              <a:gd name="connsiteY14" fmla="*/ 133350 h 2927350"/>
              <a:gd name="connsiteX15" fmla="*/ 1612900 w 4648200"/>
              <a:gd name="connsiteY15" fmla="*/ 101600 h 2927350"/>
              <a:gd name="connsiteX16" fmla="*/ 1765300 w 4648200"/>
              <a:gd name="connsiteY16" fmla="*/ 82550 h 2927350"/>
              <a:gd name="connsiteX17" fmla="*/ 1943100 w 4648200"/>
              <a:gd name="connsiteY17" fmla="*/ 76200 h 2927350"/>
              <a:gd name="connsiteX18" fmla="*/ 2070100 w 4648200"/>
              <a:gd name="connsiteY18" fmla="*/ 50800 h 2927350"/>
              <a:gd name="connsiteX19" fmla="*/ 2254250 w 4648200"/>
              <a:gd name="connsiteY19" fmla="*/ 25400 h 2927350"/>
              <a:gd name="connsiteX20" fmla="*/ 2451100 w 4648200"/>
              <a:gd name="connsiteY20" fmla="*/ 6350 h 2927350"/>
              <a:gd name="connsiteX21" fmla="*/ 2679700 w 4648200"/>
              <a:gd name="connsiteY21" fmla="*/ 0 h 2927350"/>
              <a:gd name="connsiteX22" fmla="*/ 2876550 w 4648200"/>
              <a:gd name="connsiteY22" fmla="*/ 6350 h 2927350"/>
              <a:gd name="connsiteX23" fmla="*/ 3092450 w 4648200"/>
              <a:gd name="connsiteY23" fmla="*/ 19050 h 2927350"/>
              <a:gd name="connsiteX24" fmla="*/ 3327400 w 4648200"/>
              <a:gd name="connsiteY24" fmla="*/ 63500 h 2927350"/>
              <a:gd name="connsiteX25" fmla="*/ 3517900 w 4648200"/>
              <a:gd name="connsiteY25" fmla="*/ 120650 h 2927350"/>
              <a:gd name="connsiteX26" fmla="*/ 3714750 w 4648200"/>
              <a:gd name="connsiteY26" fmla="*/ 171450 h 2927350"/>
              <a:gd name="connsiteX27" fmla="*/ 3886200 w 4648200"/>
              <a:gd name="connsiteY27" fmla="*/ 247650 h 2927350"/>
              <a:gd name="connsiteX28" fmla="*/ 4044950 w 4648200"/>
              <a:gd name="connsiteY28" fmla="*/ 342900 h 2927350"/>
              <a:gd name="connsiteX29" fmla="*/ 4197350 w 4648200"/>
              <a:gd name="connsiteY29" fmla="*/ 457200 h 2927350"/>
              <a:gd name="connsiteX30" fmla="*/ 4337050 w 4648200"/>
              <a:gd name="connsiteY30" fmla="*/ 571500 h 2927350"/>
              <a:gd name="connsiteX31" fmla="*/ 4476750 w 4648200"/>
              <a:gd name="connsiteY31" fmla="*/ 742950 h 2927350"/>
              <a:gd name="connsiteX32" fmla="*/ 4559300 w 4648200"/>
              <a:gd name="connsiteY32" fmla="*/ 901700 h 2927350"/>
              <a:gd name="connsiteX33" fmla="*/ 4616450 w 4648200"/>
              <a:gd name="connsiteY33" fmla="*/ 1085850 h 2927350"/>
              <a:gd name="connsiteX34" fmla="*/ 4641850 w 4648200"/>
              <a:gd name="connsiteY34" fmla="*/ 1270000 h 2927350"/>
              <a:gd name="connsiteX35" fmla="*/ 4648200 w 4648200"/>
              <a:gd name="connsiteY35" fmla="*/ 1460500 h 2927350"/>
              <a:gd name="connsiteX36" fmla="*/ 4641850 w 4648200"/>
              <a:gd name="connsiteY36" fmla="*/ 1631950 h 2927350"/>
              <a:gd name="connsiteX37" fmla="*/ 4603750 w 4648200"/>
              <a:gd name="connsiteY37" fmla="*/ 1873250 h 2927350"/>
              <a:gd name="connsiteX38" fmla="*/ 4540250 w 4648200"/>
              <a:gd name="connsiteY38" fmla="*/ 2063750 h 2927350"/>
              <a:gd name="connsiteX39" fmla="*/ 4419600 w 4648200"/>
              <a:gd name="connsiteY39" fmla="*/ 2279650 h 2927350"/>
              <a:gd name="connsiteX40" fmla="*/ 4286250 w 4648200"/>
              <a:gd name="connsiteY40" fmla="*/ 2432050 h 2927350"/>
              <a:gd name="connsiteX41" fmla="*/ 4121150 w 4648200"/>
              <a:gd name="connsiteY41" fmla="*/ 2571750 h 2927350"/>
              <a:gd name="connsiteX42" fmla="*/ 3949700 w 4648200"/>
              <a:gd name="connsiteY42" fmla="*/ 2673350 h 2927350"/>
              <a:gd name="connsiteX43" fmla="*/ 3759200 w 4648200"/>
              <a:gd name="connsiteY43" fmla="*/ 2755900 h 2927350"/>
              <a:gd name="connsiteX44" fmla="*/ 3568700 w 4648200"/>
              <a:gd name="connsiteY44" fmla="*/ 2832100 h 2927350"/>
              <a:gd name="connsiteX45" fmla="*/ 3359150 w 4648200"/>
              <a:gd name="connsiteY45" fmla="*/ 2876550 h 2927350"/>
              <a:gd name="connsiteX46" fmla="*/ 3092450 w 4648200"/>
              <a:gd name="connsiteY46" fmla="*/ 2908300 h 2927350"/>
              <a:gd name="connsiteX47" fmla="*/ 2806700 w 4648200"/>
              <a:gd name="connsiteY47" fmla="*/ 2927350 h 2927350"/>
              <a:gd name="connsiteX48" fmla="*/ 2482850 w 4648200"/>
              <a:gd name="connsiteY48" fmla="*/ 2914650 h 2927350"/>
              <a:gd name="connsiteX49" fmla="*/ 2190750 w 4648200"/>
              <a:gd name="connsiteY49" fmla="*/ 2908300 h 2927350"/>
              <a:gd name="connsiteX50" fmla="*/ 1816100 w 4648200"/>
              <a:gd name="connsiteY50" fmla="*/ 2908300 h 2927350"/>
              <a:gd name="connsiteX51" fmla="*/ 1485900 w 4648200"/>
              <a:gd name="connsiteY51" fmla="*/ 2914650 h 2927350"/>
              <a:gd name="connsiteX52" fmla="*/ 1250950 w 4648200"/>
              <a:gd name="connsiteY52" fmla="*/ 2917825 h 2927350"/>
              <a:gd name="connsiteX53" fmla="*/ 1028700 w 4648200"/>
              <a:gd name="connsiteY53" fmla="*/ 2870200 h 2927350"/>
              <a:gd name="connsiteX54" fmla="*/ 850900 w 4648200"/>
              <a:gd name="connsiteY54" fmla="*/ 2800350 h 2927350"/>
              <a:gd name="connsiteX55" fmla="*/ 679450 w 4648200"/>
              <a:gd name="connsiteY55" fmla="*/ 2724150 h 2927350"/>
              <a:gd name="connsiteX56" fmla="*/ 514350 w 4648200"/>
              <a:gd name="connsiteY56" fmla="*/ 2597150 h 2927350"/>
              <a:gd name="connsiteX57" fmla="*/ 381000 w 4648200"/>
              <a:gd name="connsiteY57" fmla="*/ 2432050 h 2927350"/>
              <a:gd name="connsiteX58" fmla="*/ 285750 w 4648200"/>
              <a:gd name="connsiteY58" fmla="*/ 2317750 h 2927350"/>
              <a:gd name="connsiteX59" fmla="*/ 196850 w 4648200"/>
              <a:gd name="connsiteY59" fmla="*/ 2165350 h 2927350"/>
              <a:gd name="connsiteX60" fmla="*/ 114300 w 4648200"/>
              <a:gd name="connsiteY60" fmla="*/ 1981200 h 2927350"/>
              <a:gd name="connsiteX61" fmla="*/ 69850 w 4648200"/>
              <a:gd name="connsiteY61" fmla="*/ 1809750 h 2927350"/>
              <a:gd name="connsiteX62" fmla="*/ 25400 w 4648200"/>
              <a:gd name="connsiteY62" fmla="*/ 1600200 h 2927350"/>
              <a:gd name="connsiteX63" fmla="*/ 0 w 4648200"/>
              <a:gd name="connsiteY63" fmla="*/ 1377950 h 2927350"/>
              <a:gd name="connsiteX64" fmla="*/ 19050 w 4648200"/>
              <a:gd name="connsiteY64" fmla="*/ 1155700 h 2927350"/>
              <a:gd name="connsiteX65" fmla="*/ 44450 w 4648200"/>
              <a:gd name="connsiteY65" fmla="*/ 965200 h 2927350"/>
              <a:gd name="connsiteX66" fmla="*/ 101600 w 4648200"/>
              <a:gd name="connsiteY66" fmla="*/ 838200 h 2927350"/>
              <a:gd name="connsiteX0" fmla="*/ 101600 w 4648200"/>
              <a:gd name="connsiteY0" fmla="*/ 838200 h 2946400"/>
              <a:gd name="connsiteX1" fmla="*/ 146050 w 4648200"/>
              <a:gd name="connsiteY1" fmla="*/ 749300 h 2946400"/>
              <a:gd name="connsiteX2" fmla="*/ 177800 w 4648200"/>
              <a:gd name="connsiteY2" fmla="*/ 692150 h 2946400"/>
              <a:gd name="connsiteX3" fmla="*/ 279400 w 4648200"/>
              <a:gd name="connsiteY3" fmla="*/ 603250 h 2946400"/>
              <a:gd name="connsiteX4" fmla="*/ 374650 w 4648200"/>
              <a:gd name="connsiteY4" fmla="*/ 527050 h 2946400"/>
              <a:gd name="connsiteX5" fmla="*/ 463550 w 4648200"/>
              <a:gd name="connsiteY5" fmla="*/ 482600 h 2946400"/>
              <a:gd name="connsiteX6" fmla="*/ 565150 w 4648200"/>
              <a:gd name="connsiteY6" fmla="*/ 406400 h 2946400"/>
              <a:gd name="connsiteX7" fmla="*/ 717550 w 4648200"/>
              <a:gd name="connsiteY7" fmla="*/ 349250 h 2946400"/>
              <a:gd name="connsiteX8" fmla="*/ 831850 w 4648200"/>
              <a:gd name="connsiteY8" fmla="*/ 298450 h 2946400"/>
              <a:gd name="connsiteX9" fmla="*/ 927100 w 4648200"/>
              <a:gd name="connsiteY9" fmla="*/ 266700 h 2946400"/>
              <a:gd name="connsiteX10" fmla="*/ 1022350 w 4648200"/>
              <a:gd name="connsiteY10" fmla="*/ 260350 h 2946400"/>
              <a:gd name="connsiteX11" fmla="*/ 1104900 w 4648200"/>
              <a:gd name="connsiteY11" fmla="*/ 228600 h 2946400"/>
              <a:gd name="connsiteX12" fmla="*/ 1219200 w 4648200"/>
              <a:gd name="connsiteY12" fmla="*/ 190500 h 2946400"/>
              <a:gd name="connsiteX13" fmla="*/ 1346200 w 4648200"/>
              <a:gd name="connsiteY13" fmla="*/ 158750 h 2946400"/>
              <a:gd name="connsiteX14" fmla="*/ 1473200 w 4648200"/>
              <a:gd name="connsiteY14" fmla="*/ 133350 h 2946400"/>
              <a:gd name="connsiteX15" fmla="*/ 1612900 w 4648200"/>
              <a:gd name="connsiteY15" fmla="*/ 101600 h 2946400"/>
              <a:gd name="connsiteX16" fmla="*/ 1765300 w 4648200"/>
              <a:gd name="connsiteY16" fmla="*/ 82550 h 2946400"/>
              <a:gd name="connsiteX17" fmla="*/ 1943100 w 4648200"/>
              <a:gd name="connsiteY17" fmla="*/ 76200 h 2946400"/>
              <a:gd name="connsiteX18" fmla="*/ 2070100 w 4648200"/>
              <a:gd name="connsiteY18" fmla="*/ 50800 h 2946400"/>
              <a:gd name="connsiteX19" fmla="*/ 2254250 w 4648200"/>
              <a:gd name="connsiteY19" fmla="*/ 25400 h 2946400"/>
              <a:gd name="connsiteX20" fmla="*/ 2451100 w 4648200"/>
              <a:gd name="connsiteY20" fmla="*/ 6350 h 2946400"/>
              <a:gd name="connsiteX21" fmla="*/ 2679700 w 4648200"/>
              <a:gd name="connsiteY21" fmla="*/ 0 h 2946400"/>
              <a:gd name="connsiteX22" fmla="*/ 2876550 w 4648200"/>
              <a:gd name="connsiteY22" fmla="*/ 6350 h 2946400"/>
              <a:gd name="connsiteX23" fmla="*/ 3092450 w 4648200"/>
              <a:gd name="connsiteY23" fmla="*/ 19050 h 2946400"/>
              <a:gd name="connsiteX24" fmla="*/ 3327400 w 4648200"/>
              <a:gd name="connsiteY24" fmla="*/ 63500 h 2946400"/>
              <a:gd name="connsiteX25" fmla="*/ 3517900 w 4648200"/>
              <a:gd name="connsiteY25" fmla="*/ 120650 h 2946400"/>
              <a:gd name="connsiteX26" fmla="*/ 3714750 w 4648200"/>
              <a:gd name="connsiteY26" fmla="*/ 171450 h 2946400"/>
              <a:gd name="connsiteX27" fmla="*/ 3886200 w 4648200"/>
              <a:gd name="connsiteY27" fmla="*/ 247650 h 2946400"/>
              <a:gd name="connsiteX28" fmla="*/ 4044950 w 4648200"/>
              <a:gd name="connsiteY28" fmla="*/ 342900 h 2946400"/>
              <a:gd name="connsiteX29" fmla="*/ 4197350 w 4648200"/>
              <a:gd name="connsiteY29" fmla="*/ 457200 h 2946400"/>
              <a:gd name="connsiteX30" fmla="*/ 4337050 w 4648200"/>
              <a:gd name="connsiteY30" fmla="*/ 571500 h 2946400"/>
              <a:gd name="connsiteX31" fmla="*/ 4476750 w 4648200"/>
              <a:gd name="connsiteY31" fmla="*/ 742950 h 2946400"/>
              <a:gd name="connsiteX32" fmla="*/ 4559300 w 4648200"/>
              <a:gd name="connsiteY32" fmla="*/ 901700 h 2946400"/>
              <a:gd name="connsiteX33" fmla="*/ 4616450 w 4648200"/>
              <a:gd name="connsiteY33" fmla="*/ 1085850 h 2946400"/>
              <a:gd name="connsiteX34" fmla="*/ 4641850 w 4648200"/>
              <a:gd name="connsiteY34" fmla="*/ 1270000 h 2946400"/>
              <a:gd name="connsiteX35" fmla="*/ 4648200 w 4648200"/>
              <a:gd name="connsiteY35" fmla="*/ 1460500 h 2946400"/>
              <a:gd name="connsiteX36" fmla="*/ 4641850 w 4648200"/>
              <a:gd name="connsiteY36" fmla="*/ 1631950 h 2946400"/>
              <a:gd name="connsiteX37" fmla="*/ 4603750 w 4648200"/>
              <a:gd name="connsiteY37" fmla="*/ 1873250 h 2946400"/>
              <a:gd name="connsiteX38" fmla="*/ 4540250 w 4648200"/>
              <a:gd name="connsiteY38" fmla="*/ 2063750 h 2946400"/>
              <a:gd name="connsiteX39" fmla="*/ 4419600 w 4648200"/>
              <a:gd name="connsiteY39" fmla="*/ 2279650 h 2946400"/>
              <a:gd name="connsiteX40" fmla="*/ 4286250 w 4648200"/>
              <a:gd name="connsiteY40" fmla="*/ 2432050 h 2946400"/>
              <a:gd name="connsiteX41" fmla="*/ 4121150 w 4648200"/>
              <a:gd name="connsiteY41" fmla="*/ 2571750 h 2946400"/>
              <a:gd name="connsiteX42" fmla="*/ 3949700 w 4648200"/>
              <a:gd name="connsiteY42" fmla="*/ 2673350 h 2946400"/>
              <a:gd name="connsiteX43" fmla="*/ 3759200 w 4648200"/>
              <a:gd name="connsiteY43" fmla="*/ 2755900 h 2946400"/>
              <a:gd name="connsiteX44" fmla="*/ 3568700 w 4648200"/>
              <a:gd name="connsiteY44" fmla="*/ 2832100 h 2946400"/>
              <a:gd name="connsiteX45" fmla="*/ 3359150 w 4648200"/>
              <a:gd name="connsiteY45" fmla="*/ 2876550 h 2946400"/>
              <a:gd name="connsiteX46" fmla="*/ 3092450 w 4648200"/>
              <a:gd name="connsiteY46" fmla="*/ 2908300 h 2946400"/>
              <a:gd name="connsiteX47" fmla="*/ 2806700 w 4648200"/>
              <a:gd name="connsiteY47" fmla="*/ 2927350 h 2946400"/>
              <a:gd name="connsiteX48" fmla="*/ 2482850 w 4648200"/>
              <a:gd name="connsiteY48" fmla="*/ 2914650 h 2946400"/>
              <a:gd name="connsiteX49" fmla="*/ 2190750 w 4648200"/>
              <a:gd name="connsiteY49" fmla="*/ 2908300 h 2946400"/>
              <a:gd name="connsiteX50" fmla="*/ 1816100 w 4648200"/>
              <a:gd name="connsiteY50" fmla="*/ 2908300 h 2946400"/>
              <a:gd name="connsiteX51" fmla="*/ 1489075 w 4648200"/>
              <a:gd name="connsiteY51" fmla="*/ 2946400 h 2946400"/>
              <a:gd name="connsiteX52" fmla="*/ 1250950 w 4648200"/>
              <a:gd name="connsiteY52" fmla="*/ 2917825 h 2946400"/>
              <a:gd name="connsiteX53" fmla="*/ 1028700 w 4648200"/>
              <a:gd name="connsiteY53" fmla="*/ 2870200 h 2946400"/>
              <a:gd name="connsiteX54" fmla="*/ 850900 w 4648200"/>
              <a:gd name="connsiteY54" fmla="*/ 2800350 h 2946400"/>
              <a:gd name="connsiteX55" fmla="*/ 679450 w 4648200"/>
              <a:gd name="connsiteY55" fmla="*/ 2724150 h 2946400"/>
              <a:gd name="connsiteX56" fmla="*/ 514350 w 4648200"/>
              <a:gd name="connsiteY56" fmla="*/ 2597150 h 2946400"/>
              <a:gd name="connsiteX57" fmla="*/ 381000 w 4648200"/>
              <a:gd name="connsiteY57" fmla="*/ 2432050 h 2946400"/>
              <a:gd name="connsiteX58" fmla="*/ 285750 w 4648200"/>
              <a:gd name="connsiteY58" fmla="*/ 2317750 h 2946400"/>
              <a:gd name="connsiteX59" fmla="*/ 196850 w 4648200"/>
              <a:gd name="connsiteY59" fmla="*/ 2165350 h 2946400"/>
              <a:gd name="connsiteX60" fmla="*/ 114300 w 4648200"/>
              <a:gd name="connsiteY60" fmla="*/ 1981200 h 2946400"/>
              <a:gd name="connsiteX61" fmla="*/ 69850 w 4648200"/>
              <a:gd name="connsiteY61" fmla="*/ 1809750 h 2946400"/>
              <a:gd name="connsiteX62" fmla="*/ 25400 w 4648200"/>
              <a:gd name="connsiteY62" fmla="*/ 1600200 h 2946400"/>
              <a:gd name="connsiteX63" fmla="*/ 0 w 4648200"/>
              <a:gd name="connsiteY63" fmla="*/ 1377950 h 2946400"/>
              <a:gd name="connsiteX64" fmla="*/ 19050 w 4648200"/>
              <a:gd name="connsiteY64" fmla="*/ 1155700 h 2946400"/>
              <a:gd name="connsiteX65" fmla="*/ 44450 w 4648200"/>
              <a:gd name="connsiteY65" fmla="*/ 965200 h 2946400"/>
              <a:gd name="connsiteX66" fmla="*/ 101600 w 4648200"/>
              <a:gd name="connsiteY66" fmla="*/ 838200 h 2946400"/>
              <a:gd name="connsiteX0" fmla="*/ 101600 w 4648200"/>
              <a:gd name="connsiteY0" fmla="*/ 838200 h 2946400"/>
              <a:gd name="connsiteX1" fmla="*/ 146050 w 4648200"/>
              <a:gd name="connsiteY1" fmla="*/ 749300 h 2946400"/>
              <a:gd name="connsiteX2" fmla="*/ 177800 w 4648200"/>
              <a:gd name="connsiteY2" fmla="*/ 692150 h 2946400"/>
              <a:gd name="connsiteX3" fmla="*/ 279400 w 4648200"/>
              <a:gd name="connsiteY3" fmla="*/ 603250 h 2946400"/>
              <a:gd name="connsiteX4" fmla="*/ 374650 w 4648200"/>
              <a:gd name="connsiteY4" fmla="*/ 527050 h 2946400"/>
              <a:gd name="connsiteX5" fmla="*/ 463550 w 4648200"/>
              <a:gd name="connsiteY5" fmla="*/ 482600 h 2946400"/>
              <a:gd name="connsiteX6" fmla="*/ 565150 w 4648200"/>
              <a:gd name="connsiteY6" fmla="*/ 406400 h 2946400"/>
              <a:gd name="connsiteX7" fmla="*/ 717550 w 4648200"/>
              <a:gd name="connsiteY7" fmla="*/ 349250 h 2946400"/>
              <a:gd name="connsiteX8" fmla="*/ 831850 w 4648200"/>
              <a:gd name="connsiteY8" fmla="*/ 298450 h 2946400"/>
              <a:gd name="connsiteX9" fmla="*/ 927100 w 4648200"/>
              <a:gd name="connsiteY9" fmla="*/ 266700 h 2946400"/>
              <a:gd name="connsiteX10" fmla="*/ 1022350 w 4648200"/>
              <a:gd name="connsiteY10" fmla="*/ 260350 h 2946400"/>
              <a:gd name="connsiteX11" fmla="*/ 1104900 w 4648200"/>
              <a:gd name="connsiteY11" fmla="*/ 228600 h 2946400"/>
              <a:gd name="connsiteX12" fmla="*/ 1219200 w 4648200"/>
              <a:gd name="connsiteY12" fmla="*/ 190500 h 2946400"/>
              <a:gd name="connsiteX13" fmla="*/ 1346200 w 4648200"/>
              <a:gd name="connsiteY13" fmla="*/ 158750 h 2946400"/>
              <a:gd name="connsiteX14" fmla="*/ 1473200 w 4648200"/>
              <a:gd name="connsiteY14" fmla="*/ 133350 h 2946400"/>
              <a:gd name="connsiteX15" fmla="*/ 1612900 w 4648200"/>
              <a:gd name="connsiteY15" fmla="*/ 101600 h 2946400"/>
              <a:gd name="connsiteX16" fmla="*/ 1765300 w 4648200"/>
              <a:gd name="connsiteY16" fmla="*/ 82550 h 2946400"/>
              <a:gd name="connsiteX17" fmla="*/ 1943100 w 4648200"/>
              <a:gd name="connsiteY17" fmla="*/ 76200 h 2946400"/>
              <a:gd name="connsiteX18" fmla="*/ 2070100 w 4648200"/>
              <a:gd name="connsiteY18" fmla="*/ 50800 h 2946400"/>
              <a:gd name="connsiteX19" fmla="*/ 2254250 w 4648200"/>
              <a:gd name="connsiteY19" fmla="*/ 25400 h 2946400"/>
              <a:gd name="connsiteX20" fmla="*/ 2451100 w 4648200"/>
              <a:gd name="connsiteY20" fmla="*/ 6350 h 2946400"/>
              <a:gd name="connsiteX21" fmla="*/ 2679700 w 4648200"/>
              <a:gd name="connsiteY21" fmla="*/ 0 h 2946400"/>
              <a:gd name="connsiteX22" fmla="*/ 2876550 w 4648200"/>
              <a:gd name="connsiteY22" fmla="*/ 6350 h 2946400"/>
              <a:gd name="connsiteX23" fmla="*/ 3092450 w 4648200"/>
              <a:gd name="connsiteY23" fmla="*/ 19050 h 2946400"/>
              <a:gd name="connsiteX24" fmla="*/ 3327400 w 4648200"/>
              <a:gd name="connsiteY24" fmla="*/ 63500 h 2946400"/>
              <a:gd name="connsiteX25" fmla="*/ 3517900 w 4648200"/>
              <a:gd name="connsiteY25" fmla="*/ 120650 h 2946400"/>
              <a:gd name="connsiteX26" fmla="*/ 3714750 w 4648200"/>
              <a:gd name="connsiteY26" fmla="*/ 171450 h 2946400"/>
              <a:gd name="connsiteX27" fmla="*/ 3886200 w 4648200"/>
              <a:gd name="connsiteY27" fmla="*/ 247650 h 2946400"/>
              <a:gd name="connsiteX28" fmla="*/ 4044950 w 4648200"/>
              <a:gd name="connsiteY28" fmla="*/ 342900 h 2946400"/>
              <a:gd name="connsiteX29" fmla="*/ 4197350 w 4648200"/>
              <a:gd name="connsiteY29" fmla="*/ 457200 h 2946400"/>
              <a:gd name="connsiteX30" fmla="*/ 4337050 w 4648200"/>
              <a:gd name="connsiteY30" fmla="*/ 571500 h 2946400"/>
              <a:gd name="connsiteX31" fmla="*/ 4476750 w 4648200"/>
              <a:gd name="connsiteY31" fmla="*/ 742950 h 2946400"/>
              <a:gd name="connsiteX32" fmla="*/ 4559300 w 4648200"/>
              <a:gd name="connsiteY32" fmla="*/ 901700 h 2946400"/>
              <a:gd name="connsiteX33" fmla="*/ 4616450 w 4648200"/>
              <a:gd name="connsiteY33" fmla="*/ 1085850 h 2946400"/>
              <a:gd name="connsiteX34" fmla="*/ 4641850 w 4648200"/>
              <a:gd name="connsiteY34" fmla="*/ 1270000 h 2946400"/>
              <a:gd name="connsiteX35" fmla="*/ 4648200 w 4648200"/>
              <a:gd name="connsiteY35" fmla="*/ 1460500 h 2946400"/>
              <a:gd name="connsiteX36" fmla="*/ 4641850 w 4648200"/>
              <a:gd name="connsiteY36" fmla="*/ 1631950 h 2946400"/>
              <a:gd name="connsiteX37" fmla="*/ 4603750 w 4648200"/>
              <a:gd name="connsiteY37" fmla="*/ 1873250 h 2946400"/>
              <a:gd name="connsiteX38" fmla="*/ 4540250 w 4648200"/>
              <a:gd name="connsiteY38" fmla="*/ 2063750 h 2946400"/>
              <a:gd name="connsiteX39" fmla="*/ 4419600 w 4648200"/>
              <a:gd name="connsiteY39" fmla="*/ 2279650 h 2946400"/>
              <a:gd name="connsiteX40" fmla="*/ 4286250 w 4648200"/>
              <a:gd name="connsiteY40" fmla="*/ 2432050 h 2946400"/>
              <a:gd name="connsiteX41" fmla="*/ 4121150 w 4648200"/>
              <a:gd name="connsiteY41" fmla="*/ 2571750 h 2946400"/>
              <a:gd name="connsiteX42" fmla="*/ 3949700 w 4648200"/>
              <a:gd name="connsiteY42" fmla="*/ 2673350 h 2946400"/>
              <a:gd name="connsiteX43" fmla="*/ 3759200 w 4648200"/>
              <a:gd name="connsiteY43" fmla="*/ 2755900 h 2946400"/>
              <a:gd name="connsiteX44" fmla="*/ 3568700 w 4648200"/>
              <a:gd name="connsiteY44" fmla="*/ 2832100 h 2946400"/>
              <a:gd name="connsiteX45" fmla="*/ 3359150 w 4648200"/>
              <a:gd name="connsiteY45" fmla="*/ 2876550 h 2946400"/>
              <a:gd name="connsiteX46" fmla="*/ 3092450 w 4648200"/>
              <a:gd name="connsiteY46" fmla="*/ 2908300 h 2946400"/>
              <a:gd name="connsiteX47" fmla="*/ 2806700 w 4648200"/>
              <a:gd name="connsiteY47" fmla="*/ 2927350 h 2946400"/>
              <a:gd name="connsiteX48" fmla="*/ 2482850 w 4648200"/>
              <a:gd name="connsiteY48" fmla="*/ 2914650 h 2946400"/>
              <a:gd name="connsiteX49" fmla="*/ 2190750 w 4648200"/>
              <a:gd name="connsiteY49" fmla="*/ 2908300 h 2946400"/>
              <a:gd name="connsiteX50" fmla="*/ 1819275 w 4648200"/>
              <a:gd name="connsiteY50" fmla="*/ 2946400 h 2946400"/>
              <a:gd name="connsiteX51" fmla="*/ 1489075 w 4648200"/>
              <a:gd name="connsiteY51" fmla="*/ 2946400 h 2946400"/>
              <a:gd name="connsiteX52" fmla="*/ 1250950 w 4648200"/>
              <a:gd name="connsiteY52" fmla="*/ 2917825 h 2946400"/>
              <a:gd name="connsiteX53" fmla="*/ 1028700 w 4648200"/>
              <a:gd name="connsiteY53" fmla="*/ 2870200 h 2946400"/>
              <a:gd name="connsiteX54" fmla="*/ 850900 w 4648200"/>
              <a:gd name="connsiteY54" fmla="*/ 2800350 h 2946400"/>
              <a:gd name="connsiteX55" fmla="*/ 679450 w 4648200"/>
              <a:gd name="connsiteY55" fmla="*/ 2724150 h 2946400"/>
              <a:gd name="connsiteX56" fmla="*/ 514350 w 4648200"/>
              <a:gd name="connsiteY56" fmla="*/ 2597150 h 2946400"/>
              <a:gd name="connsiteX57" fmla="*/ 381000 w 4648200"/>
              <a:gd name="connsiteY57" fmla="*/ 2432050 h 2946400"/>
              <a:gd name="connsiteX58" fmla="*/ 285750 w 4648200"/>
              <a:gd name="connsiteY58" fmla="*/ 2317750 h 2946400"/>
              <a:gd name="connsiteX59" fmla="*/ 196850 w 4648200"/>
              <a:gd name="connsiteY59" fmla="*/ 2165350 h 2946400"/>
              <a:gd name="connsiteX60" fmla="*/ 114300 w 4648200"/>
              <a:gd name="connsiteY60" fmla="*/ 1981200 h 2946400"/>
              <a:gd name="connsiteX61" fmla="*/ 69850 w 4648200"/>
              <a:gd name="connsiteY61" fmla="*/ 1809750 h 2946400"/>
              <a:gd name="connsiteX62" fmla="*/ 25400 w 4648200"/>
              <a:gd name="connsiteY62" fmla="*/ 1600200 h 2946400"/>
              <a:gd name="connsiteX63" fmla="*/ 0 w 4648200"/>
              <a:gd name="connsiteY63" fmla="*/ 1377950 h 2946400"/>
              <a:gd name="connsiteX64" fmla="*/ 19050 w 4648200"/>
              <a:gd name="connsiteY64" fmla="*/ 1155700 h 2946400"/>
              <a:gd name="connsiteX65" fmla="*/ 44450 w 4648200"/>
              <a:gd name="connsiteY65" fmla="*/ 965200 h 2946400"/>
              <a:gd name="connsiteX66" fmla="*/ 101600 w 4648200"/>
              <a:gd name="connsiteY66" fmla="*/ 838200 h 2946400"/>
              <a:gd name="connsiteX0" fmla="*/ 101600 w 4648200"/>
              <a:gd name="connsiteY0" fmla="*/ 838200 h 2947403"/>
              <a:gd name="connsiteX1" fmla="*/ 146050 w 4648200"/>
              <a:gd name="connsiteY1" fmla="*/ 749300 h 2947403"/>
              <a:gd name="connsiteX2" fmla="*/ 177800 w 4648200"/>
              <a:gd name="connsiteY2" fmla="*/ 692150 h 2947403"/>
              <a:gd name="connsiteX3" fmla="*/ 279400 w 4648200"/>
              <a:gd name="connsiteY3" fmla="*/ 603250 h 2947403"/>
              <a:gd name="connsiteX4" fmla="*/ 374650 w 4648200"/>
              <a:gd name="connsiteY4" fmla="*/ 527050 h 2947403"/>
              <a:gd name="connsiteX5" fmla="*/ 463550 w 4648200"/>
              <a:gd name="connsiteY5" fmla="*/ 482600 h 2947403"/>
              <a:gd name="connsiteX6" fmla="*/ 565150 w 4648200"/>
              <a:gd name="connsiteY6" fmla="*/ 406400 h 2947403"/>
              <a:gd name="connsiteX7" fmla="*/ 717550 w 4648200"/>
              <a:gd name="connsiteY7" fmla="*/ 349250 h 2947403"/>
              <a:gd name="connsiteX8" fmla="*/ 831850 w 4648200"/>
              <a:gd name="connsiteY8" fmla="*/ 298450 h 2947403"/>
              <a:gd name="connsiteX9" fmla="*/ 927100 w 4648200"/>
              <a:gd name="connsiteY9" fmla="*/ 266700 h 2947403"/>
              <a:gd name="connsiteX10" fmla="*/ 1022350 w 4648200"/>
              <a:gd name="connsiteY10" fmla="*/ 260350 h 2947403"/>
              <a:gd name="connsiteX11" fmla="*/ 1104900 w 4648200"/>
              <a:gd name="connsiteY11" fmla="*/ 228600 h 2947403"/>
              <a:gd name="connsiteX12" fmla="*/ 1219200 w 4648200"/>
              <a:gd name="connsiteY12" fmla="*/ 190500 h 2947403"/>
              <a:gd name="connsiteX13" fmla="*/ 1346200 w 4648200"/>
              <a:gd name="connsiteY13" fmla="*/ 158750 h 2947403"/>
              <a:gd name="connsiteX14" fmla="*/ 1473200 w 4648200"/>
              <a:gd name="connsiteY14" fmla="*/ 133350 h 2947403"/>
              <a:gd name="connsiteX15" fmla="*/ 1612900 w 4648200"/>
              <a:gd name="connsiteY15" fmla="*/ 101600 h 2947403"/>
              <a:gd name="connsiteX16" fmla="*/ 1765300 w 4648200"/>
              <a:gd name="connsiteY16" fmla="*/ 82550 h 2947403"/>
              <a:gd name="connsiteX17" fmla="*/ 1943100 w 4648200"/>
              <a:gd name="connsiteY17" fmla="*/ 76200 h 2947403"/>
              <a:gd name="connsiteX18" fmla="*/ 2070100 w 4648200"/>
              <a:gd name="connsiteY18" fmla="*/ 50800 h 2947403"/>
              <a:gd name="connsiteX19" fmla="*/ 2254250 w 4648200"/>
              <a:gd name="connsiteY19" fmla="*/ 25400 h 2947403"/>
              <a:gd name="connsiteX20" fmla="*/ 2451100 w 4648200"/>
              <a:gd name="connsiteY20" fmla="*/ 6350 h 2947403"/>
              <a:gd name="connsiteX21" fmla="*/ 2679700 w 4648200"/>
              <a:gd name="connsiteY21" fmla="*/ 0 h 2947403"/>
              <a:gd name="connsiteX22" fmla="*/ 2876550 w 4648200"/>
              <a:gd name="connsiteY22" fmla="*/ 6350 h 2947403"/>
              <a:gd name="connsiteX23" fmla="*/ 3092450 w 4648200"/>
              <a:gd name="connsiteY23" fmla="*/ 19050 h 2947403"/>
              <a:gd name="connsiteX24" fmla="*/ 3327400 w 4648200"/>
              <a:gd name="connsiteY24" fmla="*/ 63500 h 2947403"/>
              <a:gd name="connsiteX25" fmla="*/ 3517900 w 4648200"/>
              <a:gd name="connsiteY25" fmla="*/ 120650 h 2947403"/>
              <a:gd name="connsiteX26" fmla="*/ 3714750 w 4648200"/>
              <a:gd name="connsiteY26" fmla="*/ 171450 h 2947403"/>
              <a:gd name="connsiteX27" fmla="*/ 3886200 w 4648200"/>
              <a:gd name="connsiteY27" fmla="*/ 247650 h 2947403"/>
              <a:gd name="connsiteX28" fmla="*/ 4044950 w 4648200"/>
              <a:gd name="connsiteY28" fmla="*/ 342900 h 2947403"/>
              <a:gd name="connsiteX29" fmla="*/ 4197350 w 4648200"/>
              <a:gd name="connsiteY29" fmla="*/ 457200 h 2947403"/>
              <a:gd name="connsiteX30" fmla="*/ 4337050 w 4648200"/>
              <a:gd name="connsiteY30" fmla="*/ 571500 h 2947403"/>
              <a:gd name="connsiteX31" fmla="*/ 4476750 w 4648200"/>
              <a:gd name="connsiteY31" fmla="*/ 742950 h 2947403"/>
              <a:gd name="connsiteX32" fmla="*/ 4559300 w 4648200"/>
              <a:gd name="connsiteY32" fmla="*/ 901700 h 2947403"/>
              <a:gd name="connsiteX33" fmla="*/ 4616450 w 4648200"/>
              <a:gd name="connsiteY33" fmla="*/ 1085850 h 2947403"/>
              <a:gd name="connsiteX34" fmla="*/ 4641850 w 4648200"/>
              <a:gd name="connsiteY34" fmla="*/ 1270000 h 2947403"/>
              <a:gd name="connsiteX35" fmla="*/ 4648200 w 4648200"/>
              <a:gd name="connsiteY35" fmla="*/ 1460500 h 2947403"/>
              <a:gd name="connsiteX36" fmla="*/ 4641850 w 4648200"/>
              <a:gd name="connsiteY36" fmla="*/ 1631950 h 2947403"/>
              <a:gd name="connsiteX37" fmla="*/ 4603750 w 4648200"/>
              <a:gd name="connsiteY37" fmla="*/ 1873250 h 2947403"/>
              <a:gd name="connsiteX38" fmla="*/ 4540250 w 4648200"/>
              <a:gd name="connsiteY38" fmla="*/ 2063750 h 2947403"/>
              <a:gd name="connsiteX39" fmla="*/ 4419600 w 4648200"/>
              <a:gd name="connsiteY39" fmla="*/ 2279650 h 2947403"/>
              <a:gd name="connsiteX40" fmla="*/ 4286250 w 4648200"/>
              <a:gd name="connsiteY40" fmla="*/ 2432050 h 2947403"/>
              <a:gd name="connsiteX41" fmla="*/ 4121150 w 4648200"/>
              <a:gd name="connsiteY41" fmla="*/ 2571750 h 2947403"/>
              <a:gd name="connsiteX42" fmla="*/ 3949700 w 4648200"/>
              <a:gd name="connsiteY42" fmla="*/ 2673350 h 2947403"/>
              <a:gd name="connsiteX43" fmla="*/ 3759200 w 4648200"/>
              <a:gd name="connsiteY43" fmla="*/ 2755900 h 2947403"/>
              <a:gd name="connsiteX44" fmla="*/ 3568700 w 4648200"/>
              <a:gd name="connsiteY44" fmla="*/ 2832100 h 2947403"/>
              <a:gd name="connsiteX45" fmla="*/ 3359150 w 4648200"/>
              <a:gd name="connsiteY45" fmla="*/ 2876550 h 2947403"/>
              <a:gd name="connsiteX46" fmla="*/ 3092450 w 4648200"/>
              <a:gd name="connsiteY46" fmla="*/ 2908300 h 2947403"/>
              <a:gd name="connsiteX47" fmla="*/ 2806700 w 4648200"/>
              <a:gd name="connsiteY47" fmla="*/ 2927350 h 2947403"/>
              <a:gd name="connsiteX48" fmla="*/ 2482850 w 4648200"/>
              <a:gd name="connsiteY48" fmla="*/ 2914650 h 2947403"/>
              <a:gd name="connsiteX49" fmla="*/ 2209800 w 4648200"/>
              <a:gd name="connsiteY49" fmla="*/ 2946400 h 2947403"/>
              <a:gd name="connsiteX50" fmla="*/ 1819275 w 4648200"/>
              <a:gd name="connsiteY50" fmla="*/ 2946400 h 2947403"/>
              <a:gd name="connsiteX51" fmla="*/ 1489075 w 4648200"/>
              <a:gd name="connsiteY51" fmla="*/ 2946400 h 2947403"/>
              <a:gd name="connsiteX52" fmla="*/ 1250950 w 4648200"/>
              <a:gd name="connsiteY52" fmla="*/ 2917825 h 2947403"/>
              <a:gd name="connsiteX53" fmla="*/ 1028700 w 4648200"/>
              <a:gd name="connsiteY53" fmla="*/ 2870200 h 2947403"/>
              <a:gd name="connsiteX54" fmla="*/ 850900 w 4648200"/>
              <a:gd name="connsiteY54" fmla="*/ 2800350 h 2947403"/>
              <a:gd name="connsiteX55" fmla="*/ 679450 w 4648200"/>
              <a:gd name="connsiteY55" fmla="*/ 2724150 h 2947403"/>
              <a:gd name="connsiteX56" fmla="*/ 514350 w 4648200"/>
              <a:gd name="connsiteY56" fmla="*/ 2597150 h 2947403"/>
              <a:gd name="connsiteX57" fmla="*/ 381000 w 4648200"/>
              <a:gd name="connsiteY57" fmla="*/ 2432050 h 2947403"/>
              <a:gd name="connsiteX58" fmla="*/ 285750 w 4648200"/>
              <a:gd name="connsiteY58" fmla="*/ 2317750 h 2947403"/>
              <a:gd name="connsiteX59" fmla="*/ 196850 w 4648200"/>
              <a:gd name="connsiteY59" fmla="*/ 2165350 h 2947403"/>
              <a:gd name="connsiteX60" fmla="*/ 114300 w 4648200"/>
              <a:gd name="connsiteY60" fmla="*/ 1981200 h 2947403"/>
              <a:gd name="connsiteX61" fmla="*/ 69850 w 4648200"/>
              <a:gd name="connsiteY61" fmla="*/ 1809750 h 2947403"/>
              <a:gd name="connsiteX62" fmla="*/ 25400 w 4648200"/>
              <a:gd name="connsiteY62" fmla="*/ 1600200 h 2947403"/>
              <a:gd name="connsiteX63" fmla="*/ 0 w 4648200"/>
              <a:gd name="connsiteY63" fmla="*/ 1377950 h 2947403"/>
              <a:gd name="connsiteX64" fmla="*/ 19050 w 4648200"/>
              <a:gd name="connsiteY64" fmla="*/ 1155700 h 2947403"/>
              <a:gd name="connsiteX65" fmla="*/ 44450 w 4648200"/>
              <a:gd name="connsiteY65" fmla="*/ 965200 h 2947403"/>
              <a:gd name="connsiteX66" fmla="*/ 101600 w 4648200"/>
              <a:gd name="connsiteY66" fmla="*/ 838200 h 2947403"/>
              <a:gd name="connsiteX0" fmla="*/ 101600 w 4648200"/>
              <a:gd name="connsiteY0" fmla="*/ 838200 h 2950517"/>
              <a:gd name="connsiteX1" fmla="*/ 146050 w 4648200"/>
              <a:gd name="connsiteY1" fmla="*/ 749300 h 2950517"/>
              <a:gd name="connsiteX2" fmla="*/ 177800 w 4648200"/>
              <a:gd name="connsiteY2" fmla="*/ 692150 h 2950517"/>
              <a:gd name="connsiteX3" fmla="*/ 279400 w 4648200"/>
              <a:gd name="connsiteY3" fmla="*/ 603250 h 2950517"/>
              <a:gd name="connsiteX4" fmla="*/ 374650 w 4648200"/>
              <a:gd name="connsiteY4" fmla="*/ 527050 h 2950517"/>
              <a:gd name="connsiteX5" fmla="*/ 463550 w 4648200"/>
              <a:gd name="connsiteY5" fmla="*/ 482600 h 2950517"/>
              <a:gd name="connsiteX6" fmla="*/ 565150 w 4648200"/>
              <a:gd name="connsiteY6" fmla="*/ 406400 h 2950517"/>
              <a:gd name="connsiteX7" fmla="*/ 717550 w 4648200"/>
              <a:gd name="connsiteY7" fmla="*/ 349250 h 2950517"/>
              <a:gd name="connsiteX8" fmla="*/ 831850 w 4648200"/>
              <a:gd name="connsiteY8" fmla="*/ 298450 h 2950517"/>
              <a:gd name="connsiteX9" fmla="*/ 927100 w 4648200"/>
              <a:gd name="connsiteY9" fmla="*/ 266700 h 2950517"/>
              <a:gd name="connsiteX10" fmla="*/ 1022350 w 4648200"/>
              <a:gd name="connsiteY10" fmla="*/ 260350 h 2950517"/>
              <a:gd name="connsiteX11" fmla="*/ 1104900 w 4648200"/>
              <a:gd name="connsiteY11" fmla="*/ 228600 h 2950517"/>
              <a:gd name="connsiteX12" fmla="*/ 1219200 w 4648200"/>
              <a:gd name="connsiteY12" fmla="*/ 190500 h 2950517"/>
              <a:gd name="connsiteX13" fmla="*/ 1346200 w 4648200"/>
              <a:gd name="connsiteY13" fmla="*/ 158750 h 2950517"/>
              <a:gd name="connsiteX14" fmla="*/ 1473200 w 4648200"/>
              <a:gd name="connsiteY14" fmla="*/ 133350 h 2950517"/>
              <a:gd name="connsiteX15" fmla="*/ 1612900 w 4648200"/>
              <a:gd name="connsiteY15" fmla="*/ 101600 h 2950517"/>
              <a:gd name="connsiteX16" fmla="*/ 1765300 w 4648200"/>
              <a:gd name="connsiteY16" fmla="*/ 82550 h 2950517"/>
              <a:gd name="connsiteX17" fmla="*/ 1943100 w 4648200"/>
              <a:gd name="connsiteY17" fmla="*/ 76200 h 2950517"/>
              <a:gd name="connsiteX18" fmla="*/ 2070100 w 4648200"/>
              <a:gd name="connsiteY18" fmla="*/ 50800 h 2950517"/>
              <a:gd name="connsiteX19" fmla="*/ 2254250 w 4648200"/>
              <a:gd name="connsiteY19" fmla="*/ 25400 h 2950517"/>
              <a:gd name="connsiteX20" fmla="*/ 2451100 w 4648200"/>
              <a:gd name="connsiteY20" fmla="*/ 6350 h 2950517"/>
              <a:gd name="connsiteX21" fmla="*/ 2679700 w 4648200"/>
              <a:gd name="connsiteY21" fmla="*/ 0 h 2950517"/>
              <a:gd name="connsiteX22" fmla="*/ 2876550 w 4648200"/>
              <a:gd name="connsiteY22" fmla="*/ 6350 h 2950517"/>
              <a:gd name="connsiteX23" fmla="*/ 3092450 w 4648200"/>
              <a:gd name="connsiteY23" fmla="*/ 19050 h 2950517"/>
              <a:gd name="connsiteX24" fmla="*/ 3327400 w 4648200"/>
              <a:gd name="connsiteY24" fmla="*/ 63500 h 2950517"/>
              <a:gd name="connsiteX25" fmla="*/ 3517900 w 4648200"/>
              <a:gd name="connsiteY25" fmla="*/ 120650 h 2950517"/>
              <a:gd name="connsiteX26" fmla="*/ 3714750 w 4648200"/>
              <a:gd name="connsiteY26" fmla="*/ 171450 h 2950517"/>
              <a:gd name="connsiteX27" fmla="*/ 3886200 w 4648200"/>
              <a:gd name="connsiteY27" fmla="*/ 247650 h 2950517"/>
              <a:gd name="connsiteX28" fmla="*/ 4044950 w 4648200"/>
              <a:gd name="connsiteY28" fmla="*/ 342900 h 2950517"/>
              <a:gd name="connsiteX29" fmla="*/ 4197350 w 4648200"/>
              <a:gd name="connsiteY29" fmla="*/ 457200 h 2950517"/>
              <a:gd name="connsiteX30" fmla="*/ 4337050 w 4648200"/>
              <a:gd name="connsiteY30" fmla="*/ 571500 h 2950517"/>
              <a:gd name="connsiteX31" fmla="*/ 4476750 w 4648200"/>
              <a:gd name="connsiteY31" fmla="*/ 742950 h 2950517"/>
              <a:gd name="connsiteX32" fmla="*/ 4559300 w 4648200"/>
              <a:gd name="connsiteY32" fmla="*/ 901700 h 2950517"/>
              <a:gd name="connsiteX33" fmla="*/ 4616450 w 4648200"/>
              <a:gd name="connsiteY33" fmla="*/ 1085850 h 2950517"/>
              <a:gd name="connsiteX34" fmla="*/ 4641850 w 4648200"/>
              <a:gd name="connsiteY34" fmla="*/ 1270000 h 2950517"/>
              <a:gd name="connsiteX35" fmla="*/ 4648200 w 4648200"/>
              <a:gd name="connsiteY35" fmla="*/ 1460500 h 2950517"/>
              <a:gd name="connsiteX36" fmla="*/ 4641850 w 4648200"/>
              <a:gd name="connsiteY36" fmla="*/ 1631950 h 2950517"/>
              <a:gd name="connsiteX37" fmla="*/ 4603750 w 4648200"/>
              <a:gd name="connsiteY37" fmla="*/ 1873250 h 2950517"/>
              <a:gd name="connsiteX38" fmla="*/ 4540250 w 4648200"/>
              <a:gd name="connsiteY38" fmla="*/ 2063750 h 2950517"/>
              <a:gd name="connsiteX39" fmla="*/ 4419600 w 4648200"/>
              <a:gd name="connsiteY39" fmla="*/ 2279650 h 2950517"/>
              <a:gd name="connsiteX40" fmla="*/ 4286250 w 4648200"/>
              <a:gd name="connsiteY40" fmla="*/ 2432050 h 2950517"/>
              <a:gd name="connsiteX41" fmla="*/ 4121150 w 4648200"/>
              <a:gd name="connsiteY41" fmla="*/ 2571750 h 2950517"/>
              <a:gd name="connsiteX42" fmla="*/ 3949700 w 4648200"/>
              <a:gd name="connsiteY42" fmla="*/ 2673350 h 2950517"/>
              <a:gd name="connsiteX43" fmla="*/ 3759200 w 4648200"/>
              <a:gd name="connsiteY43" fmla="*/ 2755900 h 2950517"/>
              <a:gd name="connsiteX44" fmla="*/ 3568700 w 4648200"/>
              <a:gd name="connsiteY44" fmla="*/ 2832100 h 2950517"/>
              <a:gd name="connsiteX45" fmla="*/ 3359150 w 4648200"/>
              <a:gd name="connsiteY45" fmla="*/ 2876550 h 2950517"/>
              <a:gd name="connsiteX46" fmla="*/ 3092450 w 4648200"/>
              <a:gd name="connsiteY46" fmla="*/ 2908300 h 2950517"/>
              <a:gd name="connsiteX47" fmla="*/ 2806700 w 4648200"/>
              <a:gd name="connsiteY47" fmla="*/ 2927350 h 2950517"/>
              <a:gd name="connsiteX48" fmla="*/ 2498725 w 4648200"/>
              <a:gd name="connsiteY48" fmla="*/ 2949575 h 2950517"/>
              <a:gd name="connsiteX49" fmla="*/ 2209800 w 4648200"/>
              <a:gd name="connsiteY49" fmla="*/ 2946400 h 2950517"/>
              <a:gd name="connsiteX50" fmla="*/ 1819275 w 4648200"/>
              <a:gd name="connsiteY50" fmla="*/ 2946400 h 2950517"/>
              <a:gd name="connsiteX51" fmla="*/ 1489075 w 4648200"/>
              <a:gd name="connsiteY51" fmla="*/ 2946400 h 2950517"/>
              <a:gd name="connsiteX52" fmla="*/ 1250950 w 4648200"/>
              <a:gd name="connsiteY52" fmla="*/ 2917825 h 2950517"/>
              <a:gd name="connsiteX53" fmla="*/ 1028700 w 4648200"/>
              <a:gd name="connsiteY53" fmla="*/ 2870200 h 2950517"/>
              <a:gd name="connsiteX54" fmla="*/ 850900 w 4648200"/>
              <a:gd name="connsiteY54" fmla="*/ 2800350 h 2950517"/>
              <a:gd name="connsiteX55" fmla="*/ 679450 w 4648200"/>
              <a:gd name="connsiteY55" fmla="*/ 2724150 h 2950517"/>
              <a:gd name="connsiteX56" fmla="*/ 514350 w 4648200"/>
              <a:gd name="connsiteY56" fmla="*/ 2597150 h 2950517"/>
              <a:gd name="connsiteX57" fmla="*/ 381000 w 4648200"/>
              <a:gd name="connsiteY57" fmla="*/ 2432050 h 2950517"/>
              <a:gd name="connsiteX58" fmla="*/ 285750 w 4648200"/>
              <a:gd name="connsiteY58" fmla="*/ 2317750 h 2950517"/>
              <a:gd name="connsiteX59" fmla="*/ 196850 w 4648200"/>
              <a:gd name="connsiteY59" fmla="*/ 2165350 h 2950517"/>
              <a:gd name="connsiteX60" fmla="*/ 114300 w 4648200"/>
              <a:gd name="connsiteY60" fmla="*/ 1981200 h 2950517"/>
              <a:gd name="connsiteX61" fmla="*/ 69850 w 4648200"/>
              <a:gd name="connsiteY61" fmla="*/ 1809750 h 2950517"/>
              <a:gd name="connsiteX62" fmla="*/ 25400 w 4648200"/>
              <a:gd name="connsiteY62" fmla="*/ 1600200 h 2950517"/>
              <a:gd name="connsiteX63" fmla="*/ 0 w 4648200"/>
              <a:gd name="connsiteY63" fmla="*/ 1377950 h 2950517"/>
              <a:gd name="connsiteX64" fmla="*/ 19050 w 4648200"/>
              <a:gd name="connsiteY64" fmla="*/ 1155700 h 2950517"/>
              <a:gd name="connsiteX65" fmla="*/ 44450 w 4648200"/>
              <a:gd name="connsiteY65" fmla="*/ 965200 h 2950517"/>
              <a:gd name="connsiteX66" fmla="*/ 101600 w 4648200"/>
              <a:gd name="connsiteY66" fmla="*/ 838200 h 2950517"/>
              <a:gd name="connsiteX0" fmla="*/ 101600 w 4648200"/>
              <a:gd name="connsiteY0" fmla="*/ 838200 h 2949575"/>
              <a:gd name="connsiteX1" fmla="*/ 146050 w 4648200"/>
              <a:gd name="connsiteY1" fmla="*/ 749300 h 2949575"/>
              <a:gd name="connsiteX2" fmla="*/ 177800 w 4648200"/>
              <a:gd name="connsiteY2" fmla="*/ 692150 h 2949575"/>
              <a:gd name="connsiteX3" fmla="*/ 279400 w 4648200"/>
              <a:gd name="connsiteY3" fmla="*/ 603250 h 2949575"/>
              <a:gd name="connsiteX4" fmla="*/ 374650 w 4648200"/>
              <a:gd name="connsiteY4" fmla="*/ 527050 h 2949575"/>
              <a:gd name="connsiteX5" fmla="*/ 463550 w 4648200"/>
              <a:gd name="connsiteY5" fmla="*/ 482600 h 2949575"/>
              <a:gd name="connsiteX6" fmla="*/ 565150 w 4648200"/>
              <a:gd name="connsiteY6" fmla="*/ 406400 h 2949575"/>
              <a:gd name="connsiteX7" fmla="*/ 717550 w 4648200"/>
              <a:gd name="connsiteY7" fmla="*/ 349250 h 2949575"/>
              <a:gd name="connsiteX8" fmla="*/ 831850 w 4648200"/>
              <a:gd name="connsiteY8" fmla="*/ 298450 h 2949575"/>
              <a:gd name="connsiteX9" fmla="*/ 927100 w 4648200"/>
              <a:gd name="connsiteY9" fmla="*/ 266700 h 2949575"/>
              <a:gd name="connsiteX10" fmla="*/ 1022350 w 4648200"/>
              <a:gd name="connsiteY10" fmla="*/ 260350 h 2949575"/>
              <a:gd name="connsiteX11" fmla="*/ 1104900 w 4648200"/>
              <a:gd name="connsiteY11" fmla="*/ 228600 h 2949575"/>
              <a:gd name="connsiteX12" fmla="*/ 1219200 w 4648200"/>
              <a:gd name="connsiteY12" fmla="*/ 190500 h 2949575"/>
              <a:gd name="connsiteX13" fmla="*/ 1346200 w 4648200"/>
              <a:gd name="connsiteY13" fmla="*/ 158750 h 2949575"/>
              <a:gd name="connsiteX14" fmla="*/ 1473200 w 4648200"/>
              <a:gd name="connsiteY14" fmla="*/ 133350 h 2949575"/>
              <a:gd name="connsiteX15" fmla="*/ 1612900 w 4648200"/>
              <a:gd name="connsiteY15" fmla="*/ 101600 h 2949575"/>
              <a:gd name="connsiteX16" fmla="*/ 1765300 w 4648200"/>
              <a:gd name="connsiteY16" fmla="*/ 82550 h 2949575"/>
              <a:gd name="connsiteX17" fmla="*/ 1943100 w 4648200"/>
              <a:gd name="connsiteY17" fmla="*/ 76200 h 2949575"/>
              <a:gd name="connsiteX18" fmla="*/ 2070100 w 4648200"/>
              <a:gd name="connsiteY18" fmla="*/ 50800 h 2949575"/>
              <a:gd name="connsiteX19" fmla="*/ 2254250 w 4648200"/>
              <a:gd name="connsiteY19" fmla="*/ 25400 h 2949575"/>
              <a:gd name="connsiteX20" fmla="*/ 2451100 w 4648200"/>
              <a:gd name="connsiteY20" fmla="*/ 6350 h 2949575"/>
              <a:gd name="connsiteX21" fmla="*/ 2679700 w 4648200"/>
              <a:gd name="connsiteY21" fmla="*/ 0 h 2949575"/>
              <a:gd name="connsiteX22" fmla="*/ 2876550 w 4648200"/>
              <a:gd name="connsiteY22" fmla="*/ 6350 h 2949575"/>
              <a:gd name="connsiteX23" fmla="*/ 3092450 w 4648200"/>
              <a:gd name="connsiteY23" fmla="*/ 19050 h 2949575"/>
              <a:gd name="connsiteX24" fmla="*/ 3327400 w 4648200"/>
              <a:gd name="connsiteY24" fmla="*/ 63500 h 2949575"/>
              <a:gd name="connsiteX25" fmla="*/ 3517900 w 4648200"/>
              <a:gd name="connsiteY25" fmla="*/ 120650 h 2949575"/>
              <a:gd name="connsiteX26" fmla="*/ 3714750 w 4648200"/>
              <a:gd name="connsiteY26" fmla="*/ 171450 h 2949575"/>
              <a:gd name="connsiteX27" fmla="*/ 3886200 w 4648200"/>
              <a:gd name="connsiteY27" fmla="*/ 247650 h 2949575"/>
              <a:gd name="connsiteX28" fmla="*/ 4044950 w 4648200"/>
              <a:gd name="connsiteY28" fmla="*/ 342900 h 2949575"/>
              <a:gd name="connsiteX29" fmla="*/ 4197350 w 4648200"/>
              <a:gd name="connsiteY29" fmla="*/ 457200 h 2949575"/>
              <a:gd name="connsiteX30" fmla="*/ 4337050 w 4648200"/>
              <a:gd name="connsiteY30" fmla="*/ 571500 h 2949575"/>
              <a:gd name="connsiteX31" fmla="*/ 4476750 w 4648200"/>
              <a:gd name="connsiteY31" fmla="*/ 742950 h 2949575"/>
              <a:gd name="connsiteX32" fmla="*/ 4559300 w 4648200"/>
              <a:gd name="connsiteY32" fmla="*/ 901700 h 2949575"/>
              <a:gd name="connsiteX33" fmla="*/ 4616450 w 4648200"/>
              <a:gd name="connsiteY33" fmla="*/ 1085850 h 2949575"/>
              <a:gd name="connsiteX34" fmla="*/ 4641850 w 4648200"/>
              <a:gd name="connsiteY34" fmla="*/ 1270000 h 2949575"/>
              <a:gd name="connsiteX35" fmla="*/ 4648200 w 4648200"/>
              <a:gd name="connsiteY35" fmla="*/ 1460500 h 2949575"/>
              <a:gd name="connsiteX36" fmla="*/ 4641850 w 4648200"/>
              <a:gd name="connsiteY36" fmla="*/ 1631950 h 2949575"/>
              <a:gd name="connsiteX37" fmla="*/ 4603750 w 4648200"/>
              <a:gd name="connsiteY37" fmla="*/ 1873250 h 2949575"/>
              <a:gd name="connsiteX38" fmla="*/ 4540250 w 4648200"/>
              <a:gd name="connsiteY38" fmla="*/ 2063750 h 2949575"/>
              <a:gd name="connsiteX39" fmla="*/ 4419600 w 4648200"/>
              <a:gd name="connsiteY39" fmla="*/ 2279650 h 2949575"/>
              <a:gd name="connsiteX40" fmla="*/ 4286250 w 4648200"/>
              <a:gd name="connsiteY40" fmla="*/ 2432050 h 2949575"/>
              <a:gd name="connsiteX41" fmla="*/ 4121150 w 4648200"/>
              <a:gd name="connsiteY41" fmla="*/ 2571750 h 2949575"/>
              <a:gd name="connsiteX42" fmla="*/ 3949700 w 4648200"/>
              <a:gd name="connsiteY42" fmla="*/ 2673350 h 2949575"/>
              <a:gd name="connsiteX43" fmla="*/ 3759200 w 4648200"/>
              <a:gd name="connsiteY43" fmla="*/ 2755900 h 2949575"/>
              <a:gd name="connsiteX44" fmla="*/ 3568700 w 4648200"/>
              <a:gd name="connsiteY44" fmla="*/ 2832100 h 2949575"/>
              <a:gd name="connsiteX45" fmla="*/ 3359150 w 4648200"/>
              <a:gd name="connsiteY45" fmla="*/ 2876550 h 2949575"/>
              <a:gd name="connsiteX46" fmla="*/ 3092450 w 4648200"/>
              <a:gd name="connsiteY46" fmla="*/ 2908300 h 2949575"/>
              <a:gd name="connsiteX47" fmla="*/ 2809875 w 4648200"/>
              <a:gd name="connsiteY47" fmla="*/ 2943225 h 2949575"/>
              <a:gd name="connsiteX48" fmla="*/ 2498725 w 4648200"/>
              <a:gd name="connsiteY48" fmla="*/ 2949575 h 2949575"/>
              <a:gd name="connsiteX49" fmla="*/ 2209800 w 4648200"/>
              <a:gd name="connsiteY49" fmla="*/ 2946400 h 2949575"/>
              <a:gd name="connsiteX50" fmla="*/ 1819275 w 4648200"/>
              <a:gd name="connsiteY50" fmla="*/ 2946400 h 2949575"/>
              <a:gd name="connsiteX51" fmla="*/ 1489075 w 4648200"/>
              <a:gd name="connsiteY51" fmla="*/ 2946400 h 2949575"/>
              <a:gd name="connsiteX52" fmla="*/ 1250950 w 4648200"/>
              <a:gd name="connsiteY52" fmla="*/ 2917825 h 2949575"/>
              <a:gd name="connsiteX53" fmla="*/ 1028700 w 4648200"/>
              <a:gd name="connsiteY53" fmla="*/ 2870200 h 2949575"/>
              <a:gd name="connsiteX54" fmla="*/ 850900 w 4648200"/>
              <a:gd name="connsiteY54" fmla="*/ 2800350 h 2949575"/>
              <a:gd name="connsiteX55" fmla="*/ 679450 w 4648200"/>
              <a:gd name="connsiteY55" fmla="*/ 2724150 h 2949575"/>
              <a:gd name="connsiteX56" fmla="*/ 514350 w 4648200"/>
              <a:gd name="connsiteY56" fmla="*/ 2597150 h 2949575"/>
              <a:gd name="connsiteX57" fmla="*/ 381000 w 4648200"/>
              <a:gd name="connsiteY57" fmla="*/ 2432050 h 2949575"/>
              <a:gd name="connsiteX58" fmla="*/ 285750 w 4648200"/>
              <a:gd name="connsiteY58" fmla="*/ 2317750 h 2949575"/>
              <a:gd name="connsiteX59" fmla="*/ 196850 w 4648200"/>
              <a:gd name="connsiteY59" fmla="*/ 2165350 h 2949575"/>
              <a:gd name="connsiteX60" fmla="*/ 114300 w 4648200"/>
              <a:gd name="connsiteY60" fmla="*/ 1981200 h 2949575"/>
              <a:gd name="connsiteX61" fmla="*/ 69850 w 4648200"/>
              <a:gd name="connsiteY61" fmla="*/ 1809750 h 2949575"/>
              <a:gd name="connsiteX62" fmla="*/ 25400 w 4648200"/>
              <a:gd name="connsiteY62" fmla="*/ 1600200 h 2949575"/>
              <a:gd name="connsiteX63" fmla="*/ 0 w 4648200"/>
              <a:gd name="connsiteY63" fmla="*/ 1377950 h 2949575"/>
              <a:gd name="connsiteX64" fmla="*/ 19050 w 4648200"/>
              <a:gd name="connsiteY64" fmla="*/ 1155700 h 2949575"/>
              <a:gd name="connsiteX65" fmla="*/ 44450 w 4648200"/>
              <a:gd name="connsiteY65" fmla="*/ 965200 h 2949575"/>
              <a:gd name="connsiteX66" fmla="*/ 101600 w 4648200"/>
              <a:gd name="connsiteY66" fmla="*/ 838200 h 2949575"/>
              <a:gd name="connsiteX0" fmla="*/ 101600 w 4648200"/>
              <a:gd name="connsiteY0" fmla="*/ 838200 h 2949575"/>
              <a:gd name="connsiteX1" fmla="*/ 146050 w 4648200"/>
              <a:gd name="connsiteY1" fmla="*/ 749300 h 2949575"/>
              <a:gd name="connsiteX2" fmla="*/ 177800 w 4648200"/>
              <a:gd name="connsiteY2" fmla="*/ 692150 h 2949575"/>
              <a:gd name="connsiteX3" fmla="*/ 279400 w 4648200"/>
              <a:gd name="connsiteY3" fmla="*/ 603250 h 2949575"/>
              <a:gd name="connsiteX4" fmla="*/ 374650 w 4648200"/>
              <a:gd name="connsiteY4" fmla="*/ 527050 h 2949575"/>
              <a:gd name="connsiteX5" fmla="*/ 463550 w 4648200"/>
              <a:gd name="connsiteY5" fmla="*/ 482600 h 2949575"/>
              <a:gd name="connsiteX6" fmla="*/ 565150 w 4648200"/>
              <a:gd name="connsiteY6" fmla="*/ 406400 h 2949575"/>
              <a:gd name="connsiteX7" fmla="*/ 717550 w 4648200"/>
              <a:gd name="connsiteY7" fmla="*/ 349250 h 2949575"/>
              <a:gd name="connsiteX8" fmla="*/ 831850 w 4648200"/>
              <a:gd name="connsiteY8" fmla="*/ 298450 h 2949575"/>
              <a:gd name="connsiteX9" fmla="*/ 927100 w 4648200"/>
              <a:gd name="connsiteY9" fmla="*/ 266700 h 2949575"/>
              <a:gd name="connsiteX10" fmla="*/ 1022350 w 4648200"/>
              <a:gd name="connsiteY10" fmla="*/ 260350 h 2949575"/>
              <a:gd name="connsiteX11" fmla="*/ 1104900 w 4648200"/>
              <a:gd name="connsiteY11" fmla="*/ 228600 h 2949575"/>
              <a:gd name="connsiteX12" fmla="*/ 1219200 w 4648200"/>
              <a:gd name="connsiteY12" fmla="*/ 190500 h 2949575"/>
              <a:gd name="connsiteX13" fmla="*/ 1346200 w 4648200"/>
              <a:gd name="connsiteY13" fmla="*/ 158750 h 2949575"/>
              <a:gd name="connsiteX14" fmla="*/ 1473200 w 4648200"/>
              <a:gd name="connsiteY14" fmla="*/ 133350 h 2949575"/>
              <a:gd name="connsiteX15" fmla="*/ 1612900 w 4648200"/>
              <a:gd name="connsiteY15" fmla="*/ 101600 h 2949575"/>
              <a:gd name="connsiteX16" fmla="*/ 1765300 w 4648200"/>
              <a:gd name="connsiteY16" fmla="*/ 82550 h 2949575"/>
              <a:gd name="connsiteX17" fmla="*/ 1943100 w 4648200"/>
              <a:gd name="connsiteY17" fmla="*/ 76200 h 2949575"/>
              <a:gd name="connsiteX18" fmla="*/ 2070100 w 4648200"/>
              <a:gd name="connsiteY18" fmla="*/ 50800 h 2949575"/>
              <a:gd name="connsiteX19" fmla="*/ 2254250 w 4648200"/>
              <a:gd name="connsiteY19" fmla="*/ 25400 h 2949575"/>
              <a:gd name="connsiteX20" fmla="*/ 2451100 w 4648200"/>
              <a:gd name="connsiteY20" fmla="*/ 6350 h 2949575"/>
              <a:gd name="connsiteX21" fmla="*/ 2679700 w 4648200"/>
              <a:gd name="connsiteY21" fmla="*/ 0 h 2949575"/>
              <a:gd name="connsiteX22" fmla="*/ 2876550 w 4648200"/>
              <a:gd name="connsiteY22" fmla="*/ 6350 h 2949575"/>
              <a:gd name="connsiteX23" fmla="*/ 3092450 w 4648200"/>
              <a:gd name="connsiteY23" fmla="*/ 19050 h 2949575"/>
              <a:gd name="connsiteX24" fmla="*/ 3327400 w 4648200"/>
              <a:gd name="connsiteY24" fmla="*/ 63500 h 2949575"/>
              <a:gd name="connsiteX25" fmla="*/ 3517900 w 4648200"/>
              <a:gd name="connsiteY25" fmla="*/ 120650 h 2949575"/>
              <a:gd name="connsiteX26" fmla="*/ 3714750 w 4648200"/>
              <a:gd name="connsiteY26" fmla="*/ 171450 h 2949575"/>
              <a:gd name="connsiteX27" fmla="*/ 3886200 w 4648200"/>
              <a:gd name="connsiteY27" fmla="*/ 247650 h 2949575"/>
              <a:gd name="connsiteX28" fmla="*/ 4044950 w 4648200"/>
              <a:gd name="connsiteY28" fmla="*/ 342900 h 2949575"/>
              <a:gd name="connsiteX29" fmla="*/ 4197350 w 4648200"/>
              <a:gd name="connsiteY29" fmla="*/ 457200 h 2949575"/>
              <a:gd name="connsiteX30" fmla="*/ 4337050 w 4648200"/>
              <a:gd name="connsiteY30" fmla="*/ 571500 h 2949575"/>
              <a:gd name="connsiteX31" fmla="*/ 4476750 w 4648200"/>
              <a:gd name="connsiteY31" fmla="*/ 742950 h 2949575"/>
              <a:gd name="connsiteX32" fmla="*/ 4559300 w 4648200"/>
              <a:gd name="connsiteY32" fmla="*/ 901700 h 2949575"/>
              <a:gd name="connsiteX33" fmla="*/ 4616450 w 4648200"/>
              <a:gd name="connsiteY33" fmla="*/ 1085850 h 2949575"/>
              <a:gd name="connsiteX34" fmla="*/ 4641850 w 4648200"/>
              <a:gd name="connsiteY34" fmla="*/ 1270000 h 2949575"/>
              <a:gd name="connsiteX35" fmla="*/ 4648200 w 4648200"/>
              <a:gd name="connsiteY35" fmla="*/ 1460500 h 2949575"/>
              <a:gd name="connsiteX36" fmla="*/ 4641850 w 4648200"/>
              <a:gd name="connsiteY36" fmla="*/ 1631950 h 2949575"/>
              <a:gd name="connsiteX37" fmla="*/ 4603750 w 4648200"/>
              <a:gd name="connsiteY37" fmla="*/ 1873250 h 2949575"/>
              <a:gd name="connsiteX38" fmla="*/ 4540250 w 4648200"/>
              <a:gd name="connsiteY38" fmla="*/ 2063750 h 2949575"/>
              <a:gd name="connsiteX39" fmla="*/ 4419600 w 4648200"/>
              <a:gd name="connsiteY39" fmla="*/ 2279650 h 2949575"/>
              <a:gd name="connsiteX40" fmla="*/ 4286250 w 4648200"/>
              <a:gd name="connsiteY40" fmla="*/ 2432050 h 2949575"/>
              <a:gd name="connsiteX41" fmla="*/ 4121150 w 4648200"/>
              <a:gd name="connsiteY41" fmla="*/ 2571750 h 2949575"/>
              <a:gd name="connsiteX42" fmla="*/ 3949700 w 4648200"/>
              <a:gd name="connsiteY42" fmla="*/ 2673350 h 2949575"/>
              <a:gd name="connsiteX43" fmla="*/ 3759200 w 4648200"/>
              <a:gd name="connsiteY43" fmla="*/ 2755900 h 2949575"/>
              <a:gd name="connsiteX44" fmla="*/ 3568700 w 4648200"/>
              <a:gd name="connsiteY44" fmla="*/ 2832100 h 2949575"/>
              <a:gd name="connsiteX45" fmla="*/ 3359150 w 4648200"/>
              <a:gd name="connsiteY45" fmla="*/ 2876550 h 2949575"/>
              <a:gd name="connsiteX46" fmla="*/ 3098800 w 4648200"/>
              <a:gd name="connsiteY46" fmla="*/ 2940050 h 2949575"/>
              <a:gd name="connsiteX47" fmla="*/ 2809875 w 4648200"/>
              <a:gd name="connsiteY47" fmla="*/ 2943225 h 2949575"/>
              <a:gd name="connsiteX48" fmla="*/ 2498725 w 4648200"/>
              <a:gd name="connsiteY48" fmla="*/ 2949575 h 2949575"/>
              <a:gd name="connsiteX49" fmla="*/ 2209800 w 4648200"/>
              <a:gd name="connsiteY49" fmla="*/ 2946400 h 2949575"/>
              <a:gd name="connsiteX50" fmla="*/ 1819275 w 4648200"/>
              <a:gd name="connsiteY50" fmla="*/ 2946400 h 2949575"/>
              <a:gd name="connsiteX51" fmla="*/ 1489075 w 4648200"/>
              <a:gd name="connsiteY51" fmla="*/ 2946400 h 2949575"/>
              <a:gd name="connsiteX52" fmla="*/ 1250950 w 4648200"/>
              <a:gd name="connsiteY52" fmla="*/ 2917825 h 2949575"/>
              <a:gd name="connsiteX53" fmla="*/ 1028700 w 4648200"/>
              <a:gd name="connsiteY53" fmla="*/ 2870200 h 2949575"/>
              <a:gd name="connsiteX54" fmla="*/ 850900 w 4648200"/>
              <a:gd name="connsiteY54" fmla="*/ 2800350 h 2949575"/>
              <a:gd name="connsiteX55" fmla="*/ 679450 w 4648200"/>
              <a:gd name="connsiteY55" fmla="*/ 2724150 h 2949575"/>
              <a:gd name="connsiteX56" fmla="*/ 514350 w 4648200"/>
              <a:gd name="connsiteY56" fmla="*/ 2597150 h 2949575"/>
              <a:gd name="connsiteX57" fmla="*/ 381000 w 4648200"/>
              <a:gd name="connsiteY57" fmla="*/ 2432050 h 2949575"/>
              <a:gd name="connsiteX58" fmla="*/ 285750 w 4648200"/>
              <a:gd name="connsiteY58" fmla="*/ 2317750 h 2949575"/>
              <a:gd name="connsiteX59" fmla="*/ 196850 w 4648200"/>
              <a:gd name="connsiteY59" fmla="*/ 2165350 h 2949575"/>
              <a:gd name="connsiteX60" fmla="*/ 114300 w 4648200"/>
              <a:gd name="connsiteY60" fmla="*/ 1981200 h 2949575"/>
              <a:gd name="connsiteX61" fmla="*/ 69850 w 4648200"/>
              <a:gd name="connsiteY61" fmla="*/ 1809750 h 2949575"/>
              <a:gd name="connsiteX62" fmla="*/ 25400 w 4648200"/>
              <a:gd name="connsiteY62" fmla="*/ 1600200 h 2949575"/>
              <a:gd name="connsiteX63" fmla="*/ 0 w 4648200"/>
              <a:gd name="connsiteY63" fmla="*/ 1377950 h 2949575"/>
              <a:gd name="connsiteX64" fmla="*/ 19050 w 4648200"/>
              <a:gd name="connsiteY64" fmla="*/ 1155700 h 2949575"/>
              <a:gd name="connsiteX65" fmla="*/ 44450 w 4648200"/>
              <a:gd name="connsiteY65" fmla="*/ 965200 h 2949575"/>
              <a:gd name="connsiteX66" fmla="*/ 101600 w 4648200"/>
              <a:gd name="connsiteY66" fmla="*/ 838200 h 2949575"/>
              <a:gd name="connsiteX0" fmla="*/ 101600 w 4648200"/>
              <a:gd name="connsiteY0" fmla="*/ 838200 h 2949575"/>
              <a:gd name="connsiteX1" fmla="*/ 146050 w 4648200"/>
              <a:gd name="connsiteY1" fmla="*/ 749300 h 2949575"/>
              <a:gd name="connsiteX2" fmla="*/ 177800 w 4648200"/>
              <a:gd name="connsiteY2" fmla="*/ 692150 h 2949575"/>
              <a:gd name="connsiteX3" fmla="*/ 279400 w 4648200"/>
              <a:gd name="connsiteY3" fmla="*/ 603250 h 2949575"/>
              <a:gd name="connsiteX4" fmla="*/ 374650 w 4648200"/>
              <a:gd name="connsiteY4" fmla="*/ 527050 h 2949575"/>
              <a:gd name="connsiteX5" fmla="*/ 463550 w 4648200"/>
              <a:gd name="connsiteY5" fmla="*/ 482600 h 2949575"/>
              <a:gd name="connsiteX6" fmla="*/ 565150 w 4648200"/>
              <a:gd name="connsiteY6" fmla="*/ 406400 h 2949575"/>
              <a:gd name="connsiteX7" fmla="*/ 717550 w 4648200"/>
              <a:gd name="connsiteY7" fmla="*/ 349250 h 2949575"/>
              <a:gd name="connsiteX8" fmla="*/ 831850 w 4648200"/>
              <a:gd name="connsiteY8" fmla="*/ 298450 h 2949575"/>
              <a:gd name="connsiteX9" fmla="*/ 927100 w 4648200"/>
              <a:gd name="connsiteY9" fmla="*/ 266700 h 2949575"/>
              <a:gd name="connsiteX10" fmla="*/ 1022350 w 4648200"/>
              <a:gd name="connsiteY10" fmla="*/ 260350 h 2949575"/>
              <a:gd name="connsiteX11" fmla="*/ 1104900 w 4648200"/>
              <a:gd name="connsiteY11" fmla="*/ 228600 h 2949575"/>
              <a:gd name="connsiteX12" fmla="*/ 1219200 w 4648200"/>
              <a:gd name="connsiteY12" fmla="*/ 190500 h 2949575"/>
              <a:gd name="connsiteX13" fmla="*/ 1346200 w 4648200"/>
              <a:gd name="connsiteY13" fmla="*/ 158750 h 2949575"/>
              <a:gd name="connsiteX14" fmla="*/ 1473200 w 4648200"/>
              <a:gd name="connsiteY14" fmla="*/ 133350 h 2949575"/>
              <a:gd name="connsiteX15" fmla="*/ 1612900 w 4648200"/>
              <a:gd name="connsiteY15" fmla="*/ 101600 h 2949575"/>
              <a:gd name="connsiteX16" fmla="*/ 1765300 w 4648200"/>
              <a:gd name="connsiteY16" fmla="*/ 82550 h 2949575"/>
              <a:gd name="connsiteX17" fmla="*/ 1943100 w 4648200"/>
              <a:gd name="connsiteY17" fmla="*/ 76200 h 2949575"/>
              <a:gd name="connsiteX18" fmla="*/ 2070100 w 4648200"/>
              <a:gd name="connsiteY18" fmla="*/ 50800 h 2949575"/>
              <a:gd name="connsiteX19" fmla="*/ 2254250 w 4648200"/>
              <a:gd name="connsiteY19" fmla="*/ 25400 h 2949575"/>
              <a:gd name="connsiteX20" fmla="*/ 2451100 w 4648200"/>
              <a:gd name="connsiteY20" fmla="*/ 6350 h 2949575"/>
              <a:gd name="connsiteX21" fmla="*/ 2679700 w 4648200"/>
              <a:gd name="connsiteY21" fmla="*/ 0 h 2949575"/>
              <a:gd name="connsiteX22" fmla="*/ 2876550 w 4648200"/>
              <a:gd name="connsiteY22" fmla="*/ 6350 h 2949575"/>
              <a:gd name="connsiteX23" fmla="*/ 3092450 w 4648200"/>
              <a:gd name="connsiteY23" fmla="*/ 19050 h 2949575"/>
              <a:gd name="connsiteX24" fmla="*/ 3327400 w 4648200"/>
              <a:gd name="connsiteY24" fmla="*/ 63500 h 2949575"/>
              <a:gd name="connsiteX25" fmla="*/ 3517900 w 4648200"/>
              <a:gd name="connsiteY25" fmla="*/ 120650 h 2949575"/>
              <a:gd name="connsiteX26" fmla="*/ 3714750 w 4648200"/>
              <a:gd name="connsiteY26" fmla="*/ 171450 h 2949575"/>
              <a:gd name="connsiteX27" fmla="*/ 3886200 w 4648200"/>
              <a:gd name="connsiteY27" fmla="*/ 247650 h 2949575"/>
              <a:gd name="connsiteX28" fmla="*/ 4044950 w 4648200"/>
              <a:gd name="connsiteY28" fmla="*/ 342900 h 2949575"/>
              <a:gd name="connsiteX29" fmla="*/ 4197350 w 4648200"/>
              <a:gd name="connsiteY29" fmla="*/ 457200 h 2949575"/>
              <a:gd name="connsiteX30" fmla="*/ 4337050 w 4648200"/>
              <a:gd name="connsiteY30" fmla="*/ 571500 h 2949575"/>
              <a:gd name="connsiteX31" fmla="*/ 4476750 w 4648200"/>
              <a:gd name="connsiteY31" fmla="*/ 742950 h 2949575"/>
              <a:gd name="connsiteX32" fmla="*/ 4559300 w 4648200"/>
              <a:gd name="connsiteY32" fmla="*/ 901700 h 2949575"/>
              <a:gd name="connsiteX33" fmla="*/ 4616450 w 4648200"/>
              <a:gd name="connsiteY33" fmla="*/ 1085850 h 2949575"/>
              <a:gd name="connsiteX34" fmla="*/ 4641850 w 4648200"/>
              <a:gd name="connsiteY34" fmla="*/ 1270000 h 2949575"/>
              <a:gd name="connsiteX35" fmla="*/ 4648200 w 4648200"/>
              <a:gd name="connsiteY35" fmla="*/ 1460500 h 2949575"/>
              <a:gd name="connsiteX36" fmla="*/ 4641850 w 4648200"/>
              <a:gd name="connsiteY36" fmla="*/ 1631950 h 2949575"/>
              <a:gd name="connsiteX37" fmla="*/ 4603750 w 4648200"/>
              <a:gd name="connsiteY37" fmla="*/ 1873250 h 2949575"/>
              <a:gd name="connsiteX38" fmla="*/ 4540250 w 4648200"/>
              <a:gd name="connsiteY38" fmla="*/ 2063750 h 2949575"/>
              <a:gd name="connsiteX39" fmla="*/ 4419600 w 4648200"/>
              <a:gd name="connsiteY39" fmla="*/ 2279650 h 2949575"/>
              <a:gd name="connsiteX40" fmla="*/ 4286250 w 4648200"/>
              <a:gd name="connsiteY40" fmla="*/ 2432050 h 2949575"/>
              <a:gd name="connsiteX41" fmla="*/ 4121150 w 4648200"/>
              <a:gd name="connsiteY41" fmla="*/ 2571750 h 2949575"/>
              <a:gd name="connsiteX42" fmla="*/ 3949700 w 4648200"/>
              <a:gd name="connsiteY42" fmla="*/ 2673350 h 2949575"/>
              <a:gd name="connsiteX43" fmla="*/ 3759200 w 4648200"/>
              <a:gd name="connsiteY43" fmla="*/ 2755900 h 2949575"/>
              <a:gd name="connsiteX44" fmla="*/ 3568700 w 4648200"/>
              <a:gd name="connsiteY44" fmla="*/ 2832100 h 2949575"/>
              <a:gd name="connsiteX45" fmla="*/ 3362325 w 4648200"/>
              <a:gd name="connsiteY45" fmla="*/ 2901950 h 2949575"/>
              <a:gd name="connsiteX46" fmla="*/ 3098800 w 4648200"/>
              <a:gd name="connsiteY46" fmla="*/ 2940050 h 2949575"/>
              <a:gd name="connsiteX47" fmla="*/ 2809875 w 4648200"/>
              <a:gd name="connsiteY47" fmla="*/ 2943225 h 2949575"/>
              <a:gd name="connsiteX48" fmla="*/ 2498725 w 4648200"/>
              <a:gd name="connsiteY48" fmla="*/ 2949575 h 2949575"/>
              <a:gd name="connsiteX49" fmla="*/ 2209800 w 4648200"/>
              <a:gd name="connsiteY49" fmla="*/ 2946400 h 2949575"/>
              <a:gd name="connsiteX50" fmla="*/ 1819275 w 4648200"/>
              <a:gd name="connsiteY50" fmla="*/ 2946400 h 2949575"/>
              <a:gd name="connsiteX51" fmla="*/ 1489075 w 4648200"/>
              <a:gd name="connsiteY51" fmla="*/ 2946400 h 2949575"/>
              <a:gd name="connsiteX52" fmla="*/ 1250950 w 4648200"/>
              <a:gd name="connsiteY52" fmla="*/ 2917825 h 2949575"/>
              <a:gd name="connsiteX53" fmla="*/ 1028700 w 4648200"/>
              <a:gd name="connsiteY53" fmla="*/ 2870200 h 2949575"/>
              <a:gd name="connsiteX54" fmla="*/ 850900 w 4648200"/>
              <a:gd name="connsiteY54" fmla="*/ 2800350 h 2949575"/>
              <a:gd name="connsiteX55" fmla="*/ 679450 w 4648200"/>
              <a:gd name="connsiteY55" fmla="*/ 2724150 h 2949575"/>
              <a:gd name="connsiteX56" fmla="*/ 514350 w 4648200"/>
              <a:gd name="connsiteY56" fmla="*/ 2597150 h 2949575"/>
              <a:gd name="connsiteX57" fmla="*/ 381000 w 4648200"/>
              <a:gd name="connsiteY57" fmla="*/ 2432050 h 2949575"/>
              <a:gd name="connsiteX58" fmla="*/ 285750 w 4648200"/>
              <a:gd name="connsiteY58" fmla="*/ 2317750 h 2949575"/>
              <a:gd name="connsiteX59" fmla="*/ 196850 w 4648200"/>
              <a:gd name="connsiteY59" fmla="*/ 2165350 h 2949575"/>
              <a:gd name="connsiteX60" fmla="*/ 114300 w 4648200"/>
              <a:gd name="connsiteY60" fmla="*/ 1981200 h 2949575"/>
              <a:gd name="connsiteX61" fmla="*/ 69850 w 4648200"/>
              <a:gd name="connsiteY61" fmla="*/ 1809750 h 2949575"/>
              <a:gd name="connsiteX62" fmla="*/ 25400 w 4648200"/>
              <a:gd name="connsiteY62" fmla="*/ 1600200 h 2949575"/>
              <a:gd name="connsiteX63" fmla="*/ 0 w 4648200"/>
              <a:gd name="connsiteY63" fmla="*/ 1377950 h 2949575"/>
              <a:gd name="connsiteX64" fmla="*/ 19050 w 4648200"/>
              <a:gd name="connsiteY64" fmla="*/ 1155700 h 2949575"/>
              <a:gd name="connsiteX65" fmla="*/ 44450 w 4648200"/>
              <a:gd name="connsiteY65" fmla="*/ 965200 h 2949575"/>
              <a:gd name="connsiteX66" fmla="*/ 101600 w 4648200"/>
              <a:gd name="connsiteY66" fmla="*/ 838200 h 2949575"/>
              <a:gd name="connsiteX0" fmla="*/ 101600 w 4648200"/>
              <a:gd name="connsiteY0" fmla="*/ 838200 h 2946610"/>
              <a:gd name="connsiteX1" fmla="*/ 146050 w 4648200"/>
              <a:gd name="connsiteY1" fmla="*/ 749300 h 2946610"/>
              <a:gd name="connsiteX2" fmla="*/ 177800 w 4648200"/>
              <a:gd name="connsiteY2" fmla="*/ 692150 h 2946610"/>
              <a:gd name="connsiteX3" fmla="*/ 279400 w 4648200"/>
              <a:gd name="connsiteY3" fmla="*/ 603250 h 2946610"/>
              <a:gd name="connsiteX4" fmla="*/ 374650 w 4648200"/>
              <a:gd name="connsiteY4" fmla="*/ 527050 h 2946610"/>
              <a:gd name="connsiteX5" fmla="*/ 463550 w 4648200"/>
              <a:gd name="connsiteY5" fmla="*/ 482600 h 2946610"/>
              <a:gd name="connsiteX6" fmla="*/ 565150 w 4648200"/>
              <a:gd name="connsiteY6" fmla="*/ 406400 h 2946610"/>
              <a:gd name="connsiteX7" fmla="*/ 717550 w 4648200"/>
              <a:gd name="connsiteY7" fmla="*/ 349250 h 2946610"/>
              <a:gd name="connsiteX8" fmla="*/ 831850 w 4648200"/>
              <a:gd name="connsiteY8" fmla="*/ 298450 h 2946610"/>
              <a:gd name="connsiteX9" fmla="*/ 927100 w 4648200"/>
              <a:gd name="connsiteY9" fmla="*/ 266700 h 2946610"/>
              <a:gd name="connsiteX10" fmla="*/ 1022350 w 4648200"/>
              <a:gd name="connsiteY10" fmla="*/ 260350 h 2946610"/>
              <a:gd name="connsiteX11" fmla="*/ 1104900 w 4648200"/>
              <a:gd name="connsiteY11" fmla="*/ 228600 h 2946610"/>
              <a:gd name="connsiteX12" fmla="*/ 1219200 w 4648200"/>
              <a:gd name="connsiteY12" fmla="*/ 190500 h 2946610"/>
              <a:gd name="connsiteX13" fmla="*/ 1346200 w 4648200"/>
              <a:gd name="connsiteY13" fmla="*/ 158750 h 2946610"/>
              <a:gd name="connsiteX14" fmla="*/ 1473200 w 4648200"/>
              <a:gd name="connsiteY14" fmla="*/ 133350 h 2946610"/>
              <a:gd name="connsiteX15" fmla="*/ 1612900 w 4648200"/>
              <a:gd name="connsiteY15" fmla="*/ 101600 h 2946610"/>
              <a:gd name="connsiteX16" fmla="*/ 1765300 w 4648200"/>
              <a:gd name="connsiteY16" fmla="*/ 82550 h 2946610"/>
              <a:gd name="connsiteX17" fmla="*/ 1943100 w 4648200"/>
              <a:gd name="connsiteY17" fmla="*/ 76200 h 2946610"/>
              <a:gd name="connsiteX18" fmla="*/ 2070100 w 4648200"/>
              <a:gd name="connsiteY18" fmla="*/ 50800 h 2946610"/>
              <a:gd name="connsiteX19" fmla="*/ 2254250 w 4648200"/>
              <a:gd name="connsiteY19" fmla="*/ 25400 h 2946610"/>
              <a:gd name="connsiteX20" fmla="*/ 2451100 w 4648200"/>
              <a:gd name="connsiteY20" fmla="*/ 6350 h 2946610"/>
              <a:gd name="connsiteX21" fmla="*/ 2679700 w 4648200"/>
              <a:gd name="connsiteY21" fmla="*/ 0 h 2946610"/>
              <a:gd name="connsiteX22" fmla="*/ 2876550 w 4648200"/>
              <a:gd name="connsiteY22" fmla="*/ 6350 h 2946610"/>
              <a:gd name="connsiteX23" fmla="*/ 3092450 w 4648200"/>
              <a:gd name="connsiteY23" fmla="*/ 19050 h 2946610"/>
              <a:gd name="connsiteX24" fmla="*/ 3327400 w 4648200"/>
              <a:gd name="connsiteY24" fmla="*/ 63500 h 2946610"/>
              <a:gd name="connsiteX25" fmla="*/ 3517900 w 4648200"/>
              <a:gd name="connsiteY25" fmla="*/ 120650 h 2946610"/>
              <a:gd name="connsiteX26" fmla="*/ 3714750 w 4648200"/>
              <a:gd name="connsiteY26" fmla="*/ 171450 h 2946610"/>
              <a:gd name="connsiteX27" fmla="*/ 3886200 w 4648200"/>
              <a:gd name="connsiteY27" fmla="*/ 247650 h 2946610"/>
              <a:gd name="connsiteX28" fmla="*/ 4044950 w 4648200"/>
              <a:gd name="connsiteY28" fmla="*/ 342900 h 2946610"/>
              <a:gd name="connsiteX29" fmla="*/ 4197350 w 4648200"/>
              <a:gd name="connsiteY29" fmla="*/ 457200 h 2946610"/>
              <a:gd name="connsiteX30" fmla="*/ 4337050 w 4648200"/>
              <a:gd name="connsiteY30" fmla="*/ 571500 h 2946610"/>
              <a:gd name="connsiteX31" fmla="*/ 4476750 w 4648200"/>
              <a:gd name="connsiteY31" fmla="*/ 742950 h 2946610"/>
              <a:gd name="connsiteX32" fmla="*/ 4559300 w 4648200"/>
              <a:gd name="connsiteY32" fmla="*/ 901700 h 2946610"/>
              <a:gd name="connsiteX33" fmla="*/ 4616450 w 4648200"/>
              <a:gd name="connsiteY33" fmla="*/ 1085850 h 2946610"/>
              <a:gd name="connsiteX34" fmla="*/ 4641850 w 4648200"/>
              <a:gd name="connsiteY34" fmla="*/ 1270000 h 2946610"/>
              <a:gd name="connsiteX35" fmla="*/ 4648200 w 4648200"/>
              <a:gd name="connsiteY35" fmla="*/ 1460500 h 2946610"/>
              <a:gd name="connsiteX36" fmla="*/ 4641850 w 4648200"/>
              <a:gd name="connsiteY36" fmla="*/ 1631950 h 2946610"/>
              <a:gd name="connsiteX37" fmla="*/ 4603750 w 4648200"/>
              <a:gd name="connsiteY37" fmla="*/ 1873250 h 2946610"/>
              <a:gd name="connsiteX38" fmla="*/ 4540250 w 4648200"/>
              <a:gd name="connsiteY38" fmla="*/ 2063750 h 2946610"/>
              <a:gd name="connsiteX39" fmla="*/ 4419600 w 4648200"/>
              <a:gd name="connsiteY39" fmla="*/ 2279650 h 2946610"/>
              <a:gd name="connsiteX40" fmla="*/ 4286250 w 4648200"/>
              <a:gd name="connsiteY40" fmla="*/ 2432050 h 2946610"/>
              <a:gd name="connsiteX41" fmla="*/ 4121150 w 4648200"/>
              <a:gd name="connsiteY41" fmla="*/ 2571750 h 2946610"/>
              <a:gd name="connsiteX42" fmla="*/ 3949700 w 4648200"/>
              <a:gd name="connsiteY42" fmla="*/ 2673350 h 2946610"/>
              <a:gd name="connsiteX43" fmla="*/ 3759200 w 4648200"/>
              <a:gd name="connsiteY43" fmla="*/ 2755900 h 2946610"/>
              <a:gd name="connsiteX44" fmla="*/ 3568700 w 4648200"/>
              <a:gd name="connsiteY44" fmla="*/ 2832100 h 2946610"/>
              <a:gd name="connsiteX45" fmla="*/ 3362325 w 4648200"/>
              <a:gd name="connsiteY45" fmla="*/ 2901950 h 2946610"/>
              <a:gd name="connsiteX46" fmla="*/ 3098800 w 4648200"/>
              <a:gd name="connsiteY46" fmla="*/ 2940050 h 2946610"/>
              <a:gd name="connsiteX47" fmla="*/ 2809875 w 4648200"/>
              <a:gd name="connsiteY47" fmla="*/ 2943225 h 2946610"/>
              <a:gd name="connsiteX48" fmla="*/ 2501900 w 4648200"/>
              <a:gd name="connsiteY48" fmla="*/ 2933700 h 2946610"/>
              <a:gd name="connsiteX49" fmla="*/ 2209800 w 4648200"/>
              <a:gd name="connsiteY49" fmla="*/ 2946400 h 2946610"/>
              <a:gd name="connsiteX50" fmla="*/ 1819275 w 4648200"/>
              <a:gd name="connsiteY50" fmla="*/ 2946400 h 2946610"/>
              <a:gd name="connsiteX51" fmla="*/ 1489075 w 4648200"/>
              <a:gd name="connsiteY51" fmla="*/ 2946400 h 2946610"/>
              <a:gd name="connsiteX52" fmla="*/ 1250950 w 4648200"/>
              <a:gd name="connsiteY52" fmla="*/ 2917825 h 2946610"/>
              <a:gd name="connsiteX53" fmla="*/ 1028700 w 4648200"/>
              <a:gd name="connsiteY53" fmla="*/ 2870200 h 2946610"/>
              <a:gd name="connsiteX54" fmla="*/ 850900 w 4648200"/>
              <a:gd name="connsiteY54" fmla="*/ 2800350 h 2946610"/>
              <a:gd name="connsiteX55" fmla="*/ 679450 w 4648200"/>
              <a:gd name="connsiteY55" fmla="*/ 2724150 h 2946610"/>
              <a:gd name="connsiteX56" fmla="*/ 514350 w 4648200"/>
              <a:gd name="connsiteY56" fmla="*/ 2597150 h 2946610"/>
              <a:gd name="connsiteX57" fmla="*/ 381000 w 4648200"/>
              <a:gd name="connsiteY57" fmla="*/ 2432050 h 2946610"/>
              <a:gd name="connsiteX58" fmla="*/ 285750 w 4648200"/>
              <a:gd name="connsiteY58" fmla="*/ 2317750 h 2946610"/>
              <a:gd name="connsiteX59" fmla="*/ 196850 w 4648200"/>
              <a:gd name="connsiteY59" fmla="*/ 2165350 h 2946610"/>
              <a:gd name="connsiteX60" fmla="*/ 114300 w 4648200"/>
              <a:gd name="connsiteY60" fmla="*/ 1981200 h 2946610"/>
              <a:gd name="connsiteX61" fmla="*/ 69850 w 4648200"/>
              <a:gd name="connsiteY61" fmla="*/ 1809750 h 2946610"/>
              <a:gd name="connsiteX62" fmla="*/ 25400 w 4648200"/>
              <a:gd name="connsiteY62" fmla="*/ 1600200 h 2946610"/>
              <a:gd name="connsiteX63" fmla="*/ 0 w 4648200"/>
              <a:gd name="connsiteY63" fmla="*/ 1377950 h 2946610"/>
              <a:gd name="connsiteX64" fmla="*/ 19050 w 4648200"/>
              <a:gd name="connsiteY64" fmla="*/ 1155700 h 2946610"/>
              <a:gd name="connsiteX65" fmla="*/ 44450 w 4648200"/>
              <a:gd name="connsiteY65" fmla="*/ 965200 h 2946610"/>
              <a:gd name="connsiteX66" fmla="*/ 101600 w 4648200"/>
              <a:gd name="connsiteY66" fmla="*/ 838200 h 2946610"/>
              <a:gd name="connsiteX0" fmla="*/ 101600 w 4648200"/>
              <a:gd name="connsiteY0" fmla="*/ 838200 h 2946610"/>
              <a:gd name="connsiteX1" fmla="*/ 146050 w 4648200"/>
              <a:gd name="connsiteY1" fmla="*/ 749300 h 2946610"/>
              <a:gd name="connsiteX2" fmla="*/ 177800 w 4648200"/>
              <a:gd name="connsiteY2" fmla="*/ 692150 h 2946610"/>
              <a:gd name="connsiteX3" fmla="*/ 279400 w 4648200"/>
              <a:gd name="connsiteY3" fmla="*/ 603250 h 2946610"/>
              <a:gd name="connsiteX4" fmla="*/ 374650 w 4648200"/>
              <a:gd name="connsiteY4" fmla="*/ 527050 h 2946610"/>
              <a:gd name="connsiteX5" fmla="*/ 463550 w 4648200"/>
              <a:gd name="connsiteY5" fmla="*/ 482600 h 2946610"/>
              <a:gd name="connsiteX6" fmla="*/ 565150 w 4648200"/>
              <a:gd name="connsiteY6" fmla="*/ 406400 h 2946610"/>
              <a:gd name="connsiteX7" fmla="*/ 717550 w 4648200"/>
              <a:gd name="connsiteY7" fmla="*/ 349250 h 2946610"/>
              <a:gd name="connsiteX8" fmla="*/ 831850 w 4648200"/>
              <a:gd name="connsiteY8" fmla="*/ 298450 h 2946610"/>
              <a:gd name="connsiteX9" fmla="*/ 927100 w 4648200"/>
              <a:gd name="connsiteY9" fmla="*/ 266700 h 2946610"/>
              <a:gd name="connsiteX10" fmla="*/ 1022350 w 4648200"/>
              <a:gd name="connsiteY10" fmla="*/ 260350 h 2946610"/>
              <a:gd name="connsiteX11" fmla="*/ 1104900 w 4648200"/>
              <a:gd name="connsiteY11" fmla="*/ 228600 h 2946610"/>
              <a:gd name="connsiteX12" fmla="*/ 1219200 w 4648200"/>
              <a:gd name="connsiteY12" fmla="*/ 190500 h 2946610"/>
              <a:gd name="connsiteX13" fmla="*/ 1346200 w 4648200"/>
              <a:gd name="connsiteY13" fmla="*/ 158750 h 2946610"/>
              <a:gd name="connsiteX14" fmla="*/ 1473200 w 4648200"/>
              <a:gd name="connsiteY14" fmla="*/ 133350 h 2946610"/>
              <a:gd name="connsiteX15" fmla="*/ 1612900 w 4648200"/>
              <a:gd name="connsiteY15" fmla="*/ 101600 h 2946610"/>
              <a:gd name="connsiteX16" fmla="*/ 1765300 w 4648200"/>
              <a:gd name="connsiteY16" fmla="*/ 82550 h 2946610"/>
              <a:gd name="connsiteX17" fmla="*/ 1943100 w 4648200"/>
              <a:gd name="connsiteY17" fmla="*/ 76200 h 2946610"/>
              <a:gd name="connsiteX18" fmla="*/ 2070100 w 4648200"/>
              <a:gd name="connsiteY18" fmla="*/ 50800 h 2946610"/>
              <a:gd name="connsiteX19" fmla="*/ 2254250 w 4648200"/>
              <a:gd name="connsiteY19" fmla="*/ 25400 h 2946610"/>
              <a:gd name="connsiteX20" fmla="*/ 2451100 w 4648200"/>
              <a:gd name="connsiteY20" fmla="*/ 6350 h 2946610"/>
              <a:gd name="connsiteX21" fmla="*/ 2679700 w 4648200"/>
              <a:gd name="connsiteY21" fmla="*/ 0 h 2946610"/>
              <a:gd name="connsiteX22" fmla="*/ 2876550 w 4648200"/>
              <a:gd name="connsiteY22" fmla="*/ 6350 h 2946610"/>
              <a:gd name="connsiteX23" fmla="*/ 3092450 w 4648200"/>
              <a:gd name="connsiteY23" fmla="*/ 19050 h 2946610"/>
              <a:gd name="connsiteX24" fmla="*/ 3327400 w 4648200"/>
              <a:gd name="connsiteY24" fmla="*/ 63500 h 2946610"/>
              <a:gd name="connsiteX25" fmla="*/ 3517900 w 4648200"/>
              <a:gd name="connsiteY25" fmla="*/ 120650 h 2946610"/>
              <a:gd name="connsiteX26" fmla="*/ 3714750 w 4648200"/>
              <a:gd name="connsiteY26" fmla="*/ 171450 h 2946610"/>
              <a:gd name="connsiteX27" fmla="*/ 3886200 w 4648200"/>
              <a:gd name="connsiteY27" fmla="*/ 247650 h 2946610"/>
              <a:gd name="connsiteX28" fmla="*/ 4044950 w 4648200"/>
              <a:gd name="connsiteY28" fmla="*/ 342900 h 2946610"/>
              <a:gd name="connsiteX29" fmla="*/ 4197350 w 4648200"/>
              <a:gd name="connsiteY29" fmla="*/ 457200 h 2946610"/>
              <a:gd name="connsiteX30" fmla="*/ 4337050 w 4648200"/>
              <a:gd name="connsiteY30" fmla="*/ 571500 h 2946610"/>
              <a:gd name="connsiteX31" fmla="*/ 4476750 w 4648200"/>
              <a:gd name="connsiteY31" fmla="*/ 742950 h 2946610"/>
              <a:gd name="connsiteX32" fmla="*/ 4559300 w 4648200"/>
              <a:gd name="connsiteY32" fmla="*/ 901700 h 2946610"/>
              <a:gd name="connsiteX33" fmla="*/ 4616450 w 4648200"/>
              <a:gd name="connsiteY33" fmla="*/ 1085850 h 2946610"/>
              <a:gd name="connsiteX34" fmla="*/ 4641850 w 4648200"/>
              <a:gd name="connsiteY34" fmla="*/ 1270000 h 2946610"/>
              <a:gd name="connsiteX35" fmla="*/ 4648200 w 4648200"/>
              <a:gd name="connsiteY35" fmla="*/ 1460500 h 2946610"/>
              <a:gd name="connsiteX36" fmla="*/ 4641850 w 4648200"/>
              <a:gd name="connsiteY36" fmla="*/ 1631950 h 2946610"/>
              <a:gd name="connsiteX37" fmla="*/ 4603750 w 4648200"/>
              <a:gd name="connsiteY37" fmla="*/ 1873250 h 2946610"/>
              <a:gd name="connsiteX38" fmla="*/ 4540250 w 4648200"/>
              <a:gd name="connsiteY38" fmla="*/ 2063750 h 2946610"/>
              <a:gd name="connsiteX39" fmla="*/ 4419600 w 4648200"/>
              <a:gd name="connsiteY39" fmla="*/ 2279650 h 2946610"/>
              <a:gd name="connsiteX40" fmla="*/ 4286250 w 4648200"/>
              <a:gd name="connsiteY40" fmla="*/ 2432050 h 2946610"/>
              <a:gd name="connsiteX41" fmla="*/ 4121150 w 4648200"/>
              <a:gd name="connsiteY41" fmla="*/ 2571750 h 2946610"/>
              <a:gd name="connsiteX42" fmla="*/ 3949700 w 4648200"/>
              <a:gd name="connsiteY42" fmla="*/ 2673350 h 2946610"/>
              <a:gd name="connsiteX43" fmla="*/ 3759200 w 4648200"/>
              <a:gd name="connsiteY43" fmla="*/ 2755900 h 2946610"/>
              <a:gd name="connsiteX44" fmla="*/ 3568700 w 4648200"/>
              <a:gd name="connsiteY44" fmla="*/ 2832100 h 2946610"/>
              <a:gd name="connsiteX45" fmla="*/ 3362325 w 4648200"/>
              <a:gd name="connsiteY45" fmla="*/ 2901950 h 2946610"/>
              <a:gd name="connsiteX46" fmla="*/ 3098800 w 4648200"/>
              <a:gd name="connsiteY46" fmla="*/ 2940050 h 2946610"/>
              <a:gd name="connsiteX47" fmla="*/ 2809875 w 4648200"/>
              <a:gd name="connsiteY47" fmla="*/ 2930525 h 2946610"/>
              <a:gd name="connsiteX48" fmla="*/ 2501900 w 4648200"/>
              <a:gd name="connsiteY48" fmla="*/ 2933700 h 2946610"/>
              <a:gd name="connsiteX49" fmla="*/ 2209800 w 4648200"/>
              <a:gd name="connsiteY49" fmla="*/ 2946400 h 2946610"/>
              <a:gd name="connsiteX50" fmla="*/ 1819275 w 4648200"/>
              <a:gd name="connsiteY50" fmla="*/ 2946400 h 2946610"/>
              <a:gd name="connsiteX51" fmla="*/ 1489075 w 4648200"/>
              <a:gd name="connsiteY51" fmla="*/ 2946400 h 2946610"/>
              <a:gd name="connsiteX52" fmla="*/ 1250950 w 4648200"/>
              <a:gd name="connsiteY52" fmla="*/ 2917825 h 2946610"/>
              <a:gd name="connsiteX53" fmla="*/ 1028700 w 4648200"/>
              <a:gd name="connsiteY53" fmla="*/ 2870200 h 2946610"/>
              <a:gd name="connsiteX54" fmla="*/ 850900 w 4648200"/>
              <a:gd name="connsiteY54" fmla="*/ 2800350 h 2946610"/>
              <a:gd name="connsiteX55" fmla="*/ 679450 w 4648200"/>
              <a:gd name="connsiteY55" fmla="*/ 2724150 h 2946610"/>
              <a:gd name="connsiteX56" fmla="*/ 514350 w 4648200"/>
              <a:gd name="connsiteY56" fmla="*/ 2597150 h 2946610"/>
              <a:gd name="connsiteX57" fmla="*/ 381000 w 4648200"/>
              <a:gd name="connsiteY57" fmla="*/ 2432050 h 2946610"/>
              <a:gd name="connsiteX58" fmla="*/ 285750 w 4648200"/>
              <a:gd name="connsiteY58" fmla="*/ 2317750 h 2946610"/>
              <a:gd name="connsiteX59" fmla="*/ 196850 w 4648200"/>
              <a:gd name="connsiteY59" fmla="*/ 2165350 h 2946610"/>
              <a:gd name="connsiteX60" fmla="*/ 114300 w 4648200"/>
              <a:gd name="connsiteY60" fmla="*/ 1981200 h 2946610"/>
              <a:gd name="connsiteX61" fmla="*/ 69850 w 4648200"/>
              <a:gd name="connsiteY61" fmla="*/ 1809750 h 2946610"/>
              <a:gd name="connsiteX62" fmla="*/ 25400 w 4648200"/>
              <a:gd name="connsiteY62" fmla="*/ 1600200 h 2946610"/>
              <a:gd name="connsiteX63" fmla="*/ 0 w 4648200"/>
              <a:gd name="connsiteY63" fmla="*/ 1377950 h 2946610"/>
              <a:gd name="connsiteX64" fmla="*/ 19050 w 4648200"/>
              <a:gd name="connsiteY64" fmla="*/ 1155700 h 2946610"/>
              <a:gd name="connsiteX65" fmla="*/ 44450 w 4648200"/>
              <a:gd name="connsiteY65" fmla="*/ 965200 h 2946610"/>
              <a:gd name="connsiteX66" fmla="*/ 101600 w 4648200"/>
              <a:gd name="connsiteY66" fmla="*/ 838200 h 2946610"/>
              <a:gd name="connsiteX0" fmla="*/ 101600 w 4648200"/>
              <a:gd name="connsiteY0" fmla="*/ 838200 h 2946610"/>
              <a:gd name="connsiteX1" fmla="*/ 146050 w 4648200"/>
              <a:gd name="connsiteY1" fmla="*/ 749300 h 2946610"/>
              <a:gd name="connsiteX2" fmla="*/ 177800 w 4648200"/>
              <a:gd name="connsiteY2" fmla="*/ 692150 h 2946610"/>
              <a:gd name="connsiteX3" fmla="*/ 279400 w 4648200"/>
              <a:gd name="connsiteY3" fmla="*/ 603250 h 2946610"/>
              <a:gd name="connsiteX4" fmla="*/ 374650 w 4648200"/>
              <a:gd name="connsiteY4" fmla="*/ 527050 h 2946610"/>
              <a:gd name="connsiteX5" fmla="*/ 463550 w 4648200"/>
              <a:gd name="connsiteY5" fmla="*/ 482600 h 2946610"/>
              <a:gd name="connsiteX6" fmla="*/ 565150 w 4648200"/>
              <a:gd name="connsiteY6" fmla="*/ 406400 h 2946610"/>
              <a:gd name="connsiteX7" fmla="*/ 717550 w 4648200"/>
              <a:gd name="connsiteY7" fmla="*/ 349250 h 2946610"/>
              <a:gd name="connsiteX8" fmla="*/ 831850 w 4648200"/>
              <a:gd name="connsiteY8" fmla="*/ 298450 h 2946610"/>
              <a:gd name="connsiteX9" fmla="*/ 927100 w 4648200"/>
              <a:gd name="connsiteY9" fmla="*/ 266700 h 2946610"/>
              <a:gd name="connsiteX10" fmla="*/ 1022350 w 4648200"/>
              <a:gd name="connsiteY10" fmla="*/ 260350 h 2946610"/>
              <a:gd name="connsiteX11" fmla="*/ 1104900 w 4648200"/>
              <a:gd name="connsiteY11" fmla="*/ 228600 h 2946610"/>
              <a:gd name="connsiteX12" fmla="*/ 1219200 w 4648200"/>
              <a:gd name="connsiteY12" fmla="*/ 190500 h 2946610"/>
              <a:gd name="connsiteX13" fmla="*/ 1346200 w 4648200"/>
              <a:gd name="connsiteY13" fmla="*/ 158750 h 2946610"/>
              <a:gd name="connsiteX14" fmla="*/ 1473200 w 4648200"/>
              <a:gd name="connsiteY14" fmla="*/ 133350 h 2946610"/>
              <a:gd name="connsiteX15" fmla="*/ 1612900 w 4648200"/>
              <a:gd name="connsiteY15" fmla="*/ 101600 h 2946610"/>
              <a:gd name="connsiteX16" fmla="*/ 1765300 w 4648200"/>
              <a:gd name="connsiteY16" fmla="*/ 82550 h 2946610"/>
              <a:gd name="connsiteX17" fmla="*/ 1943100 w 4648200"/>
              <a:gd name="connsiteY17" fmla="*/ 76200 h 2946610"/>
              <a:gd name="connsiteX18" fmla="*/ 2070100 w 4648200"/>
              <a:gd name="connsiteY18" fmla="*/ 50800 h 2946610"/>
              <a:gd name="connsiteX19" fmla="*/ 2254250 w 4648200"/>
              <a:gd name="connsiteY19" fmla="*/ 25400 h 2946610"/>
              <a:gd name="connsiteX20" fmla="*/ 2451100 w 4648200"/>
              <a:gd name="connsiteY20" fmla="*/ 6350 h 2946610"/>
              <a:gd name="connsiteX21" fmla="*/ 2679700 w 4648200"/>
              <a:gd name="connsiteY21" fmla="*/ 0 h 2946610"/>
              <a:gd name="connsiteX22" fmla="*/ 2876550 w 4648200"/>
              <a:gd name="connsiteY22" fmla="*/ 6350 h 2946610"/>
              <a:gd name="connsiteX23" fmla="*/ 3092450 w 4648200"/>
              <a:gd name="connsiteY23" fmla="*/ 19050 h 2946610"/>
              <a:gd name="connsiteX24" fmla="*/ 3327400 w 4648200"/>
              <a:gd name="connsiteY24" fmla="*/ 63500 h 2946610"/>
              <a:gd name="connsiteX25" fmla="*/ 3517900 w 4648200"/>
              <a:gd name="connsiteY25" fmla="*/ 120650 h 2946610"/>
              <a:gd name="connsiteX26" fmla="*/ 3714750 w 4648200"/>
              <a:gd name="connsiteY26" fmla="*/ 171450 h 2946610"/>
              <a:gd name="connsiteX27" fmla="*/ 3886200 w 4648200"/>
              <a:gd name="connsiteY27" fmla="*/ 247650 h 2946610"/>
              <a:gd name="connsiteX28" fmla="*/ 4044950 w 4648200"/>
              <a:gd name="connsiteY28" fmla="*/ 342900 h 2946610"/>
              <a:gd name="connsiteX29" fmla="*/ 4197350 w 4648200"/>
              <a:gd name="connsiteY29" fmla="*/ 457200 h 2946610"/>
              <a:gd name="connsiteX30" fmla="*/ 4337050 w 4648200"/>
              <a:gd name="connsiteY30" fmla="*/ 571500 h 2946610"/>
              <a:gd name="connsiteX31" fmla="*/ 4476750 w 4648200"/>
              <a:gd name="connsiteY31" fmla="*/ 742950 h 2946610"/>
              <a:gd name="connsiteX32" fmla="*/ 4559300 w 4648200"/>
              <a:gd name="connsiteY32" fmla="*/ 901700 h 2946610"/>
              <a:gd name="connsiteX33" fmla="*/ 4616450 w 4648200"/>
              <a:gd name="connsiteY33" fmla="*/ 1085850 h 2946610"/>
              <a:gd name="connsiteX34" fmla="*/ 4641850 w 4648200"/>
              <a:gd name="connsiteY34" fmla="*/ 1270000 h 2946610"/>
              <a:gd name="connsiteX35" fmla="*/ 4648200 w 4648200"/>
              <a:gd name="connsiteY35" fmla="*/ 1460500 h 2946610"/>
              <a:gd name="connsiteX36" fmla="*/ 4641850 w 4648200"/>
              <a:gd name="connsiteY36" fmla="*/ 1631950 h 2946610"/>
              <a:gd name="connsiteX37" fmla="*/ 4603750 w 4648200"/>
              <a:gd name="connsiteY37" fmla="*/ 1873250 h 2946610"/>
              <a:gd name="connsiteX38" fmla="*/ 4540250 w 4648200"/>
              <a:gd name="connsiteY38" fmla="*/ 2063750 h 2946610"/>
              <a:gd name="connsiteX39" fmla="*/ 4419600 w 4648200"/>
              <a:gd name="connsiteY39" fmla="*/ 2279650 h 2946610"/>
              <a:gd name="connsiteX40" fmla="*/ 4286250 w 4648200"/>
              <a:gd name="connsiteY40" fmla="*/ 2432050 h 2946610"/>
              <a:gd name="connsiteX41" fmla="*/ 4121150 w 4648200"/>
              <a:gd name="connsiteY41" fmla="*/ 2571750 h 2946610"/>
              <a:gd name="connsiteX42" fmla="*/ 3949700 w 4648200"/>
              <a:gd name="connsiteY42" fmla="*/ 2673350 h 2946610"/>
              <a:gd name="connsiteX43" fmla="*/ 3759200 w 4648200"/>
              <a:gd name="connsiteY43" fmla="*/ 2755900 h 2946610"/>
              <a:gd name="connsiteX44" fmla="*/ 3568700 w 4648200"/>
              <a:gd name="connsiteY44" fmla="*/ 2832100 h 2946610"/>
              <a:gd name="connsiteX45" fmla="*/ 3362325 w 4648200"/>
              <a:gd name="connsiteY45" fmla="*/ 2901950 h 2946610"/>
              <a:gd name="connsiteX46" fmla="*/ 3098800 w 4648200"/>
              <a:gd name="connsiteY46" fmla="*/ 2940050 h 2946610"/>
              <a:gd name="connsiteX47" fmla="*/ 2813050 w 4648200"/>
              <a:gd name="connsiteY47" fmla="*/ 2936875 h 2946610"/>
              <a:gd name="connsiteX48" fmla="*/ 2501900 w 4648200"/>
              <a:gd name="connsiteY48" fmla="*/ 2933700 h 2946610"/>
              <a:gd name="connsiteX49" fmla="*/ 2209800 w 4648200"/>
              <a:gd name="connsiteY49" fmla="*/ 2946400 h 2946610"/>
              <a:gd name="connsiteX50" fmla="*/ 1819275 w 4648200"/>
              <a:gd name="connsiteY50" fmla="*/ 2946400 h 2946610"/>
              <a:gd name="connsiteX51" fmla="*/ 1489075 w 4648200"/>
              <a:gd name="connsiteY51" fmla="*/ 2946400 h 2946610"/>
              <a:gd name="connsiteX52" fmla="*/ 1250950 w 4648200"/>
              <a:gd name="connsiteY52" fmla="*/ 2917825 h 2946610"/>
              <a:gd name="connsiteX53" fmla="*/ 1028700 w 4648200"/>
              <a:gd name="connsiteY53" fmla="*/ 2870200 h 2946610"/>
              <a:gd name="connsiteX54" fmla="*/ 850900 w 4648200"/>
              <a:gd name="connsiteY54" fmla="*/ 2800350 h 2946610"/>
              <a:gd name="connsiteX55" fmla="*/ 679450 w 4648200"/>
              <a:gd name="connsiteY55" fmla="*/ 2724150 h 2946610"/>
              <a:gd name="connsiteX56" fmla="*/ 514350 w 4648200"/>
              <a:gd name="connsiteY56" fmla="*/ 2597150 h 2946610"/>
              <a:gd name="connsiteX57" fmla="*/ 381000 w 4648200"/>
              <a:gd name="connsiteY57" fmla="*/ 2432050 h 2946610"/>
              <a:gd name="connsiteX58" fmla="*/ 285750 w 4648200"/>
              <a:gd name="connsiteY58" fmla="*/ 2317750 h 2946610"/>
              <a:gd name="connsiteX59" fmla="*/ 196850 w 4648200"/>
              <a:gd name="connsiteY59" fmla="*/ 2165350 h 2946610"/>
              <a:gd name="connsiteX60" fmla="*/ 114300 w 4648200"/>
              <a:gd name="connsiteY60" fmla="*/ 1981200 h 2946610"/>
              <a:gd name="connsiteX61" fmla="*/ 69850 w 4648200"/>
              <a:gd name="connsiteY61" fmla="*/ 1809750 h 2946610"/>
              <a:gd name="connsiteX62" fmla="*/ 25400 w 4648200"/>
              <a:gd name="connsiteY62" fmla="*/ 1600200 h 2946610"/>
              <a:gd name="connsiteX63" fmla="*/ 0 w 4648200"/>
              <a:gd name="connsiteY63" fmla="*/ 1377950 h 2946610"/>
              <a:gd name="connsiteX64" fmla="*/ 19050 w 4648200"/>
              <a:gd name="connsiteY64" fmla="*/ 1155700 h 2946610"/>
              <a:gd name="connsiteX65" fmla="*/ 44450 w 4648200"/>
              <a:gd name="connsiteY65" fmla="*/ 965200 h 2946610"/>
              <a:gd name="connsiteX66" fmla="*/ 101600 w 4648200"/>
              <a:gd name="connsiteY66" fmla="*/ 838200 h 2946610"/>
              <a:gd name="connsiteX0" fmla="*/ 101600 w 4648200"/>
              <a:gd name="connsiteY0" fmla="*/ 838200 h 2946610"/>
              <a:gd name="connsiteX1" fmla="*/ 146050 w 4648200"/>
              <a:gd name="connsiteY1" fmla="*/ 749300 h 2946610"/>
              <a:gd name="connsiteX2" fmla="*/ 177800 w 4648200"/>
              <a:gd name="connsiteY2" fmla="*/ 692150 h 2946610"/>
              <a:gd name="connsiteX3" fmla="*/ 279400 w 4648200"/>
              <a:gd name="connsiteY3" fmla="*/ 603250 h 2946610"/>
              <a:gd name="connsiteX4" fmla="*/ 374650 w 4648200"/>
              <a:gd name="connsiteY4" fmla="*/ 527050 h 2946610"/>
              <a:gd name="connsiteX5" fmla="*/ 463550 w 4648200"/>
              <a:gd name="connsiteY5" fmla="*/ 482600 h 2946610"/>
              <a:gd name="connsiteX6" fmla="*/ 565150 w 4648200"/>
              <a:gd name="connsiteY6" fmla="*/ 406400 h 2946610"/>
              <a:gd name="connsiteX7" fmla="*/ 717550 w 4648200"/>
              <a:gd name="connsiteY7" fmla="*/ 349250 h 2946610"/>
              <a:gd name="connsiteX8" fmla="*/ 831850 w 4648200"/>
              <a:gd name="connsiteY8" fmla="*/ 298450 h 2946610"/>
              <a:gd name="connsiteX9" fmla="*/ 927100 w 4648200"/>
              <a:gd name="connsiteY9" fmla="*/ 266700 h 2946610"/>
              <a:gd name="connsiteX10" fmla="*/ 1022350 w 4648200"/>
              <a:gd name="connsiteY10" fmla="*/ 260350 h 2946610"/>
              <a:gd name="connsiteX11" fmla="*/ 1104900 w 4648200"/>
              <a:gd name="connsiteY11" fmla="*/ 228600 h 2946610"/>
              <a:gd name="connsiteX12" fmla="*/ 1219200 w 4648200"/>
              <a:gd name="connsiteY12" fmla="*/ 190500 h 2946610"/>
              <a:gd name="connsiteX13" fmla="*/ 1346200 w 4648200"/>
              <a:gd name="connsiteY13" fmla="*/ 158750 h 2946610"/>
              <a:gd name="connsiteX14" fmla="*/ 1473200 w 4648200"/>
              <a:gd name="connsiteY14" fmla="*/ 133350 h 2946610"/>
              <a:gd name="connsiteX15" fmla="*/ 1612900 w 4648200"/>
              <a:gd name="connsiteY15" fmla="*/ 101600 h 2946610"/>
              <a:gd name="connsiteX16" fmla="*/ 1765300 w 4648200"/>
              <a:gd name="connsiteY16" fmla="*/ 82550 h 2946610"/>
              <a:gd name="connsiteX17" fmla="*/ 1943100 w 4648200"/>
              <a:gd name="connsiteY17" fmla="*/ 76200 h 2946610"/>
              <a:gd name="connsiteX18" fmla="*/ 2070100 w 4648200"/>
              <a:gd name="connsiteY18" fmla="*/ 50800 h 2946610"/>
              <a:gd name="connsiteX19" fmla="*/ 2254250 w 4648200"/>
              <a:gd name="connsiteY19" fmla="*/ 25400 h 2946610"/>
              <a:gd name="connsiteX20" fmla="*/ 2451100 w 4648200"/>
              <a:gd name="connsiteY20" fmla="*/ 6350 h 2946610"/>
              <a:gd name="connsiteX21" fmla="*/ 2679700 w 4648200"/>
              <a:gd name="connsiteY21" fmla="*/ 0 h 2946610"/>
              <a:gd name="connsiteX22" fmla="*/ 2876550 w 4648200"/>
              <a:gd name="connsiteY22" fmla="*/ 6350 h 2946610"/>
              <a:gd name="connsiteX23" fmla="*/ 3092450 w 4648200"/>
              <a:gd name="connsiteY23" fmla="*/ 19050 h 2946610"/>
              <a:gd name="connsiteX24" fmla="*/ 3327400 w 4648200"/>
              <a:gd name="connsiteY24" fmla="*/ 63500 h 2946610"/>
              <a:gd name="connsiteX25" fmla="*/ 3517900 w 4648200"/>
              <a:gd name="connsiteY25" fmla="*/ 120650 h 2946610"/>
              <a:gd name="connsiteX26" fmla="*/ 3714750 w 4648200"/>
              <a:gd name="connsiteY26" fmla="*/ 171450 h 2946610"/>
              <a:gd name="connsiteX27" fmla="*/ 3886200 w 4648200"/>
              <a:gd name="connsiteY27" fmla="*/ 247650 h 2946610"/>
              <a:gd name="connsiteX28" fmla="*/ 4044950 w 4648200"/>
              <a:gd name="connsiteY28" fmla="*/ 342900 h 2946610"/>
              <a:gd name="connsiteX29" fmla="*/ 4197350 w 4648200"/>
              <a:gd name="connsiteY29" fmla="*/ 457200 h 2946610"/>
              <a:gd name="connsiteX30" fmla="*/ 4337050 w 4648200"/>
              <a:gd name="connsiteY30" fmla="*/ 571500 h 2946610"/>
              <a:gd name="connsiteX31" fmla="*/ 4476750 w 4648200"/>
              <a:gd name="connsiteY31" fmla="*/ 742950 h 2946610"/>
              <a:gd name="connsiteX32" fmla="*/ 4559300 w 4648200"/>
              <a:gd name="connsiteY32" fmla="*/ 901700 h 2946610"/>
              <a:gd name="connsiteX33" fmla="*/ 4616450 w 4648200"/>
              <a:gd name="connsiteY33" fmla="*/ 1085850 h 2946610"/>
              <a:gd name="connsiteX34" fmla="*/ 4641850 w 4648200"/>
              <a:gd name="connsiteY34" fmla="*/ 1270000 h 2946610"/>
              <a:gd name="connsiteX35" fmla="*/ 4648200 w 4648200"/>
              <a:gd name="connsiteY35" fmla="*/ 1460500 h 2946610"/>
              <a:gd name="connsiteX36" fmla="*/ 4641850 w 4648200"/>
              <a:gd name="connsiteY36" fmla="*/ 1631950 h 2946610"/>
              <a:gd name="connsiteX37" fmla="*/ 4603750 w 4648200"/>
              <a:gd name="connsiteY37" fmla="*/ 1873250 h 2946610"/>
              <a:gd name="connsiteX38" fmla="*/ 4540250 w 4648200"/>
              <a:gd name="connsiteY38" fmla="*/ 2063750 h 2946610"/>
              <a:gd name="connsiteX39" fmla="*/ 4419600 w 4648200"/>
              <a:gd name="connsiteY39" fmla="*/ 2279650 h 2946610"/>
              <a:gd name="connsiteX40" fmla="*/ 4286250 w 4648200"/>
              <a:gd name="connsiteY40" fmla="*/ 2432050 h 2946610"/>
              <a:gd name="connsiteX41" fmla="*/ 4121150 w 4648200"/>
              <a:gd name="connsiteY41" fmla="*/ 2571750 h 2946610"/>
              <a:gd name="connsiteX42" fmla="*/ 3949700 w 4648200"/>
              <a:gd name="connsiteY42" fmla="*/ 2673350 h 2946610"/>
              <a:gd name="connsiteX43" fmla="*/ 3759200 w 4648200"/>
              <a:gd name="connsiteY43" fmla="*/ 2755900 h 2946610"/>
              <a:gd name="connsiteX44" fmla="*/ 3568700 w 4648200"/>
              <a:gd name="connsiteY44" fmla="*/ 2832100 h 2946610"/>
              <a:gd name="connsiteX45" fmla="*/ 3362325 w 4648200"/>
              <a:gd name="connsiteY45" fmla="*/ 2901950 h 2946610"/>
              <a:gd name="connsiteX46" fmla="*/ 3101975 w 4648200"/>
              <a:gd name="connsiteY46" fmla="*/ 2930525 h 2946610"/>
              <a:gd name="connsiteX47" fmla="*/ 2813050 w 4648200"/>
              <a:gd name="connsiteY47" fmla="*/ 2936875 h 2946610"/>
              <a:gd name="connsiteX48" fmla="*/ 2501900 w 4648200"/>
              <a:gd name="connsiteY48" fmla="*/ 2933700 h 2946610"/>
              <a:gd name="connsiteX49" fmla="*/ 2209800 w 4648200"/>
              <a:gd name="connsiteY49" fmla="*/ 2946400 h 2946610"/>
              <a:gd name="connsiteX50" fmla="*/ 1819275 w 4648200"/>
              <a:gd name="connsiteY50" fmla="*/ 2946400 h 2946610"/>
              <a:gd name="connsiteX51" fmla="*/ 1489075 w 4648200"/>
              <a:gd name="connsiteY51" fmla="*/ 2946400 h 2946610"/>
              <a:gd name="connsiteX52" fmla="*/ 1250950 w 4648200"/>
              <a:gd name="connsiteY52" fmla="*/ 2917825 h 2946610"/>
              <a:gd name="connsiteX53" fmla="*/ 1028700 w 4648200"/>
              <a:gd name="connsiteY53" fmla="*/ 2870200 h 2946610"/>
              <a:gd name="connsiteX54" fmla="*/ 850900 w 4648200"/>
              <a:gd name="connsiteY54" fmla="*/ 2800350 h 2946610"/>
              <a:gd name="connsiteX55" fmla="*/ 679450 w 4648200"/>
              <a:gd name="connsiteY55" fmla="*/ 2724150 h 2946610"/>
              <a:gd name="connsiteX56" fmla="*/ 514350 w 4648200"/>
              <a:gd name="connsiteY56" fmla="*/ 2597150 h 2946610"/>
              <a:gd name="connsiteX57" fmla="*/ 381000 w 4648200"/>
              <a:gd name="connsiteY57" fmla="*/ 2432050 h 2946610"/>
              <a:gd name="connsiteX58" fmla="*/ 285750 w 4648200"/>
              <a:gd name="connsiteY58" fmla="*/ 2317750 h 2946610"/>
              <a:gd name="connsiteX59" fmla="*/ 196850 w 4648200"/>
              <a:gd name="connsiteY59" fmla="*/ 2165350 h 2946610"/>
              <a:gd name="connsiteX60" fmla="*/ 114300 w 4648200"/>
              <a:gd name="connsiteY60" fmla="*/ 1981200 h 2946610"/>
              <a:gd name="connsiteX61" fmla="*/ 69850 w 4648200"/>
              <a:gd name="connsiteY61" fmla="*/ 1809750 h 2946610"/>
              <a:gd name="connsiteX62" fmla="*/ 25400 w 4648200"/>
              <a:gd name="connsiteY62" fmla="*/ 1600200 h 2946610"/>
              <a:gd name="connsiteX63" fmla="*/ 0 w 4648200"/>
              <a:gd name="connsiteY63" fmla="*/ 1377950 h 2946610"/>
              <a:gd name="connsiteX64" fmla="*/ 19050 w 4648200"/>
              <a:gd name="connsiteY64" fmla="*/ 1155700 h 2946610"/>
              <a:gd name="connsiteX65" fmla="*/ 44450 w 4648200"/>
              <a:gd name="connsiteY65" fmla="*/ 965200 h 2946610"/>
              <a:gd name="connsiteX66" fmla="*/ 101600 w 4648200"/>
              <a:gd name="connsiteY66" fmla="*/ 838200 h 2946610"/>
              <a:gd name="connsiteX0" fmla="*/ 101600 w 4648200"/>
              <a:gd name="connsiteY0" fmla="*/ 838200 h 2946610"/>
              <a:gd name="connsiteX1" fmla="*/ 146050 w 4648200"/>
              <a:gd name="connsiteY1" fmla="*/ 749300 h 2946610"/>
              <a:gd name="connsiteX2" fmla="*/ 177800 w 4648200"/>
              <a:gd name="connsiteY2" fmla="*/ 692150 h 2946610"/>
              <a:gd name="connsiteX3" fmla="*/ 279400 w 4648200"/>
              <a:gd name="connsiteY3" fmla="*/ 603250 h 2946610"/>
              <a:gd name="connsiteX4" fmla="*/ 374650 w 4648200"/>
              <a:gd name="connsiteY4" fmla="*/ 527050 h 2946610"/>
              <a:gd name="connsiteX5" fmla="*/ 463550 w 4648200"/>
              <a:gd name="connsiteY5" fmla="*/ 482600 h 2946610"/>
              <a:gd name="connsiteX6" fmla="*/ 565150 w 4648200"/>
              <a:gd name="connsiteY6" fmla="*/ 406400 h 2946610"/>
              <a:gd name="connsiteX7" fmla="*/ 717550 w 4648200"/>
              <a:gd name="connsiteY7" fmla="*/ 349250 h 2946610"/>
              <a:gd name="connsiteX8" fmla="*/ 831850 w 4648200"/>
              <a:gd name="connsiteY8" fmla="*/ 298450 h 2946610"/>
              <a:gd name="connsiteX9" fmla="*/ 927100 w 4648200"/>
              <a:gd name="connsiteY9" fmla="*/ 266700 h 2946610"/>
              <a:gd name="connsiteX10" fmla="*/ 1022350 w 4648200"/>
              <a:gd name="connsiteY10" fmla="*/ 260350 h 2946610"/>
              <a:gd name="connsiteX11" fmla="*/ 1104900 w 4648200"/>
              <a:gd name="connsiteY11" fmla="*/ 228600 h 2946610"/>
              <a:gd name="connsiteX12" fmla="*/ 1219200 w 4648200"/>
              <a:gd name="connsiteY12" fmla="*/ 190500 h 2946610"/>
              <a:gd name="connsiteX13" fmla="*/ 1346200 w 4648200"/>
              <a:gd name="connsiteY13" fmla="*/ 158750 h 2946610"/>
              <a:gd name="connsiteX14" fmla="*/ 1473200 w 4648200"/>
              <a:gd name="connsiteY14" fmla="*/ 133350 h 2946610"/>
              <a:gd name="connsiteX15" fmla="*/ 1612900 w 4648200"/>
              <a:gd name="connsiteY15" fmla="*/ 101600 h 2946610"/>
              <a:gd name="connsiteX16" fmla="*/ 1765300 w 4648200"/>
              <a:gd name="connsiteY16" fmla="*/ 82550 h 2946610"/>
              <a:gd name="connsiteX17" fmla="*/ 1943100 w 4648200"/>
              <a:gd name="connsiteY17" fmla="*/ 76200 h 2946610"/>
              <a:gd name="connsiteX18" fmla="*/ 2070100 w 4648200"/>
              <a:gd name="connsiteY18" fmla="*/ 50800 h 2946610"/>
              <a:gd name="connsiteX19" fmla="*/ 2254250 w 4648200"/>
              <a:gd name="connsiteY19" fmla="*/ 25400 h 2946610"/>
              <a:gd name="connsiteX20" fmla="*/ 2451100 w 4648200"/>
              <a:gd name="connsiteY20" fmla="*/ 6350 h 2946610"/>
              <a:gd name="connsiteX21" fmla="*/ 2679700 w 4648200"/>
              <a:gd name="connsiteY21" fmla="*/ 0 h 2946610"/>
              <a:gd name="connsiteX22" fmla="*/ 2876550 w 4648200"/>
              <a:gd name="connsiteY22" fmla="*/ 6350 h 2946610"/>
              <a:gd name="connsiteX23" fmla="*/ 3092450 w 4648200"/>
              <a:gd name="connsiteY23" fmla="*/ 19050 h 2946610"/>
              <a:gd name="connsiteX24" fmla="*/ 3327400 w 4648200"/>
              <a:gd name="connsiteY24" fmla="*/ 63500 h 2946610"/>
              <a:gd name="connsiteX25" fmla="*/ 3517900 w 4648200"/>
              <a:gd name="connsiteY25" fmla="*/ 120650 h 2946610"/>
              <a:gd name="connsiteX26" fmla="*/ 3714750 w 4648200"/>
              <a:gd name="connsiteY26" fmla="*/ 171450 h 2946610"/>
              <a:gd name="connsiteX27" fmla="*/ 3886200 w 4648200"/>
              <a:gd name="connsiteY27" fmla="*/ 247650 h 2946610"/>
              <a:gd name="connsiteX28" fmla="*/ 4044950 w 4648200"/>
              <a:gd name="connsiteY28" fmla="*/ 342900 h 2946610"/>
              <a:gd name="connsiteX29" fmla="*/ 4197350 w 4648200"/>
              <a:gd name="connsiteY29" fmla="*/ 457200 h 2946610"/>
              <a:gd name="connsiteX30" fmla="*/ 4337050 w 4648200"/>
              <a:gd name="connsiteY30" fmla="*/ 571500 h 2946610"/>
              <a:gd name="connsiteX31" fmla="*/ 4476750 w 4648200"/>
              <a:gd name="connsiteY31" fmla="*/ 742950 h 2946610"/>
              <a:gd name="connsiteX32" fmla="*/ 4559300 w 4648200"/>
              <a:gd name="connsiteY32" fmla="*/ 901700 h 2946610"/>
              <a:gd name="connsiteX33" fmla="*/ 4616450 w 4648200"/>
              <a:gd name="connsiteY33" fmla="*/ 1085850 h 2946610"/>
              <a:gd name="connsiteX34" fmla="*/ 4641850 w 4648200"/>
              <a:gd name="connsiteY34" fmla="*/ 1270000 h 2946610"/>
              <a:gd name="connsiteX35" fmla="*/ 4648200 w 4648200"/>
              <a:gd name="connsiteY35" fmla="*/ 1460500 h 2946610"/>
              <a:gd name="connsiteX36" fmla="*/ 4641850 w 4648200"/>
              <a:gd name="connsiteY36" fmla="*/ 1631950 h 2946610"/>
              <a:gd name="connsiteX37" fmla="*/ 4603750 w 4648200"/>
              <a:gd name="connsiteY37" fmla="*/ 1873250 h 2946610"/>
              <a:gd name="connsiteX38" fmla="*/ 4540250 w 4648200"/>
              <a:gd name="connsiteY38" fmla="*/ 2063750 h 2946610"/>
              <a:gd name="connsiteX39" fmla="*/ 4419600 w 4648200"/>
              <a:gd name="connsiteY39" fmla="*/ 2279650 h 2946610"/>
              <a:gd name="connsiteX40" fmla="*/ 4286250 w 4648200"/>
              <a:gd name="connsiteY40" fmla="*/ 2432050 h 2946610"/>
              <a:gd name="connsiteX41" fmla="*/ 4121150 w 4648200"/>
              <a:gd name="connsiteY41" fmla="*/ 2571750 h 2946610"/>
              <a:gd name="connsiteX42" fmla="*/ 3949700 w 4648200"/>
              <a:gd name="connsiteY42" fmla="*/ 2673350 h 2946610"/>
              <a:gd name="connsiteX43" fmla="*/ 3759200 w 4648200"/>
              <a:gd name="connsiteY43" fmla="*/ 2755900 h 2946610"/>
              <a:gd name="connsiteX44" fmla="*/ 3568700 w 4648200"/>
              <a:gd name="connsiteY44" fmla="*/ 2832100 h 2946610"/>
              <a:gd name="connsiteX45" fmla="*/ 3362325 w 4648200"/>
              <a:gd name="connsiteY45" fmla="*/ 2901950 h 2946610"/>
              <a:gd name="connsiteX46" fmla="*/ 3108325 w 4648200"/>
              <a:gd name="connsiteY46" fmla="*/ 2933700 h 2946610"/>
              <a:gd name="connsiteX47" fmla="*/ 2813050 w 4648200"/>
              <a:gd name="connsiteY47" fmla="*/ 2936875 h 2946610"/>
              <a:gd name="connsiteX48" fmla="*/ 2501900 w 4648200"/>
              <a:gd name="connsiteY48" fmla="*/ 2933700 h 2946610"/>
              <a:gd name="connsiteX49" fmla="*/ 2209800 w 4648200"/>
              <a:gd name="connsiteY49" fmla="*/ 2946400 h 2946610"/>
              <a:gd name="connsiteX50" fmla="*/ 1819275 w 4648200"/>
              <a:gd name="connsiteY50" fmla="*/ 2946400 h 2946610"/>
              <a:gd name="connsiteX51" fmla="*/ 1489075 w 4648200"/>
              <a:gd name="connsiteY51" fmla="*/ 2946400 h 2946610"/>
              <a:gd name="connsiteX52" fmla="*/ 1250950 w 4648200"/>
              <a:gd name="connsiteY52" fmla="*/ 2917825 h 2946610"/>
              <a:gd name="connsiteX53" fmla="*/ 1028700 w 4648200"/>
              <a:gd name="connsiteY53" fmla="*/ 2870200 h 2946610"/>
              <a:gd name="connsiteX54" fmla="*/ 850900 w 4648200"/>
              <a:gd name="connsiteY54" fmla="*/ 2800350 h 2946610"/>
              <a:gd name="connsiteX55" fmla="*/ 679450 w 4648200"/>
              <a:gd name="connsiteY55" fmla="*/ 2724150 h 2946610"/>
              <a:gd name="connsiteX56" fmla="*/ 514350 w 4648200"/>
              <a:gd name="connsiteY56" fmla="*/ 2597150 h 2946610"/>
              <a:gd name="connsiteX57" fmla="*/ 381000 w 4648200"/>
              <a:gd name="connsiteY57" fmla="*/ 2432050 h 2946610"/>
              <a:gd name="connsiteX58" fmla="*/ 285750 w 4648200"/>
              <a:gd name="connsiteY58" fmla="*/ 2317750 h 2946610"/>
              <a:gd name="connsiteX59" fmla="*/ 196850 w 4648200"/>
              <a:gd name="connsiteY59" fmla="*/ 2165350 h 2946610"/>
              <a:gd name="connsiteX60" fmla="*/ 114300 w 4648200"/>
              <a:gd name="connsiteY60" fmla="*/ 1981200 h 2946610"/>
              <a:gd name="connsiteX61" fmla="*/ 69850 w 4648200"/>
              <a:gd name="connsiteY61" fmla="*/ 1809750 h 2946610"/>
              <a:gd name="connsiteX62" fmla="*/ 25400 w 4648200"/>
              <a:gd name="connsiteY62" fmla="*/ 1600200 h 2946610"/>
              <a:gd name="connsiteX63" fmla="*/ 0 w 4648200"/>
              <a:gd name="connsiteY63" fmla="*/ 1377950 h 2946610"/>
              <a:gd name="connsiteX64" fmla="*/ 19050 w 4648200"/>
              <a:gd name="connsiteY64" fmla="*/ 1155700 h 2946610"/>
              <a:gd name="connsiteX65" fmla="*/ 44450 w 4648200"/>
              <a:gd name="connsiteY65" fmla="*/ 965200 h 2946610"/>
              <a:gd name="connsiteX66" fmla="*/ 101600 w 4648200"/>
              <a:gd name="connsiteY66" fmla="*/ 838200 h 2946610"/>
              <a:gd name="connsiteX0" fmla="*/ 101600 w 4648200"/>
              <a:gd name="connsiteY0" fmla="*/ 838200 h 2946400"/>
              <a:gd name="connsiteX1" fmla="*/ 146050 w 4648200"/>
              <a:gd name="connsiteY1" fmla="*/ 749300 h 2946400"/>
              <a:gd name="connsiteX2" fmla="*/ 177800 w 4648200"/>
              <a:gd name="connsiteY2" fmla="*/ 692150 h 2946400"/>
              <a:gd name="connsiteX3" fmla="*/ 279400 w 4648200"/>
              <a:gd name="connsiteY3" fmla="*/ 603250 h 2946400"/>
              <a:gd name="connsiteX4" fmla="*/ 374650 w 4648200"/>
              <a:gd name="connsiteY4" fmla="*/ 527050 h 2946400"/>
              <a:gd name="connsiteX5" fmla="*/ 463550 w 4648200"/>
              <a:gd name="connsiteY5" fmla="*/ 482600 h 2946400"/>
              <a:gd name="connsiteX6" fmla="*/ 565150 w 4648200"/>
              <a:gd name="connsiteY6" fmla="*/ 406400 h 2946400"/>
              <a:gd name="connsiteX7" fmla="*/ 717550 w 4648200"/>
              <a:gd name="connsiteY7" fmla="*/ 349250 h 2946400"/>
              <a:gd name="connsiteX8" fmla="*/ 831850 w 4648200"/>
              <a:gd name="connsiteY8" fmla="*/ 298450 h 2946400"/>
              <a:gd name="connsiteX9" fmla="*/ 927100 w 4648200"/>
              <a:gd name="connsiteY9" fmla="*/ 266700 h 2946400"/>
              <a:gd name="connsiteX10" fmla="*/ 1022350 w 4648200"/>
              <a:gd name="connsiteY10" fmla="*/ 260350 h 2946400"/>
              <a:gd name="connsiteX11" fmla="*/ 1104900 w 4648200"/>
              <a:gd name="connsiteY11" fmla="*/ 228600 h 2946400"/>
              <a:gd name="connsiteX12" fmla="*/ 1219200 w 4648200"/>
              <a:gd name="connsiteY12" fmla="*/ 190500 h 2946400"/>
              <a:gd name="connsiteX13" fmla="*/ 1346200 w 4648200"/>
              <a:gd name="connsiteY13" fmla="*/ 158750 h 2946400"/>
              <a:gd name="connsiteX14" fmla="*/ 1473200 w 4648200"/>
              <a:gd name="connsiteY14" fmla="*/ 133350 h 2946400"/>
              <a:gd name="connsiteX15" fmla="*/ 1612900 w 4648200"/>
              <a:gd name="connsiteY15" fmla="*/ 101600 h 2946400"/>
              <a:gd name="connsiteX16" fmla="*/ 1765300 w 4648200"/>
              <a:gd name="connsiteY16" fmla="*/ 82550 h 2946400"/>
              <a:gd name="connsiteX17" fmla="*/ 1943100 w 4648200"/>
              <a:gd name="connsiteY17" fmla="*/ 76200 h 2946400"/>
              <a:gd name="connsiteX18" fmla="*/ 2070100 w 4648200"/>
              <a:gd name="connsiteY18" fmla="*/ 50800 h 2946400"/>
              <a:gd name="connsiteX19" fmla="*/ 2254250 w 4648200"/>
              <a:gd name="connsiteY19" fmla="*/ 25400 h 2946400"/>
              <a:gd name="connsiteX20" fmla="*/ 2451100 w 4648200"/>
              <a:gd name="connsiteY20" fmla="*/ 6350 h 2946400"/>
              <a:gd name="connsiteX21" fmla="*/ 2679700 w 4648200"/>
              <a:gd name="connsiteY21" fmla="*/ 0 h 2946400"/>
              <a:gd name="connsiteX22" fmla="*/ 2876550 w 4648200"/>
              <a:gd name="connsiteY22" fmla="*/ 6350 h 2946400"/>
              <a:gd name="connsiteX23" fmla="*/ 3092450 w 4648200"/>
              <a:gd name="connsiteY23" fmla="*/ 19050 h 2946400"/>
              <a:gd name="connsiteX24" fmla="*/ 3327400 w 4648200"/>
              <a:gd name="connsiteY24" fmla="*/ 63500 h 2946400"/>
              <a:gd name="connsiteX25" fmla="*/ 3517900 w 4648200"/>
              <a:gd name="connsiteY25" fmla="*/ 120650 h 2946400"/>
              <a:gd name="connsiteX26" fmla="*/ 3714750 w 4648200"/>
              <a:gd name="connsiteY26" fmla="*/ 171450 h 2946400"/>
              <a:gd name="connsiteX27" fmla="*/ 3886200 w 4648200"/>
              <a:gd name="connsiteY27" fmla="*/ 247650 h 2946400"/>
              <a:gd name="connsiteX28" fmla="*/ 4044950 w 4648200"/>
              <a:gd name="connsiteY28" fmla="*/ 342900 h 2946400"/>
              <a:gd name="connsiteX29" fmla="*/ 4197350 w 4648200"/>
              <a:gd name="connsiteY29" fmla="*/ 457200 h 2946400"/>
              <a:gd name="connsiteX30" fmla="*/ 4337050 w 4648200"/>
              <a:gd name="connsiteY30" fmla="*/ 571500 h 2946400"/>
              <a:gd name="connsiteX31" fmla="*/ 4476750 w 4648200"/>
              <a:gd name="connsiteY31" fmla="*/ 742950 h 2946400"/>
              <a:gd name="connsiteX32" fmla="*/ 4559300 w 4648200"/>
              <a:gd name="connsiteY32" fmla="*/ 901700 h 2946400"/>
              <a:gd name="connsiteX33" fmla="*/ 4616450 w 4648200"/>
              <a:gd name="connsiteY33" fmla="*/ 1085850 h 2946400"/>
              <a:gd name="connsiteX34" fmla="*/ 4641850 w 4648200"/>
              <a:gd name="connsiteY34" fmla="*/ 1270000 h 2946400"/>
              <a:gd name="connsiteX35" fmla="*/ 4648200 w 4648200"/>
              <a:gd name="connsiteY35" fmla="*/ 1460500 h 2946400"/>
              <a:gd name="connsiteX36" fmla="*/ 4641850 w 4648200"/>
              <a:gd name="connsiteY36" fmla="*/ 1631950 h 2946400"/>
              <a:gd name="connsiteX37" fmla="*/ 4603750 w 4648200"/>
              <a:gd name="connsiteY37" fmla="*/ 1873250 h 2946400"/>
              <a:gd name="connsiteX38" fmla="*/ 4540250 w 4648200"/>
              <a:gd name="connsiteY38" fmla="*/ 2063750 h 2946400"/>
              <a:gd name="connsiteX39" fmla="*/ 4419600 w 4648200"/>
              <a:gd name="connsiteY39" fmla="*/ 2279650 h 2946400"/>
              <a:gd name="connsiteX40" fmla="*/ 4286250 w 4648200"/>
              <a:gd name="connsiteY40" fmla="*/ 2432050 h 2946400"/>
              <a:gd name="connsiteX41" fmla="*/ 4121150 w 4648200"/>
              <a:gd name="connsiteY41" fmla="*/ 2571750 h 2946400"/>
              <a:gd name="connsiteX42" fmla="*/ 3949700 w 4648200"/>
              <a:gd name="connsiteY42" fmla="*/ 2673350 h 2946400"/>
              <a:gd name="connsiteX43" fmla="*/ 3759200 w 4648200"/>
              <a:gd name="connsiteY43" fmla="*/ 2755900 h 2946400"/>
              <a:gd name="connsiteX44" fmla="*/ 3568700 w 4648200"/>
              <a:gd name="connsiteY44" fmla="*/ 2832100 h 2946400"/>
              <a:gd name="connsiteX45" fmla="*/ 3362325 w 4648200"/>
              <a:gd name="connsiteY45" fmla="*/ 2901950 h 2946400"/>
              <a:gd name="connsiteX46" fmla="*/ 3108325 w 4648200"/>
              <a:gd name="connsiteY46" fmla="*/ 2933700 h 2946400"/>
              <a:gd name="connsiteX47" fmla="*/ 2813050 w 4648200"/>
              <a:gd name="connsiteY47" fmla="*/ 2936875 h 2946400"/>
              <a:gd name="connsiteX48" fmla="*/ 2501900 w 4648200"/>
              <a:gd name="connsiteY48" fmla="*/ 2933700 h 2946400"/>
              <a:gd name="connsiteX49" fmla="*/ 2209800 w 4648200"/>
              <a:gd name="connsiteY49" fmla="*/ 2930525 h 2946400"/>
              <a:gd name="connsiteX50" fmla="*/ 1819275 w 4648200"/>
              <a:gd name="connsiteY50" fmla="*/ 2946400 h 2946400"/>
              <a:gd name="connsiteX51" fmla="*/ 1489075 w 4648200"/>
              <a:gd name="connsiteY51" fmla="*/ 2946400 h 2946400"/>
              <a:gd name="connsiteX52" fmla="*/ 1250950 w 4648200"/>
              <a:gd name="connsiteY52" fmla="*/ 2917825 h 2946400"/>
              <a:gd name="connsiteX53" fmla="*/ 1028700 w 4648200"/>
              <a:gd name="connsiteY53" fmla="*/ 2870200 h 2946400"/>
              <a:gd name="connsiteX54" fmla="*/ 850900 w 4648200"/>
              <a:gd name="connsiteY54" fmla="*/ 2800350 h 2946400"/>
              <a:gd name="connsiteX55" fmla="*/ 679450 w 4648200"/>
              <a:gd name="connsiteY55" fmla="*/ 2724150 h 2946400"/>
              <a:gd name="connsiteX56" fmla="*/ 514350 w 4648200"/>
              <a:gd name="connsiteY56" fmla="*/ 2597150 h 2946400"/>
              <a:gd name="connsiteX57" fmla="*/ 381000 w 4648200"/>
              <a:gd name="connsiteY57" fmla="*/ 2432050 h 2946400"/>
              <a:gd name="connsiteX58" fmla="*/ 285750 w 4648200"/>
              <a:gd name="connsiteY58" fmla="*/ 2317750 h 2946400"/>
              <a:gd name="connsiteX59" fmla="*/ 196850 w 4648200"/>
              <a:gd name="connsiteY59" fmla="*/ 2165350 h 2946400"/>
              <a:gd name="connsiteX60" fmla="*/ 114300 w 4648200"/>
              <a:gd name="connsiteY60" fmla="*/ 1981200 h 2946400"/>
              <a:gd name="connsiteX61" fmla="*/ 69850 w 4648200"/>
              <a:gd name="connsiteY61" fmla="*/ 1809750 h 2946400"/>
              <a:gd name="connsiteX62" fmla="*/ 25400 w 4648200"/>
              <a:gd name="connsiteY62" fmla="*/ 1600200 h 2946400"/>
              <a:gd name="connsiteX63" fmla="*/ 0 w 4648200"/>
              <a:gd name="connsiteY63" fmla="*/ 1377950 h 2946400"/>
              <a:gd name="connsiteX64" fmla="*/ 19050 w 4648200"/>
              <a:gd name="connsiteY64" fmla="*/ 1155700 h 2946400"/>
              <a:gd name="connsiteX65" fmla="*/ 44450 w 4648200"/>
              <a:gd name="connsiteY65" fmla="*/ 965200 h 2946400"/>
              <a:gd name="connsiteX66" fmla="*/ 101600 w 4648200"/>
              <a:gd name="connsiteY66" fmla="*/ 838200 h 2946400"/>
              <a:gd name="connsiteX0" fmla="*/ 101600 w 4648200"/>
              <a:gd name="connsiteY0" fmla="*/ 838200 h 2946400"/>
              <a:gd name="connsiteX1" fmla="*/ 146050 w 4648200"/>
              <a:gd name="connsiteY1" fmla="*/ 749300 h 2946400"/>
              <a:gd name="connsiteX2" fmla="*/ 177800 w 4648200"/>
              <a:gd name="connsiteY2" fmla="*/ 692150 h 2946400"/>
              <a:gd name="connsiteX3" fmla="*/ 279400 w 4648200"/>
              <a:gd name="connsiteY3" fmla="*/ 603250 h 2946400"/>
              <a:gd name="connsiteX4" fmla="*/ 374650 w 4648200"/>
              <a:gd name="connsiteY4" fmla="*/ 527050 h 2946400"/>
              <a:gd name="connsiteX5" fmla="*/ 463550 w 4648200"/>
              <a:gd name="connsiteY5" fmla="*/ 482600 h 2946400"/>
              <a:gd name="connsiteX6" fmla="*/ 565150 w 4648200"/>
              <a:gd name="connsiteY6" fmla="*/ 406400 h 2946400"/>
              <a:gd name="connsiteX7" fmla="*/ 717550 w 4648200"/>
              <a:gd name="connsiteY7" fmla="*/ 349250 h 2946400"/>
              <a:gd name="connsiteX8" fmla="*/ 831850 w 4648200"/>
              <a:gd name="connsiteY8" fmla="*/ 298450 h 2946400"/>
              <a:gd name="connsiteX9" fmla="*/ 927100 w 4648200"/>
              <a:gd name="connsiteY9" fmla="*/ 266700 h 2946400"/>
              <a:gd name="connsiteX10" fmla="*/ 1022350 w 4648200"/>
              <a:gd name="connsiteY10" fmla="*/ 260350 h 2946400"/>
              <a:gd name="connsiteX11" fmla="*/ 1104900 w 4648200"/>
              <a:gd name="connsiteY11" fmla="*/ 228600 h 2946400"/>
              <a:gd name="connsiteX12" fmla="*/ 1219200 w 4648200"/>
              <a:gd name="connsiteY12" fmla="*/ 190500 h 2946400"/>
              <a:gd name="connsiteX13" fmla="*/ 1346200 w 4648200"/>
              <a:gd name="connsiteY13" fmla="*/ 158750 h 2946400"/>
              <a:gd name="connsiteX14" fmla="*/ 1473200 w 4648200"/>
              <a:gd name="connsiteY14" fmla="*/ 133350 h 2946400"/>
              <a:gd name="connsiteX15" fmla="*/ 1612900 w 4648200"/>
              <a:gd name="connsiteY15" fmla="*/ 101600 h 2946400"/>
              <a:gd name="connsiteX16" fmla="*/ 1765300 w 4648200"/>
              <a:gd name="connsiteY16" fmla="*/ 82550 h 2946400"/>
              <a:gd name="connsiteX17" fmla="*/ 1943100 w 4648200"/>
              <a:gd name="connsiteY17" fmla="*/ 76200 h 2946400"/>
              <a:gd name="connsiteX18" fmla="*/ 2070100 w 4648200"/>
              <a:gd name="connsiteY18" fmla="*/ 50800 h 2946400"/>
              <a:gd name="connsiteX19" fmla="*/ 2254250 w 4648200"/>
              <a:gd name="connsiteY19" fmla="*/ 25400 h 2946400"/>
              <a:gd name="connsiteX20" fmla="*/ 2451100 w 4648200"/>
              <a:gd name="connsiteY20" fmla="*/ 6350 h 2946400"/>
              <a:gd name="connsiteX21" fmla="*/ 2679700 w 4648200"/>
              <a:gd name="connsiteY21" fmla="*/ 0 h 2946400"/>
              <a:gd name="connsiteX22" fmla="*/ 2876550 w 4648200"/>
              <a:gd name="connsiteY22" fmla="*/ 6350 h 2946400"/>
              <a:gd name="connsiteX23" fmla="*/ 3092450 w 4648200"/>
              <a:gd name="connsiteY23" fmla="*/ 19050 h 2946400"/>
              <a:gd name="connsiteX24" fmla="*/ 3327400 w 4648200"/>
              <a:gd name="connsiteY24" fmla="*/ 63500 h 2946400"/>
              <a:gd name="connsiteX25" fmla="*/ 3517900 w 4648200"/>
              <a:gd name="connsiteY25" fmla="*/ 120650 h 2946400"/>
              <a:gd name="connsiteX26" fmla="*/ 3714750 w 4648200"/>
              <a:gd name="connsiteY26" fmla="*/ 171450 h 2946400"/>
              <a:gd name="connsiteX27" fmla="*/ 3886200 w 4648200"/>
              <a:gd name="connsiteY27" fmla="*/ 247650 h 2946400"/>
              <a:gd name="connsiteX28" fmla="*/ 4044950 w 4648200"/>
              <a:gd name="connsiteY28" fmla="*/ 342900 h 2946400"/>
              <a:gd name="connsiteX29" fmla="*/ 4197350 w 4648200"/>
              <a:gd name="connsiteY29" fmla="*/ 457200 h 2946400"/>
              <a:gd name="connsiteX30" fmla="*/ 4337050 w 4648200"/>
              <a:gd name="connsiteY30" fmla="*/ 571500 h 2946400"/>
              <a:gd name="connsiteX31" fmla="*/ 4476750 w 4648200"/>
              <a:gd name="connsiteY31" fmla="*/ 742950 h 2946400"/>
              <a:gd name="connsiteX32" fmla="*/ 4559300 w 4648200"/>
              <a:gd name="connsiteY32" fmla="*/ 901700 h 2946400"/>
              <a:gd name="connsiteX33" fmla="*/ 4616450 w 4648200"/>
              <a:gd name="connsiteY33" fmla="*/ 1085850 h 2946400"/>
              <a:gd name="connsiteX34" fmla="*/ 4641850 w 4648200"/>
              <a:gd name="connsiteY34" fmla="*/ 1270000 h 2946400"/>
              <a:gd name="connsiteX35" fmla="*/ 4648200 w 4648200"/>
              <a:gd name="connsiteY35" fmla="*/ 1460500 h 2946400"/>
              <a:gd name="connsiteX36" fmla="*/ 4641850 w 4648200"/>
              <a:gd name="connsiteY36" fmla="*/ 1631950 h 2946400"/>
              <a:gd name="connsiteX37" fmla="*/ 4603750 w 4648200"/>
              <a:gd name="connsiteY37" fmla="*/ 1873250 h 2946400"/>
              <a:gd name="connsiteX38" fmla="*/ 4540250 w 4648200"/>
              <a:gd name="connsiteY38" fmla="*/ 2063750 h 2946400"/>
              <a:gd name="connsiteX39" fmla="*/ 4419600 w 4648200"/>
              <a:gd name="connsiteY39" fmla="*/ 2279650 h 2946400"/>
              <a:gd name="connsiteX40" fmla="*/ 4286250 w 4648200"/>
              <a:gd name="connsiteY40" fmla="*/ 2432050 h 2946400"/>
              <a:gd name="connsiteX41" fmla="*/ 4121150 w 4648200"/>
              <a:gd name="connsiteY41" fmla="*/ 2571750 h 2946400"/>
              <a:gd name="connsiteX42" fmla="*/ 3949700 w 4648200"/>
              <a:gd name="connsiteY42" fmla="*/ 2673350 h 2946400"/>
              <a:gd name="connsiteX43" fmla="*/ 3759200 w 4648200"/>
              <a:gd name="connsiteY43" fmla="*/ 2755900 h 2946400"/>
              <a:gd name="connsiteX44" fmla="*/ 3568700 w 4648200"/>
              <a:gd name="connsiteY44" fmla="*/ 2832100 h 2946400"/>
              <a:gd name="connsiteX45" fmla="*/ 3362325 w 4648200"/>
              <a:gd name="connsiteY45" fmla="*/ 2901950 h 2946400"/>
              <a:gd name="connsiteX46" fmla="*/ 3108325 w 4648200"/>
              <a:gd name="connsiteY46" fmla="*/ 2933700 h 2946400"/>
              <a:gd name="connsiteX47" fmla="*/ 2813050 w 4648200"/>
              <a:gd name="connsiteY47" fmla="*/ 2936875 h 2946400"/>
              <a:gd name="connsiteX48" fmla="*/ 2501900 w 4648200"/>
              <a:gd name="connsiteY48" fmla="*/ 2933700 h 2946400"/>
              <a:gd name="connsiteX49" fmla="*/ 2209800 w 4648200"/>
              <a:gd name="connsiteY49" fmla="*/ 2930525 h 2946400"/>
              <a:gd name="connsiteX50" fmla="*/ 1819275 w 4648200"/>
              <a:gd name="connsiteY50" fmla="*/ 2940050 h 2946400"/>
              <a:gd name="connsiteX51" fmla="*/ 1489075 w 4648200"/>
              <a:gd name="connsiteY51" fmla="*/ 2946400 h 2946400"/>
              <a:gd name="connsiteX52" fmla="*/ 1250950 w 4648200"/>
              <a:gd name="connsiteY52" fmla="*/ 2917825 h 2946400"/>
              <a:gd name="connsiteX53" fmla="*/ 1028700 w 4648200"/>
              <a:gd name="connsiteY53" fmla="*/ 2870200 h 2946400"/>
              <a:gd name="connsiteX54" fmla="*/ 850900 w 4648200"/>
              <a:gd name="connsiteY54" fmla="*/ 2800350 h 2946400"/>
              <a:gd name="connsiteX55" fmla="*/ 679450 w 4648200"/>
              <a:gd name="connsiteY55" fmla="*/ 2724150 h 2946400"/>
              <a:gd name="connsiteX56" fmla="*/ 514350 w 4648200"/>
              <a:gd name="connsiteY56" fmla="*/ 2597150 h 2946400"/>
              <a:gd name="connsiteX57" fmla="*/ 381000 w 4648200"/>
              <a:gd name="connsiteY57" fmla="*/ 2432050 h 2946400"/>
              <a:gd name="connsiteX58" fmla="*/ 285750 w 4648200"/>
              <a:gd name="connsiteY58" fmla="*/ 2317750 h 2946400"/>
              <a:gd name="connsiteX59" fmla="*/ 196850 w 4648200"/>
              <a:gd name="connsiteY59" fmla="*/ 2165350 h 2946400"/>
              <a:gd name="connsiteX60" fmla="*/ 114300 w 4648200"/>
              <a:gd name="connsiteY60" fmla="*/ 1981200 h 2946400"/>
              <a:gd name="connsiteX61" fmla="*/ 69850 w 4648200"/>
              <a:gd name="connsiteY61" fmla="*/ 1809750 h 2946400"/>
              <a:gd name="connsiteX62" fmla="*/ 25400 w 4648200"/>
              <a:gd name="connsiteY62" fmla="*/ 1600200 h 2946400"/>
              <a:gd name="connsiteX63" fmla="*/ 0 w 4648200"/>
              <a:gd name="connsiteY63" fmla="*/ 1377950 h 2946400"/>
              <a:gd name="connsiteX64" fmla="*/ 19050 w 4648200"/>
              <a:gd name="connsiteY64" fmla="*/ 1155700 h 2946400"/>
              <a:gd name="connsiteX65" fmla="*/ 44450 w 4648200"/>
              <a:gd name="connsiteY65" fmla="*/ 965200 h 2946400"/>
              <a:gd name="connsiteX66" fmla="*/ 101600 w 4648200"/>
              <a:gd name="connsiteY66" fmla="*/ 838200 h 2946400"/>
              <a:gd name="connsiteX0" fmla="*/ 101600 w 4648200"/>
              <a:gd name="connsiteY0" fmla="*/ 838200 h 2940050"/>
              <a:gd name="connsiteX1" fmla="*/ 146050 w 4648200"/>
              <a:gd name="connsiteY1" fmla="*/ 749300 h 2940050"/>
              <a:gd name="connsiteX2" fmla="*/ 177800 w 4648200"/>
              <a:gd name="connsiteY2" fmla="*/ 692150 h 2940050"/>
              <a:gd name="connsiteX3" fmla="*/ 279400 w 4648200"/>
              <a:gd name="connsiteY3" fmla="*/ 603250 h 2940050"/>
              <a:gd name="connsiteX4" fmla="*/ 374650 w 4648200"/>
              <a:gd name="connsiteY4" fmla="*/ 527050 h 2940050"/>
              <a:gd name="connsiteX5" fmla="*/ 463550 w 4648200"/>
              <a:gd name="connsiteY5" fmla="*/ 482600 h 2940050"/>
              <a:gd name="connsiteX6" fmla="*/ 565150 w 4648200"/>
              <a:gd name="connsiteY6" fmla="*/ 406400 h 2940050"/>
              <a:gd name="connsiteX7" fmla="*/ 717550 w 4648200"/>
              <a:gd name="connsiteY7" fmla="*/ 349250 h 2940050"/>
              <a:gd name="connsiteX8" fmla="*/ 831850 w 4648200"/>
              <a:gd name="connsiteY8" fmla="*/ 298450 h 2940050"/>
              <a:gd name="connsiteX9" fmla="*/ 927100 w 4648200"/>
              <a:gd name="connsiteY9" fmla="*/ 266700 h 2940050"/>
              <a:gd name="connsiteX10" fmla="*/ 1022350 w 4648200"/>
              <a:gd name="connsiteY10" fmla="*/ 260350 h 2940050"/>
              <a:gd name="connsiteX11" fmla="*/ 1104900 w 4648200"/>
              <a:gd name="connsiteY11" fmla="*/ 228600 h 2940050"/>
              <a:gd name="connsiteX12" fmla="*/ 1219200 w 4648200"/>
              <a:gd name="connsiteY12" fmla="*/ 190500 h 2940050"/>
              <a:gd name="connsiteX13" fmla="*/ 1346200 w 4648200"/>
              <a:gd name="connsiteY13" fmla="*/ 158750 h 2940050"/>
              <a:gd name="connsiteX14" fmla="*/ 1473200 w 4648200"/>
              <a:gd name="connsiteY14" fmla="*/ 133350 h 2940050"/>
              <a:gd name="connsiteX15" fmla="*/ 1612900 w 4648200"/>
              <a:gd name="connsiteY15" fmla="*/ 101600 h 2940050"/>
              <a:gd name="connsiteX16" fmla="*/ 1765300 w 4648200"/>
              <a:gd name="connsiteY16" fmla="*/ 82550 h 2940050"/>
              <a:gd name="connsiteX17" fmla="*/ 1943100 w 4648200"/>
              <a:gd name="connsiteY17" fmla="*/ 76200 h 2940050"/>
              <a:gd name="connsiteX18" fmla="*/ 2070100 w 4648200"/>
              <a:gd name="connsiteY18" fmla="*/ 50800 h 2940050"/>
              <a:gd name="connsiteX19" fmla="*/ 2254250 w 4648200"/>
              <a:gd name="connsiteY19" fmla="*/ 25400 h 2940050"/>
              <a:gd name="connsiteX20" fmla="*/ 2451100 w 4648200"/>
              <a:gd name="connsiteY20" fmla="*/ 6350 h 2940050"/>
              <a:gd name="connsiteX21" fmla="*/ 2679700 w 4648200"/>
              <a:gd name="connsiteY21" fmla="*/ 0 h 2940050"/>
              <a:gd name="connsiteX22" fmla="*/ 2876550 w 4648200"/>
              <a:gd name="connsiteY22" fmla="*/ 6350 h 2940050"/>
              <a:gd name="connsiteX23" fmla="*/ 3092450 w 4648200"/>
              <a:gd name="connsiteY23" fmla="*/ 19050 h 2940050"/>
              <a:gd name="connsiteX24" fmla="*/ 3327400 w 4648200"/>
              <a:gd name="connsiteY24" fmla="*/ 63500 h 2940050"/>
              <a:gd name="connsiteX25" fmla="*/ 3517900 w 4648200"/>
              <a:gd name="connsiteY25" fmla="*/ 120650 h 2940050"/>
              <a:gd name="connsiteX26" fmla="*/ 3714750 w 4648200"/>
              <a:gd name="connsiteY26" fmla="*/ 171450 h 2940050"/>
              <a:gd name="connsiteX27" fmla="*/ 3886200 w 4648200"/>
              <a:gd name="connsiteY27" fmla="*/ 247650 h 2940050"/>
              <a:gd name="connsiteX28" fmla="*/ 4044950 w 4648200"/>
              <a:gd name="connsiteY28" fmla="*/ 342900 h 2940050"/>
              <a:gd name="connsiteX29" fmla="*/ 4197350 w 4648200"/>
              <a:gd name="connsiteY29" fmla="*/ 457200 h 2940050"/>
              <a:gd name="connsiteX30" fmla="*/ 4337050 w 4648200"/>
              <a:gd name="connsiteY30" fmla="*/ 571500 h 2940050"/>
              <a:gd name="connsiteX31" fmla="*/ 4476750 w 4648200"/>
              <a:gd name="connsiteY31" fmla="*/ 742950 h 2940050"/>
              <a:gd name="connsiteX32" fmla="*/ 4559300 w 4648200"/>
              <a:gd name="connsiteY32" fmla="*/ 901700 h 2940050"/>
              <a:gd name="connsiteX33" fmla="*/ 4616450 w 4648200"/>
              <a:gd name="connsiteY33" fmla="*/ 1085850 h 2940050"/>
              <a:gd name="connsiteX34" fmla="*/ 4641850 w 4648200"/>
              <a:gd name="connsiteY34" fmla="*/ 1270000 h 2940050"/>
              <a:gd name="connsiteX35" fmla="*/ 4648200 w 4648200"/>
              <a:gd name="connsiteY35" fmla="*/ 1460500 h 2940050"/>
              <a:gd name="connsiteX36" fmla="*/ 4641850 w 4648200"/>
              <a:gd name="connsiteY36" fmla="*/ 1631950 h 2940050"/>
              <a:gd name="connsiteX37" fmla="*/ 4603750 w 4648200"/>
              <a:gd name="connsiteY37" fmla="*/ 1873250 h 2940050"/>
              <a:gd name="connsiteX38" fmla="*/ 4540250 w 4648200"/>
              <a:gd name="connsiteY38" fmla="*/ 2063750 h 2940050"/>
              <a:gd name="connsiteX39" fmla="*/ 4419600 w 4648200"/>
              <a:gd name="connsiteY39" fmla="*/ 2279650 h 2940050"/>
              <a:gd name="connsiteX40" fmla="*/ 4286250 w 4648200"/>
              <a:gd name="connsiteY40" fmla="*/ 2432050 h 2940050"/>
              <a:gd name="connsiteX41" fmla="*/ 4121150 w 4648200"/>
              <a:gd name="connsiteY41" fmla="*/ 2571750 h 2940050"/>
              <a:gd name="connsiteX42" fmla="*/ 3949700 w 4648200"/>
              <a:gd name="connsiteY42" fmla="*/ 2673350 h 2940050"/>
              <a:gd name="connsiteX43" fmla="*/ 3759200 w 4648200"/>
              <a:gd name="connsiteY43" fmla="*/ 2755900 h 2940050"/>
              <a:gd name="connsiteX44" fmla="*/ 3568700 w 4648200"/>
              <a:gd name="connsiteY44" fmla="*/ 2832100 h 2940050"/>
              <a:gd name="connsiteX45" fmla="*/ 3362325 w 4648200"/>
              <a:gd name="connsiteY45" fmla="*/ 2901950 h 2940050"/>
              <a:gd name="connsiteX46" fmla="*/ 3108325 w 4648200"/>
              <a:gd name="connsiteY46" fmla="*/ 2933700 h 2940050"/>
              <a:gd name="connsiteX47" fmla="*/ 2813050 w 4648200"/>
              <a:gd name="connsiteY47" fmla="*/ 2936875 h 2940050"/>
              <a:gd name="connsiteX48" fmla="*/ 2501900 w 4648200"/>
              <a:gd name="connsiteY48" fmla="*/ 2933700 h 2940050"/>
              <a:gd name="connsiteX49" fmla="*/ 2209800 w 4648200"/>
              <a:gd name="connsiteY49" fmla="*/ 2930525 h 2940050"/>
              <a:gd name="connsiteX50" fmla="*/ 1819275 w 4648200"/>
              <a:gd name="connsiteY50" fmla="*/ 2940050 h 2940050"/>
              <a:gd name="connsiteX51" fmla="*/ 1489075 w 4648200"/>
              <a:gd name="connsiteY51" fmla="*/ 2930525 h 2940050"/>
              <a:gd name="connsiteX52" fmla="*/ 1250950 w 4648200"/>
              <a:gd name="connsiteY52" fmla="*/ 2917825 h 2940050"/>
              <a:gd name="connsiteX53" fmla="*/ 1028700 w 4648200"/>
              <a:gd name="connsiteY53" fmla="*/ 2870200 h 2940050"/>
              <a:gd name="connsiteX54" fmla="*/ 850900 w 4648200"/>
              <a:gd name="connsiteY54" fmla="*/ 2800350 h 2940050"/>
              <a:gd name="connsiteX55" fmla="*/ 679450 w 4648200"/>
              <a:gd name="connsiteY55" fmla="*/ 2724150 h 2940050"/>
              <a:gd name="connsiteX56" fmla="*/ 514350 w 4648200"/>
              <a:gd name="connsiteY56" fmla="*/ 2597150 h 2940050"/>
              <a:gd name="connsiteX57" fmla="*/ 381000 w 4648200"/>
              <a:gd name="connsiteY57" fmla="*/ 2432050 h 2940050"/>
              <a:gd name="connsiteX58" fmla="*/ 285750 w 4648200"/>
              <a:gd name="connsiteY58" fmla="*/ 2317750 h 2940050"/>
              <a:gd name="connsiteX59" fmla="*/ 196850 w 4648200"/>
              <a:gd name="connsiteY59" fmla="*/ 2165350 h 2940050"/>
              <a:gd name="connsiteX60" fmla="*/ 114300 w 4648200"/>
              <a:gd name="connsiteY60" fmla="*/ 1981200 h 2940050"/>
              <a:gd name="connsiteX61" fmla="*/ 69850 w 4648200"/>
              <a:gd name="connsiteY61" fmla="*/ 1809750 h 2940050"/>
              <a:gd name="connsiteX62" fmla="*/ 25400 w 4648200"/>
              <a:gd name="connsiteY62" fmla="*/ 1600200 h 2940050"/>
              <a:gd name="connsiteX63" fmla="*/ 0 w 4648200"/>
              <a:gd name="connsiteY63" fmla="*/ 1377950 h 2940050"/>
              <a:gd name="connsiteX64" fmla="*/ 19050 w 4648200"/>
              <a:gd name="connsiteY64" fmla="*/ 1155700 h 2940050"/>
              <a:gd name="connsiteX65" fmla="*/ 44450 w 4648200"/>
              <a:gd name="connsiteY65" fmla="*/ 965200 h 2940050"/>
              <a:gd name="connsiteX66" fmla="*/ 101600 w 4648200"/>
              <a:gd name="connsiteY66" fmla="*/ 838200 h 2940050"/>
              <a:gd name="connsiteX0" fmla="*/ 101600 w 4648200"/>
              <a:gd name="connsiteY0" fmla="*/ 838200 h 2940050"/>
              <a:gd name="connsiteX1" fmla="*/ 146050 w 4648200"/>
              <a:gd name="connsiteY1" fmla="*/ 749300 h 2940050"/>
              <a:gd name="connsiteX2" fmla="*/ 177800 w 4648200"/>
              <a:gd name="connsiteY2" fmla="*/ 692150 h 2940050"/>
              <a:gd name="connsiteX3" fmla="*/ 279400 w 4648200"/>
              <a:gd name="connsiteY3" fmla="*/ 603250 h 2940050"/>
              <a:gd name="connsiteX4" fmla="*/ 374650 w 4648200"/>
              <a:gd name="connsiteY4" fmla="*/ 527050 h 2940050"/>
              <a:gd name="connsiteX5" fmla="*/ 463550 w 4648200"/>
              <a:gd name="connsiteY5" fmla="*/ 482600 h 2940050"/>
              <a:gd name="connsiteX6" fmla="*/ 565150 w 4648200"/>
              <a:gd name="connsiteY6" fmla="*/ 406400 h 2940050"/>
              <a:gd name="connsiteX7" fmla="*/ 717550 w 4648200"/>
              <a:gd name="connsiteY7" fmla="*/ 349250 h 2940050"/>
              <a:gd name="connsiteX8" fmla="*/ 831850 w 4648200"/>
              <a:gd name="connsiteY8" fmla="*/ 298450 h 2940050"/>
              <a:gd name="connsiteX9" fmla="*/ 927100 w 4648200"/>
              <a:gd name="connsiteY9" fmla="*/ 266700 h 2940050"/>
              <a:gd name="connsiteX10" fmla="*/ 1022350 w 4648200"/>
              <a:gd name="connsiteY10" fmla="*/ 260350 h 2940050"/>
              <a:gd name="connsiteX11" fmla="*/ 1104900 w 4648200"/>
              <a:gd name="connsiteY11" fmla="*/ 228600 h 2940050"/>
              <a:gd name="connsiteX12" fmla="*/ 1219200 w 4648200"/>
              <a:gd name="connsiteY12" fmla="*/ 190500 h 2940050"/>
              <a:gd name="connsiteX13" fmla="*/ 1346200 w 4648200"/>
              <a:gd name="connsiteY13" fmla="*/ 158750 h 2940050"/>
              <a:gd name="connsiteX14" fmla="*/ 1473200 w 4648200"/>
              <a:gd name="connsiteY14" fmla="*/ 133350 h 2940050"/>
              <a:gd name="connsiteX15" fmla="*/ 1612900 w 4648200"/>
              <a:gd name="connsiteY15" fmla="*/ 101600 h 2940050"/>
              <a:gd name="connsiteX16" fmla="*/ 1765300 w 4648200"/>
              <a:gd name="connsiteY16" fmla="*/ 82550 h 2940050"/>
              <a:gd name="connsiteX17" fmla="*/ 1943100 w 4648200"/>
              <a:gd name="connsiteY17" fmla="*/ 76200 h 2940050"/>
              <a:gd name="connsiteX18" fmla="*/ 2070100 w 4648200"/>
              <a:gd name="connsiteY18" fmla="*/ 50800 h 2940050"/>
              <a:gd name="connsiteX19" fmla="*/ 2254250 w 4648200"/>
              <a:gd name="connsiteY19" fmla="*/ 25400 h 2940050"/>
              <a:gd name="connsiteX20" fmla="*/ 2451100 w 4648200"/>
              <a:gd name="connsiteY20" fmla="*/ 6350 h 2940050"/>
              <a:gd name="connsiteX21" fmla="*/ 2679700 w 4648200"/>
              <a:gd name="connsiteY21" fmla="*/ 0 h 2940050"/>
              <a:gd name="connsiteX22" fmla="*/ 2876550 w 4648200"/>
              <a:gd name="connsiteY22" fmla="*/ 6350 h 2940050"/>
              <a:gd name="connsiteX23" fmla="*/ 3092450 w 4648200"/>
              <a:gd name="connsiteY23" fmla="*/ 19050 h 2940050"/>
              <a:gd name="connsiteX24" fmla="*/ 3327400 w 4648200"/>
              <a:gd name="connsiteY24" fmla="*/ 63500 h 2940050"/>
              <a:gd name="connsiteX25" fmla="*/ 3517900 w 4648200"/>
              <a:gd name="connsiteY25" fmla="*/ 120650 h 2940050"/>
              <a:gd name="connsiteX26" fmla="*/ 3714750 w 4648200"/>
              <a:gd name="connsiteY26" fmla="*/ 171450 h 2940050"/>
              <a:gd name="connsiteX27" fmla="*/ 3886200 w 4648200"/>
              <a:gd name="connsiteY27" fmla="*/ 247650 h 2940050"/>
              <a:gd name="connsiteX28" fmla="*/ 4044950 w 4648200"/>
              <a:gd name="connsiteY28" fmla="*/ 342900 h 2940050"/>
              <a:gd name="connsiteX29" fmla="*/ 4197350 w 4648200"/>
              <a:gd name="connsiteY29" fmla="*/ 457200 h 2940050"/>
              <a:gd name="connsiteX30" fmla="*/ 4337050 w 4648200"/>
              <a:gd name="connsiteY30" fmla="*/ 571500 h 2940050"/>
              <a:gd name="connsiteX31" fmla="*/ 4476750 w 4648200"/>
              <a:gd name="connsiteY31" fmla="*/ 742950 h 2940050"/>
              <a:gd name="connsiteX32" fmla="*/ 4559300 w 4648200"/>
              <a:gd name="connsiteY32" fmla="*/ 901700 h 2940050"/>
              <a:gd name="connsiteX33" fmla="*/ 4616450 w 4648200"/>
              <a:gd name="connsiteY33" fmla="*/ 1085850 h 2940050"/>
              <a:gd name="connsiteX34" fmla="*/ 4641850 w 4648200"/>
              <a:gd name="connsiteY34" fmla="*/ 1270000 h 2940050"/>
              <a:gd name="connsiteX35" fmla="*/ 4648200 w 4648200"/>
              <a:gd name="connsiteY35" fmla="*/ 1460500 h 2940050"/>
              <a:gd name="connsiteX36" fmla="*/ 4641850 w 4648200"/>
              <a:gd name="connsiteY36" fmla="*/ 1631950 h 2940050"/>
              <a:gd name="connsiteX37" fmla="*/ 4603750 w 4648200"/>
              <a:gd name="connsiteY37" fmla="*/ 1873250 h 2940050"/>
              <a:gd name="connsiteX38" fmla="*/ 4540250 w 4648200"/>
              <a:gd name="connsiteY38" fmla="*/ 2063750 h 2940050"/>
              <a:gd name="connsiteX39" fmla="*/ 4419600 w 4648200"/>
              <a:gd name="connsiteY39" fmla="*/ 2279650 h 2940050"/>
              <a:gd name="connsiteX40" fmla="*/ 4286250 w 4648200"/>
              <a:gd name="connsiteY40" fmla="*/ 2432050 h 2940050"/>
              <a:gd name="connsiteX41" fmla="*/ 4121150 w 4648200"/>
              <a:gd name="connsiteY41" fmla="*/ 2571750 h 2940050"/>
              <a:gd name="connsiteX42" fmla="*/ 3949700 w 4648200"/>
              <a:gd name="connsiteY42" fmla="*/ 2673350 h 2940050"/>
              <a:gd name="connsiteX43" fmla="*/ 3759200 w 4648200"/>
              <a:gd name="connsiteY43" fmla="*/ 2755900 h 2940050"/>
              <a:gd name="connsiteX44" fmla="*/ 3568700 w 4648200"/>
              <a:gd name="connsiteY44" fmla="*/ 2832100 h 2940050"/>
              <a:gd name="connsiteX45" fmla="*/ 3362325 w 4648200"/>
              <a:gd name="connsiteY45" fmla="*/ 2901950 h 2940050"/>
              <a:gd name="connsiteX46" fmla="*/ 3108325 w 4648200"/>
              <a:gd name="connsiteY46" fmla="*/ 2933700 h 2940050"/>
              <a:gd name="connsiteX47" fmla="*/ 2813050 w 4648200"/>
              <a:gd name="connsiteY47" fmla="*/ 2936875 h 2940050"/>
              <a:gd name="connsiteX48" fmla="*/ 2501900 w 4648200"/>
              <a:gd name="connsiteY48" fmla="*/ 2933700 h 2940050"/>
              <a:gd name="connsiteX49" fmla="*/ 2209800 w 4648200"/>
              <a:gd name="connsiteY49" fmla="*/ 2930525 h 2940050"/>
              <a:gd name="connsiteX50" fmla="*/ 1819275 w 4648200"/>
              <a:gd name="connsiteY50" fmla="*/ 2940050 h 2940050"/>
              <a:gd name="connsiteX51" fmla="*/ 1489075 w 4648200"/>
              <a:gd name="connsiteY51" fmla="*/ 2930525 h 2940050"/>
              <a:gd name="connsiteX52" fmla="*/ 1254125 w 4648200"/>
              <a:gd name="connsiteY52" fmla="*/ 2933700 h 2940050"/>
              <a:gd name="connsiteX53" fmla="*/ 1028700 w 4648200"/>
              <a:gd name="connsiteY53" fmla="*/ 2870200 h 2940050"/>
              <a:gd name="connsiteX54" fmla="*/ 850900 w 4648200"/>
              <a:gd name="connsiteY54" fmla="*/ 2800350 h 2940050"/>
              <a:gd name="connsiteX55" fmla="*/ 679450 w 4648200"/>
              <a:gd name="connsiteY55" fmla="*/ 2724150 h 2940050"/>
              <a:gd name="connsiteX56" fmla="*/ 514350 w 4648200"/>
              <a:gd name="connsiteY56" fmla="*/ 2597150 h 2940050"/>
              <a:gd name="connsiteX57" fmla="*/ 381000 w 4648200"/>
              <a:gd name="connsiteY57" fmla="*/ 2432050 h 2940050"/>
              <a:gd name="connsiteX58" fmla="*/ 285750 w 4648200"/>
              <a:gd name="connsiteY58" fmla="*/ 2317750 h 2940050"/>
              <a:gd name="connsiteX59" fmla="*/ 196850 w 4648200"/>
              <a:gd name="connsiteY59" fmla="*/ 2165350 h 2940050"/>
              <a:gd name="connsiteX60" fmla="*/ 114300 w 4648200"/>
              <a:gd name="connsiteY60" fmla="*/ 1981200 h 2940050"/>
              <a:gd name="connsiteX61" fmla="*/ 69850 w 4648200"/>
              <a:gd name="connsiteY61" fmla="*/ 1809750 h 2940050"/>
              <a:gd name="connsiteX62" fmla="*/ 25400 w 4648200"/>
              <a:gd name="connsiteY62" fmla="*/ 1600200 h 2940050"/>
              <a:gd name="connsiteX63" fmla="*/ 0 w 4648200"/>
              <a:gd name="connsiteY63" fmla="*/ 1377950 h 2940050"/>
              <a:gd name="connsiteX64" fmla="*/ 19050 w 4648200"/>
              <a:gd name="connsiteY64" fmla="*/ 1155700 h 2940050"/>
              <a:gd name="connsiteX65" fmla="*/ 44450 w 4648200"/>
              <a:gd name="connsiteY65" fmla="*/ 965200 h 2940050"/>
              <a:gd name="connsiteX66" fmla="*/ 101600 w 4648200"/>
              <a:gd name="connsiteY66" fmla="*/ 838200 h 2940050"/>
              <a:gd name="connsiteX0" fmla="*/ 101600 w 4648200"/>
              <a:gd name="connsiteY0" fmla="*/ 838200 h 2940050"/>
              <a:gd name="connsiteX1" fmla="*/ 146050 w 4648200"/>
              <a:gd name="connsiteY1" fmla="*/ 749300 h 2940050"/>
              <a:gd name="connsiteX2" fmla="*/ 177800 w 4648200"/>
              <a:gd name="connsiteY2" fmla="*/ 692150 h 2940050"/>
              <a:gd name="connsiteX3" fmla="*/ 279400 w 4648200"/>
              <a:gd name="connsiteY3" fmla="*/ 603250 h 2940050"/>
              <a:gd name="connsiteX4" fmla="*/ 374650 w 4648200"/>
              <a:gd name="connsiteY4" fmla="*/ 527050 h 2940050"/>
              <a:gd name="connsiteX5" fmla="*/ 463550 w 4648200"/>
              <a:gd name="connsiteY5" fmla="*/ 482600 h 2940050"/>
              <a:gd name="connsiteX6" fmla="*/ 565150 w 4648200"/>
              <a:gd name="connsiteY6" fmla="*/ 406400 h 2940050"/>
              <a:gd name="connsiteX7" fmla="*/ 717550 w 4648200"/>
              <a:gd name="connsiteY7" fmla="*/ 349250 h 2940050"/>
              <a:gd name="connsiteX8" fmla="*/ 831850 w 4648200"/>
              <a:gd name="connsiteY8" fmla="*/ 298450 h 2940050"/>
              <a:gd name="connsiteX9" fmla="*/ 927100 w 4648200"/>
              <a:gd name="connsiteY9" fmla="*/ 266700 h 2940050"/>
              <a:gd name="connsiteX10" fmla="*/ 1022350 w 4648200"/>
              <a:gd name="connsiteY10" fmla="*/ 260350 h 2940050"/>
              <a:gd name="connsiteX11" fmla="*/ 1104900 w 4648200"/>
              <a:gd name="connsiteY11" fmla="*/ 228600 h 2940050"/>
              <a:gd name="connsiteX12" fmla="*/ 1219200 w 4648200"/>
              <a:gd name="connsiteY12" fmla="*/ 190500 h 2940050"/>
              <a:gd name="connsiteX13" fmla="*/ 1346200 w 4648200"/>
              <a:gd name="connsiteY13" fmla="*/ 158750 h 2940050"/>
              <a:gd name="connsiteX14" fmla="*/ 1473200 w 4648200"/>
              <a:gd name="connsiteY14" fmla="*/ 133350 h 2940050"/>
              <a:gd name="connsiteX15" fmla="*/ 1612900 w 4648200"/>
              <a:gd name="connsiteY15" fmla="*/ 101600 h 2940050"/>
              <a:gd name="connsiteX16" fmla="*/ 1765300 w 4648200"/>
              <a:gd name="connsiteY16" fmla="*/ 82550 h 2940050"/>
              <a:gd name="connsiteX17" fmla="*/ 1943100 w 4648200"/>
              <a:gd name="connsiteY17" fmla="*/ 76200 h 2940050"/>
              <a:gd name="connsiteX18" fmla="*/ 2070100 w 4648200"/>
              <a:gd name="connsiteY18" fmla="*/ 50800 h 2940050"/>
              <a:gd name="connsiteX19" fmla="*/ 2254250 w 4648200"/>
              <a:gd name="connsiteY19" fmla="*/ 25400 h 2940050"/>
              <a:gd name="connsiteX20" fmla="*/ 2451100 w 4648200"/>
              <a:gd name="connsiteY20" fmla="*/ 6350 h 2940050"/>
              <a:gd name="connsiteX21" fmla="*/ 2679700 w 4648200"/>
              <a:gd name="connsiteY21" fmla="*/ 0 h 2940050"/>
              <a:gd name="connsiteX22" fmla="*/ 2876550 w 4648200"/>
              <a:gd name="connsiteY22" fmla="*/ 6350 h 2940050"/>
              <a:gd name="connsiteX23" fmla="*/ 3092450 w 4648200"/>
              <a:gd name="connsiteY23" fmla="*/ 19050 h 2940050"/>
              <a:gd name="connsiteX24" fmla="*/ 3327400 w 4648200"/>
              <a:gd name="connsiteY24" fmla="*/ 63500 h 2940050"/>
              <a:gd name="connsiteX25" fmla="*/ 3517900 w 4648200"/>
              <a:gd name="connsiteY25" fmla="*/ 120650 h 2940050"/>
              <a:gd name="connsiteX26" fmla="*/ 3714750 w 4648200"/>
              <a:gd name="connsiteY26" fmla="*/ 171450 h 2940050"/>
              <a:gd name="connsiteX27" fmla="*/ 3886200 w 4648200"/>
              <a:gd name="connsiteY27" fmla="*/ 247650 h 2940050"/>
              <a:gd name="connsiteX28" fmla="*/ 4044950 w 4648200"/>
              <a:gd name="connsiteY28" fmla="*/ 342900 h 2940050"/>
              <a:gd name="connsiteX29" fmla="*/ 4197350 w 4648200"/>
              <a:gd name="connsiteY29" fmla="*/ 457200 h 2940050"/>
              <a:gd name="connsiteX30" fmla="*/ 4337050 w 4648200"/>
              <a:gd name="connsiteY30" fmla="*/ 571500 h 2940050"/>
              <a:gd name="connsiteX31" fmla="*/ 4476750 w 4648200"/>
              <a:gd name="connsiteY31" fmla="*/ 742950 h 2940050"/>
              <a:gd name="connsiteX32" fmla="*/ 4559300 w 4648200"/>
              <a:gd name="connsiteY32" fmla="*/ 901700 h 2940050"/>
              <a:gd name="connsiteX33" fmla="*/ 4616450 w 4648200"/>
              <a:gd name="connsiteY33" fmla="*/ 1085850 h 2940050"/>
              <a:gd name="connsiteX34" fmla="*/ 4641850 w 4648200"/>
              <a:gd name="connsiteY34" fmla="*/ 1270000 h 2940050"/>
              <a:gd name="connsiteX35" fmla="*/ 4648200 w 4648200"/>
              <a:gd name="connsiteY35" fmla="*/ 1460500 h 2940050"/>
              <a:gd name="connsiteX36" fmla="*/ 4641850 w 4648200"/>
              <a:gd name="connsiteY36" fmla="*/ 1631950 h 2940050"/>
              <a:gd name="connsiteX37" fmla="*/ 4603750 w 4648200"/>
              <a:gd name="connsiteY37" fmla="*/ 1873250 h 2940050"/>
              <a:gd name="connsiteX38" fmla="*/ 4540250 w 4648200"/>
              <a:gd name="connsiteY38" fmla="*/ 2063750 h 2940050"/>
              <a:gd name="connsiteX39" fmla="*/ 4419600 w 4648200"/>
              <a:gd name="connsiteY39" fmla="*/ 2279650 h 2940050"/>
              <a:gd name="connsiteX40" fmla="*/ 4286250 w 4648200"/>
              <a:gd name="connsiteY40" fmla="*/ 2432050 h 2940050"/>
              <a:gd name="connsiteX41" fmla="*/ 4121150 w 4648200"/>
              <a:gd name="connsiteY41" fmla="*/ 2571750 h 2940050"/>
              <a:gd name="connsiteX42" fmla="*/ 3949700 w 4648200"/>
              <a:gd name="connsiteY42" fmla="*/ 2673350 h 2940050"/>
              <a:gd name="connsiteX43" fmla="*/ 3759200 w 4648200"/>
              <a:gd name="connsiteY43" fmla="*/ 2755900 h 2940050"/>
              <a:gd name="connsiteX44" fmla="*/ 3568700 w 4648200"/>
              <a:gd name="connsiteY44" fmla="*/ 2832100 h 2940050"/>
              <a:gd name="connsiteX45" fmla="*/ 3362325 w 4648200"/>
              <a:gd name="connsiteY45" fmla="*/ 2901950 h 2940050"/>
              <a:gd name="connsiteX46" fmla="*/ 3108325 w 4648200"/>
              <a:gd name="connsiteY46" fmla="*/ 2933700 h 2940050"/>
              <a:gd name="connsiteX47" fmla="*/ 2813050 w 4648200"/>
              <a:gd name="connsiteY47" fmla="*/ 2936875 h 2940050"/>
              <a:gd name="connsiteX48" fmla="*/ 2501900 w 4648200"/>
              <a:gd name="connsiteY48" fmla="*/ 2933700 h 2940050"/>
              <a:gd name="connsiteX49" fmla="*/ 2209800 w 4648200"/>
              <a:gd name="connsiteY49" fmla="*/ 2930525 h 2940050"/>
              <a:gd name="connsiteX50" fmla="*/ 1819275 w 4648200"/>
              <a:gd name="connsiteY50" fmla="*/ 2940050 h 2940050"/>
              <a:gd name="connsiteX51" fmla="*/ 1492250 w 4648200"/>
              <a:gd name="connsiteY51" fmla="*/ 2936875 h 2940050"/>
              <a:gd name="connsiteX52" fmla="*/ 1254125 w 4648200"/>
              <a:gd name="connsiteY52" fmla="*/ 2933700 h 2940050"/>
              <a:gd name="connsiteX53" fmla="*/ 1028700 w 4648200"/>
              <a:gd name="connsiteY53" fmla="*/ 2870200 h 2940050"/>
              <a:gd name="connsiteX54" fmla="*/ 850900 w 4648200"/>
              <a:gd name="connsiteY54" fmla="*/ 2800350 h 2940050"/>
              <a:gd name="connsiteX55" fmla="*/ 679450 w 4648200"/>
              <a:gd name="connsiteY55" fmla="*/ 2724150 h 2940050"/>
              <a:gd name="connsiteX56" fmla="*/ 514350 w 4648200"/>
              <a:gd name="connsiteY56" fmla="*/ 2597150 h 2940050"/>
              <a:gd name="connsiteX57" fmla="*/ 381000 w 4648200"/>
              <a:gd name="connsiteY57" fmla="*/ 2432050 h 2940050"/>
              <a:gd name="connsiteX58" fmla="*/ 285750 w 4648200"/>
              <a:gd name="connsiteY58" fmla="*/ 2317750 h 2940050"/>
              <a:gd name="connsiteX59" fmla="*/ 196850 w 4648200"/>
              <a:gd name="connsiteY59" fmla="*/ 2165350 h 2940050"/>
              <a:gd name="connsiteX60" fmla="*/ 114300 w 4648200"/>
              <a:gd name="connsiteY60" fmla="*/ 1981200 h 2940050"/>
              <a:gd name="connsiteX61" fmla="*/ 69850 w 4648200"/>
              <a:gd name="connsiteY61" fmla="*/ 1809750 h 2940050"/>
              <a:gd name="connsiteX62" fmla="*/ 25400 w 4648200"/>
              <a:gd name="connsiteY62" fmla="*/ 1600200 h 2940050"/>
              <a:gd name="connsiteX63" fmla="*/ 0 w 4648200"/>
              <a:gd name="connsiteY63" fmla="*/ 1377950 h 2940050"/>
              <a:gd name="connsiteX64" fmla="*/ 19050 w 4648200"/>
              <a:gd name="connsiteY64" fmla="*/ 1155700 h 2940050"/>
              <a:gd name="connsiteX65" fmla="*/ 44450 w 4648200"/>
              <a:gd name="connsiteY65" fmla="*/ 965200 h 2940050"/>
              <a:gd name="connsiteX66" fmla="*/ 101600 w 4648200"/>
              <a:gd name="connsiteY66" fmla="*/ 838200 h 2940050"/>
              <a:gd name="connsiteX0" fmla="*/ 101600 w 4648200"/>
              <a:gd name="connsiteY0" fmla="*/ 838200 h 2940050"/>
              <a:gd name="connsiteX1" fmla="*/ 146050 w 4648200"/>
              <a:gd name="connsiteY1" fmla="*/ 749300 h 2940050"/>
              <a:gd name="connsiteX2" fmla="*/ 177800 w 4648200"/>
              <a:gd name="connsiteY2" fmla="*/ 692150 h 2940050"/>
              <a:gd name="connsiteX3" fmla="*/ 279400 w 4648200"/>
              <a:gd name="connsiteY3" fmla="*/ 603250 h 2940050"/>
              <a:gd name="connsiteX4" fmla="*/ 374650 w 4648200"/>
              <a:gd name="connsiteY4" fmla="*/ 527050 h 2940050"/>
              <a:gd name="connsiteX5" fmla="*/ 463550 w 4648200"/>
              <a:gd name="connsiteY5" fmla="*/ 482600 h 2940050"/>
              <a:gd name="connsiteX6" fmla="*/ 565150 w 4648200"/>
              <a:gd name="connsiteY6" fmla="*/ 406400 h 2940050"/>
              <a:gd name="connsiteX7" fmla="*/ 717550 w 4648200"/>
              <a:gd name="connsiteY7" fmla="*/ 349250 h 2940050"/>
              <a:gd name="connsiteX8" fmla="*/ 831850 w 4648200"/>
              <a:gd name="connsiteY8" fmla="*/ 298450 h 2940050"/>
              <a:gd name="connsiteX9" fmla="*/ 927100 w 4648200"/>
              <a:gd name="connsiteY9" fmla="*/ 266700 h 2940050"/>
              <a:gd name="connsiteX10" fmla="*/ 1022350 w 4648200"/>
              <a:gd name="connsiteY10" fmla="*/ 260350 h 2940050"/>
              <a:gd name="connsiteX11" fmla="*/ 1104900 w 4648200"/>
              <a:gd name="connsiteY11" fmla="*/ 228600 h 2940050"/>
              <a:gd name="connsiteX12" fmla="*/ 1219200 w 4648200"/>
              <a:gd name="connsiteY12" fmla="*/ 190500 h 2940050"/>
              <a:gd name="connsiteX13" fmla="*/ 1346200 w 4648200"/>
              <a:gd name="connsiteY13" fmla="*/ 158750 h 2940050"/>
              <a:gd name="connsiteX14" fmla="*/ 1473200 w 4648200"/>
              <a:gd name="connsiteY14" fmla="*/ 133350 h 2940050"/>
              <a:gd name="connsiteX15" fmla="*/ 1612900 w 4648200"/>
              <a:gd name="connsiteY15" fmla="*/ 101600 h 2940050"/>
              <a:gd name="connsiteX16" fmla="*/ 1765300 w 4648200"/>
              <a:gd name="connsiteY16" fmla="*/ 82550 h 2940050"/>
              <a:gd name="connsiteX17" fmla="*/ 1943100 w 4648200"/>
              <a:gd name="connsiteY17" fmla="*/ 76200 h 2940050"/>
              <a:gd name="connsiteX18" fmla="*/ 2070100 w 4648200"/>
              <a:gd name="connsiteY18" fmla="*/ 50800 h 2940050"/>
              <a:gd name="connsiteX19" fmla="*/ 2254250 w 4648200"/>
              <a:gd name="connsiteY19" fmla="*/ 25400 h 2940050"/>
              <a:gd name="connsiteX20" fmla="*/ 2451100 w 4648200"/>
              <a:gd name="connsiteY20" fmla="*/ 6350 h 2940050"/>
              <a:gd name="connsiteX21" fmla="*/ 2679700 w 4648200"/>
              <a:gd name="connsiteY21" fmla="*/ 0 h 2940050"/>
              <a:gd name="connsiteX22" fmla="*/ 2876550 w 4648200"/>
              <a:gd name="connsiteY22" fmla="*/ 6350 h 2940050"/>
              <a:gd name="connsiteX23" fmla="*/ 3092450 w 4648200"/>
              <a:gd name="connsiteY23" fmla="*/ 19050 h 2940050"/>
              <a:gd name="connsiteX24" fmla="*/ 3327400 w 4648200"/>
              <a:gd name="connsiteY24" fmla="*/ 63500 h 2940050"/>
              <a:gd name="connsiteX25" fmla="*/ 3517900 w 4648200"/>
              <a:gd name="connsiteY25" fmla="*/ 120650 h 2940050"/>
              <a:gd name="connsiteX26" fmla="*/ 3714750 w 4648200"/>
              <a:gd name="connsiteY26" fmla="*/ 171450 h 2940050"/>
              <a:gd name="connsiteX27" fmla="*/ 3886200 w 4648200"/>
              <a:gd name="connsiteY27" fmla="*/ 247650 h 2940050"/>
              <a:gd name="connsiteX28" fmla="*/ 4044950 w 4648200"/>
              <a:gd name="connsiteY28" fmla="*/ 342900 h 2940050"/>
              <a:gd name="connsiteX29" fmla="*/ 4197350 w 4648200"/>
              <a:gd name="connsiteY29" fmla="*/ 457200 h 2940050"/>
              <a:gd name="connsiteX30" fmla="*/ 4337050 w 4648200"/>
              <a:gd name="connsiteY30" fmla="*/ 571500 h 2940050"/>
              <a:gd name="connsiteX31" fmla="*/ 4476750 w 4648200"/>
              <a:gd name="connsiteY31" fmla="*/ 742950 h 2940050"/>
              <a:gd name="connsiteX32" fmla="*/ 4559300 w 4648200"/>
              <a:gd name="connsiteY32" fmla="*/ 901700 h 2940050"/>
              <a:gd name="connsiteX33" fmla="*/ 4616450 w 4648200"/>
              <a:gd name="connsiteY33" fmla="*/ 1085850 h 2940050"/>
              <a:gd name="connsiteX34" fmla="*/ 4641850 w 4648200"/>
              <a:gd name="connsiteY34" fmla="*/ 1270000 h 2940050"/>
              <a:gd name="connsiteX35" fmla="*/ 4648200 w 4648200"/>
              <a:gd name="connsiteY35" fmla="*/ 1460500 h 2940050"/>
              <a:gd name="connsiteX36" fmla="*/ 4641850 w 4648200"/>
              <a:gd name="connsiteY36" fmla="*/ 1631950 h 2940050"/>
              <a:gd name="connsiteX37" fmla="*/ 4603750 w 4648200"/>
              <a:gd name="connsiteY37" fmla="*/ 1873250 h 2940050"/>
              <a:gd name="connsiteX38" fmla="*/ 4540250 w 4648200"/>
              <a:gd name="connsiteY38" fmla="*/ 2063750 h 2940050"/>
              <a:gd name="connsiteX39" fmla="*/ 4419600 w 4648200"/>
              <a:gd name="connsiteY39" fmla="*/ 2279650 h 2940050"/>
              <a:gd name="connsiteX40" fmla="*/ 4286250 w 4648200"/>
              <a:gd name="connsiteY40" fmla="*/ 2432050 h 2940050"/>
              <a:gd name="connsiteX41" fmla="*/ 4121150 w 4648200"/>
              <a:gd name="connsiteY41" fmla="*/ 2571750 h 2940050"/>
              <a:gd name="connsiteX42" fmla="*/ 3949700 w 4648200"/>
              <a:gd name="connsiteY42" fmla="*/ 2673350 h 2940050"/>
              <a:gd name="connsiteX43" fmla="*/ 3759200 w 4648200"/>
              <a:gd name="connsiteY43" fmla="*/ 2755900 h 2940050"/>
              <a:gd name="connsiteX44" fmla="*/ 3568700 w 4648200"/>
              <a:gd name="connsiteY44" fmla="*/ 2832100 h 2940050"/>
              <a:gd name="connsiteX45" fmla="*/ 3362325 w 4648200"/>
              <a:gd name="connsiteY45" fmla="*/ 2901950 h 2940050"/>
              <a:gd name="connsiteX46" fmla="*/ 3108325 w 4648200"/>
              <a:gd name="connsiteY46" fmla="*/ 2933700 h 2940050"/>
              <a:gd name="connsiteX47" fmla="*/ 2813050 w 4648200"/>
              <a:gd name="connsiteY47" fmla="*/ 2936875 h 2940050"/>
              <a:gd name="connsiteX48" fmla="*/ 2501900 w 4648200"/>
              <a:gd name="connsiteY48" fmla="*/ 2933700 h 2940050"/>
              <a:gd name="connsiteX49" fmla="*/ 2209800 w 4648200"/>
              <a:gd name="connsiteY49" fmla="*/ 2936875 h 2940050"/>
              <a:gd name="connsiteX50" fmla="*/ 1819275 w 4648200"/>
              <a:gd name="connsiteY50" fmla="*/ 2940050 h 2940050"/>
              <a:gd name="connsiteX51" fmla="*/ 1492250 w 4648200"/>
              <a:gd name="connsiteY51" fmla="*/ 2936875 h 2940050"/>
              <a:gd name="connsiteX52" fmla="*/ 1254125 w 4648200"/>
              <a:gd name="connsiteY52" fmla="*/ 2933700 h 2940050"/>
              <a:gd name="connsiteX53" fmla="*/ 1028700 w 4648200"/>
              <a:gd name="connsiteY53" fmla="*/ 2870200 h 2940050"/>
              <a:gd name="connsiteX54" fmla="*/ 850900 w 4648200"/>
              <a:gd name="connsiteY54" fmla="*/ 2800350 h 2940050"/>
              <a:gd name="connsiteX55" fmla="*/ 679450 w 4648200"/>
              <a:gd name="connsiteY55" fmla="*/ 2724150 h 2940050"/>
              <a:gd name="connsiteX56" fmla="*/ 514350 w 4648200"/>
              <a:gd name="connsiteY56" fmla="*/ 2597150 h 2940050"/>
              <a:gd name="connsiteX57" fmla="*/ 381000 w 4648200"/>
              <a:gd name="connsiteY57" fmla="*/ 2432050 h 2940050"/>
              <a:gd name="connsiteX58" fmla="*/ 285750 w 4648200"/>
              <a:gd name="connsiteY58" fmla="*/ 2317750 h 2940050"/>
              <a:gd name="connsiteX59" fmla="*/ 196850 w 4648200"/>
              <a:gd name="connsiteY59" fmla="*/ 2165350 h 2940050"/>
              <a:gd name="connsiteX60" fmla="*/ 114300 w 4648200"/>
              <a:gd name="connsiteY60" fmla="*/ 1981200 h 2940050"/>
              <a:gd name="connsiteX61" fmla="*/ 69850 w 4648200"/>
              <a:gd name="connsiteY61" fmla="*/ 1809750 h 2940050"/>
              <a:gd name="connsiteX62" fmla="*/ 25400 w 4648200"/>
              <a:gd name="connsiteY62" fmla="*/ 1600200 h 2940050"/>
              <a:gd name="connsiteX63" fmla="*/ 0 w 4648200"/>
              <a:gd name="connsiteY63" fmla="*/ 1377950 h 2940050"/>
              <a:gd name="connsiteX64" fmla="*/ 19050 w 4648200"/>
              <a:gd name="connsiteY64" fmla="*/ 1155700 h 2940050"/>
              <a:gd name="connsiteX65" fmla="*/ 44450 w 4648200"/>
              <a:gd name="connsiteY65" fmla="*/ 965200 h 2940050"/>
              <a:gd name="connsiteX66" fmla="*/ 101600 w 4648200"/>
              <a:gd name="connsiteY66" fmla="*/ 838200 h 2940050"/>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6875 h 2937549"/>
              <a:gd name="connsiteX50" fmla="*/ 1819275 w 4648200"/>
              <a:gd name="connsiteY50" fmla="*/ 2936875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6875 h 2937549"/>
              <a:gd name="connsiteX50" fmla="*/ 1819275 w 4648200"/>
              <a:gd name="connsiteY50" fmla="*/ 2936875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6875 h 2937549"/>
              <a:gd name="connsiteX50" fmla="*/ 1822450 w 4648200"/>
              <a:gd name="connsiteY50" fmla="*/ 2927350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6875 h 2937549"/>
              <a:gd name="connsiteX50" fmla="*/ 1822450 w 4648200"/>
              <a:gd name="connsiteY50" fmla="*/ 2927350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6875 h 2937549"/>
              <a:gd name="connsiteX50" fmla="*/ 1822450 w 4648200"/>
              <a:gd name="connsiteY50" fmla="*/ 2933700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3700 h 2937549"/>
              <a:gd name="connsiteX50" fmla="*/ 1822450 w 4648200"/>
              <a:gd name="connsiteY50" fmla="*/ 2933700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6875"/>
              <a:gd name="connsiteX1" fmla="*/ 146050 w 4648200"/>
              <a:gd name="connsiteY1" fmla="*/ 749300 h 2936875"/>
              <a:gd name="connsiteX2" fmla="*/ 177800 w 4648200"/>
              <a:gd name="connsiteY2" fmla="*/ 692150 h 2936875"/>
              <a:gd name="connsiteX3" fmla="*/ 279400 w 4648200"/>
              <a:gd name="connsiteY3" fmla="*/ 603250 h 2936875"/>
              <a:gd name="connsiteX4" fmla="*/ 374650 w 4648200"/>
              <a:gd name="connsiteY4" fmla="*/ 527050 h 2936875"/>
              <a:gd name="connsiteX5" fmla="*/ 463550 w 4648200"/>
              <a:gd name="connsiteY5" fmla="*/ 482600 h 2936875"/>
              <a:gd name="connsiteX6" fmla="*/ 565150 w 4648200"/>
              <a:gd name="connsiteY6" fmla="*/ 406400 h 2936875"/>
              <a:gd name="connsiteX7" fmla="*/ 717550 w 4648200"/>
              <a:gd name="connsiteY7" fmla="*/ 349250 h 2936875"/>
              <a:gd name="connsiteX8" fmla="*/ 831850 w 4648200"/>
              <a:gd name="connsiteY8" fmla="*/ 298450 h 2936875"/>
              <a:gd name="connsiteX9" fmla="*/ 927100 w 4648200"/>
              <a:gd name="connsiteY9" fmla="*/ 266700 h 2936875"/>
              <a:gd name="connsiteX10" fmla="*/ 1022350 w 4648200"/>
              <a:gd name="connsiteY10" fmla="*/ 260350 h 2936875"/>
              <a:gd name="connsiteX11" fmla="*/ 1104900 w 4648200"/>
              <a:gd name="connsiteY11" fmla="*/ 228600 h 2936875"/>
              <a:gd name="connsiteX12" fmla="*/ 1219200 w 4648200"/>
              <a:gd name="connsiteY12" fmla="*/ 190500 h 2936875"/>
              <a:gd name="connsiteX13" fmla="*/ 1346200 w 4648200"/>
              <a:gd name="connsiteY13" fmla="*/ 158750 h 2936875"/>
              <a:gd name="connsiteX14" fmla="*/ 1473200 w 4648200"/>
              <a:gd name="connsiteY14" fmla="*/ 133350 h 2936875"/>
              <a:gd name="connsiteX15" fmla="*/ 1612900 w 4648200"/>
              <a:gd name="connsiteY15" fmla="*/ 101600 h 2936875"/>
              <a:gd name="connsiteX16" fmla="*/ 1765300 w 4648200"/>
              <a:gd name="connsiteY16" fmla="*/ 82550 h 2936875"/>
              <a:gd name="connsiteX17" fmla="*/ 1943100 w 4648200"/>
              <a:gd name="connsiteY17" fmla="*/ 76200 h 2936875"/>
              <a:gd name="connsiteX18" fmla="*/ 2070100 w 4648200"/>
              <a:gd name="connsiteY18" fmla="*/ 50800 h 2936875"/>
              <a:gd name="connsiteX19" fmla="*/ 2254250 w 4648200"/>
              <a:gd name="connsiteY19" fmla="*/ 25400 h 2936875"/>
              <a:gd name="connsiteX20" fmla="*/ 2451100 w 4648200"/>
              <a:gd name="connsiteY20" fmla="*/ 6350 h 2936875"/>
              <a:gd name="connsiteX21" fmla="*/ 2679700 w 4648200"/>
              <a:gd name="connsiteY21" fmla="*/ 0 h 2936875"/>
              <a:gd name="connsiteX22" fmla="*/ 2876550 w 4648200"/>
              <a:gd name="connsiteY22" fmla="*/ 6350 h 2936875"/>
              <a:gd name="connsiteX23" fmla="*/ 3092450 w 4648200"/>
              <a:gd name="connsiteY23" fmla="*/ 19050 h 2936875"/>
              <a:gd name="connsiteX24" fmla="*/ 3327400 w 4648200"/>
              <a:gd name="connsiteY24" fmla="*/ 63500 h 2936875"/>
              <a:gd name="connsiteX25" fmla="*/ 3517900 w 4648200"/>
              <a:gd name="connsiteY25" fmla="*/ 120650 h 2936875"/>
              <a:gd name="connsiteX26" fmla="*/ 3714750 w 4648200"/>
              <a:gd name="connsiteY26" fmla="*/ 171450 h 2936875"/>
              <a:gd name="connsiteX27" fmla="*/ 3886200 w 4648200"/>
              <a:gd name="connsiteY27" fmla="*/ 247650 h 2936875"/>
              <a:gd name="connsiteX28" fmla="*/ 4044950 w 4648200"/>
              <a:gd name="connsiteY28" fmla="*/ 342900 h 2936875"/>
              <a:gd name="connsiteX29" fmla="*/ 4197350 w 4648200"/>
              <a:gd name="connsiteY29" fmla="*/ 457200 h 2936875"/>
              <a:gd name="connsiteX30" fmla="*/ 4337050 w 4648200"/>
              <a:gd name="connsiteY30" fmla="*/ 571500 h 2936875"/>
              <a:gd name="connsiteX31" fmla="*/ 4476750 w 4648200"/>
              <a:gd name="connsiteY31" fmla="*/ 742950 h 2936875"/>
              <a:gd name="connsiteX32" fmla="*/ 4559300 w 4648200"/>
              <a:gd name="connsiteY32" fmla="*/ 901700 h 2936875"/>
              <a:gd name="connsiteX33" fmla="*/ 4616450 w 4648200"/>
              <a:gd name="connsiteY33" fmla="*/ 1085850 h 2936875"/>
              <a:gd name="connsiteX34" fmla="*/ 4641850 w 4648200"/>
              <a:gd name="connsiteY34" fmla="*/ 1270000 h 2936875"/>
              <a:gd name="connsiteX35" fmla="*/ 4648200 w 4648200"/>
              <a:gd name="connsiteY35" fmla="*/ 1460500 h 2936875"/>
              <a:gd name="connsiteX36" fmla="*/ 4641850 w 4648200"/>
              <a:gd name="connsiteY36" fmla="*/ 1631950 h 2936875"/>
              <a:gd name="connsiteX37" fmla="*/ 4603750 w 4648200"/>
              <a:gd name="connsiteY37" fmla="*/ 1873250 h 2936875"/>
              <a:gd name="connsiteX38" fmla="*/ 4540250 w 4648200"/>
              <a:gd name="connsiteY38" fmla="*/ 2063750 h 2936875"/>
              <a:gd name="connsiteX39" fmla="*/ 4419600 w 4648200"/>
              <a:gd name="connsiteY39" fmla="*/ 2279650 h 2936875"/>
              <a:gd name="connsiteX40" fmla="*/ 4286250 w 4648200"/>
              <a:gd name="connsiteY40" fmla="*/ 2432050 h 2936875"/>
              <a:gd name="connsiteX41" fmla="*/ 4121150 w 4648200"/>
              <a:gd name="connsiteY41" fmla="*/ 2571750 h 2936875"/>
              <a:gd name="connsiteX42" fmla="*/ 3949700 w 4648200"/>
              <a:gd name="connsiteY42" fmla="*/ 2673350 h 2936875"/>
              <a:gd name="connsiteX43" fmla="*/ 3759200 w 4648200"/>
              <a:gd name="connsiteY43" fmla="*/ 2755900 h 2936875"/>
              <a:gd name="connsiteX44" fmla="*/ 3568700 w 4648200"/>
              <a:gd name="connsiteY44" fmla="*/ 2832100 h 2936875"/>
              <a:gd name="connsiteX45" fmla="*/ 3362325 w 4648200"/>
              <a:gd name="connsiteY45" fmla="*/ 2901950 h 2936875"/>
              <a:gd name="connsiteX46" fmla="*/ 3108325 w 4648200"/>
              <a:gd name="connsiteY46" fmla="*/ 2933700 h 2936875"/>
              <a:gd name="connsiteX47" fmla="*/ 2813050 w 4648200"/>
              <a:gd name="connsiteY47" fmla="*/ 2936875 h 2936875"/>
              <a:gd name="connsiteX48" fmla="*/ 2501900 w 4648200"/>
              <a:gd name="connsiteY48" fmla="*/ 2933700 h 2936875"/>
              <a:gd name="connsiteX49" fmla="*/ 2209800 w 4648200"/>
              <a:gd name="connsiteY49" fmla="*/ 2933700 h 2936875"/>
              <a:gd name="connsiteX50" fmla="*/ 1822450 w 4648200"/>
              <a:gd name="connsiteY50" fmla="*/ 2933700 h 2936875"/>
              <a:gd name="connsiteX51" fmla="*/ 1492250 w 4648200"/>
              <a:gd name="connsiteY51" fmla="*/ 2933700 h 2936875"/>
              <a:gd name="connsiteX52" fmla="*/ 1254125 w 4648200"/>
              <a:gd name="connsiteY52" fmla="*/ 2933700 h 2936875"/>
              <a:gd name="connsiteX53" fmla="*/ 1028700 w 4648200"/>
              <a:gd name="connsiteY53" fmla="*/ 2870200 h 2936875"/>
              <a:gd name="connsiteX54" fmla="*/ 850900 w 4648200"/>
              <a:gd name="connsiteY54" fmla="*/ 2800350 h 2936875"/>
              <a:gd name="connsiteX55" fmla="*/ 679450 w 4648200"/>
              <a:gd name="connsiteY55" fmla="*/ 2724150 h 2936875"/>
              <a:gd name="connsiteX56" fmla="*/ 514350 w 4648200"/>
              <a:gd name="connsiteY56" fmla="*/ 2597150 h 2936875"/>
              <a:gd name="connsiteX57" fmla="*/ 381000 w 4648200"/>
              <a:gd name="connsiteY57" fmla="*/ 2432050 h 2936875"/>
              <a:gd name="connsiteX58" fmla="*/ 285750 w 4648200"/>
              <a:gd name="connsiteY58" fmla="*/ 2317750 h 2936875"/>
              <a:gd name="connsiteX59" fmla="*/ 196850 w 4648200"/>
              <a:gd name="connsiteY59" fmla="*/ 2165350 h 2936875"/>
              <a:gd name="connsiteX60" fmla="*/ 114300 w 4648200"/>
              <a:gd name="connsiteY60" fmla="*/ 1981200 h 2936875"/>
              <a:gd name="connsiteX61" fmla="*/ 69850 w 4648200"/>
              <a:gd name="connsiteY61" fmla="*/ 1809750 h 2936875"/>
              <a:gd name="connsiteX62" fmla="*/ 25400 w 4648200"/>
              <a:gd name="connsiteY62" fmla="*/ 1600200 h 2936875"/>
              <a:gd name="connsiteX63" fmla="*/ 0 w 4648200"/>
              <a:gd name="connsiteY63" fmla="*/ 1377950 h 2936875"/>
              <a:gd name="connsiteX64" fmla="*/ 19050 w 4648200"/>
              <a:gd name="connsiteY64" fmla="*/ 1155700 h 2936875"/>
              <a:gd name="connsiteX65" fmla="*/ 44450 w 4648200"/>
              <a:gd name="connsiteY65" fmla="*/ 965200 h 2936875"/>
              <a:gd name="connsiteX66" fmla="*/ 101600 w 4648200"/>
              <a:gd name="connsiteY66" fmla="*/ 838200 h 2936875"/>
              <a:gd name="connsiteX0" fmla="*/ 101600 w 4648200"/>
              <a:gd name="connsiteY0" fmla="*/ 838200 h 2938403"/>
              <a:gd name="connsiteX1" fmla="*/ 146050 w 4648200"/>
              <a:gd name="connsiteY1" fmla="*/ 749300 h 2938403"/>
              <a:gd name="connsiteX2" fmla="*/ 177800 w 4648200"/>
              <a:gd name="connsiteY2" fmla="*/ 692150 h 2938403"/>
              <a:gd name="connsiteX3" fmla="*/ 279400 w 4648200"/>
              <a:gd name="connsiteY3" fmla="*/ 603250 h 2938403"/>
              <a:gd name="connsiteX4" fmla="*/ 374650 w 4648200"/>
              <a:gd name="connsiteY4" fmla="*/ 527050 h 2938403"/>
              <a:gd name="connsiteX5" fmla="*/ 463550 w 4648200"/>
              <a:gd name="connsiteY5" fmla="*/ 482600 h 2938403"/>
              <a:gd name="connsiteX6" fmla="*/ 565150 w 4648200"/>
              <a:gd name="connsiteY6" fmla="*/ 406400 h 2938403"/>
              <a:gd name="connsiteX7" fmla="*/ 717550 w 4648200"/>
              <a:gd name="connsiteY7" fmla="*/ 349250 h 2938403"/>
              <a:gd name="connsiteX8" fmla="*/ 831850 w 4648200"/>
              <a:gd name="connsiteY8" fmla="*/ 298450 h 2938403"/>
              <a:gd name="connsiteX9" fmla="*/ 927100 w 4648200"/>
              <a:gd name="connsiteY9" fmla="*/ 266700 h 2938403"/>
              <a:gd name="connsiteX10" fmla="*/ 1022350 w 4648200"/>
              <a:gd name="connsiteY10" fmla="*/ 260350 h 2938403"/>
              <a:gd name="connsiteX11" fmla="*/ 1104900 w 4648200"/>
              <a:gd name="connsiteY11" fmla="*/ 228600 h 2938403"/>
              <a:gd name="connsiteX12" fmla="*/ 1219200 w 4648200"/>
              <a:gd name="connsiteY12" fmla="*/ 190500 h 2938403"/>
              <a:gd name="connsiteX13" fmla="*/ 1346200 w 4648200"/>
              <a:gd name="connsiteY13" fmla="*/ 158750 h 2938403"/>
              <a:gd name="connsiteX14" fmla="*/ 1473200 w 4648200"/>
              <a:gd name="connsiteY14" fmla="*/ 133350 h 2938403"/>
              <a:gd name="connsiteX15" fmla="*/ 1612900 w 4648200"/>
              <a:gd name="connsiteY15" fmla="*/ 101600 h 2938403"/>
              <a:gd name="connsiteX16" fmla="*/ 1765300 w 4648200"/>
              <a:gd name="connsiteY16" fmla="*/ 82550 h 2938403"/>
              <a:gd name="connsiteX17" fmla="*/ 1943100 w 4648200"/>
              <a:gd name="connsiteY17" fmla="*/ 76200 h 2938403"/>
              <a:gd name="connsiteX18" fmla="*/ 2070100 w 4648200"/>
              <a:gd name="connsiteY18" fmla="*/ 50800 h 2938403"/>
              <a:gd name="connsiteX19" fmla="*/ 2254250 w 4648200"/>
              <a:gd name="connsiteY19" fmla="*/ 25400 h 2938403"/>
              <a:gd name="connsiteX20" fmla="*/ 2451100 w 4648200"/>
              <a:gd name="connsiteY20" fmla="*/ 6350 h 2938403"/>
              <a:gd name="connsiteX21" fmla="*/ 2679700 w 4648200"/>
              <a:gd name="connsiteY21" fmla="*/ 0 h 2938403"/>
              <a:gd name="connsiteX22" fmla="*/ 2876550 w 4648200"/>
              <a:gd name="connsiteY22" fmla="*/ 6350 h 2938403"/>
              <a:gd name="connsiteX23" fmla="*/ 3092450 w 4648200"/>
              <a:gd name="connsiteY23" fmla="*/ 19050 h 2938403"/>
              <a:gd name="connsiteX24" fmla="*/ 3327400 w 4648200"/>
              <a:gd name="connsiteY24" fmla="*/ 63500 h 2938403"/>
              <a:gd name="connsiteX25" fmla="*/ 3517900 w 4648200"/>
              <a:gd name="connsiteY25" fmla="*/ 120650 h 2938403"/>
              <a:gd name="connsiteX26" fmla="*/ 3714750 w 4648200"/>
              <a:gd name="connsiteY26" fmla="*/ 171450 h 2938403"/>
              <a:gd name="connsiteX27" fmla="*/ 3886200 w 4648200"/>
              <a:gd name="connsiteY27" fmla="*/ 247650 h 2938403"/>
              <a:gd name="connsiteX28" fmla="*/ 4044950 w 4648200"/>
              <a:gd name="connsiteY28" fmla="*/ 342900 h 2938403"/>
              <a:gd name="connsiteX29" fmla="*/ 4197350 w 4648200"/>
              <a:gd name="connsiteY29" fmla="*/ 457200 h 2938403"/>
              <a:gd name="connsiteX30" fmla="*/ 4337050 w 4648200"/>
              <a:gd name="connsiteY30" fmla="*/ 571500 h 2938403"/>
              <a:gd name="connsiteX31" fmla="*/ 4476750 w 4648200"/>
              <a:gd name="connsiteY31" fmla="*/ 742950 h 2938403"/>
              <a:gd name="connsiteX32" fmla="*/ 4559300 w 4648200"/>
              <a:gd name="connsiteY32" fmla="*/ 901700 h 2938403"/>
              <a:gd name="connsiteX33" fmla="*/ 4616450 w 4648200"/>
              <a:gd name="connsiteY33" fmla="*/ 1085850 h 2938403"/>
              <a:gd name="connsiteX34" fmla="*/ 4641850 w 4648200"/>
              <a:gd name="connsiteY34" fmla="*/ 1270000 h 2938403"/>
              <a:gd name="connsiteX35" fmla="*/ 4648200 w 4648200"/>
              <a:gd name="connsiteY35" fmla="*/ 1460500 h 2938403"/>
              <a:gd name="connsiteX36" fmla="*/ 4641850 w 4648200"/>
              <a:gd name="connsiteY36" fmla="*/ 1631950 h 2938403"/>
              <a:gd name="connsiteX37" fmla="*/ 4603750 w 4648200"/>
              <a:gd name="connsiteY37" fmla="*/ 1873250 h 2938403"/>
              <a:gd name="connsiteX38" fmla="*/ 4540250 w 4648200"/>
              <a:gd name="connsiteY38" fmla="*/ 2063750 h 2938403"/>
              <a:gd name="connsiteX39" fmla="*/ 4419600 w 4648200"/>
              <a:gd name="connsiteY39" fmla="*/ 2279650 h 2938403"/>
              <a:gd name="connsiteX40" fmla="*/ 4286250 w 4648200"/>
              <a:gd name="connsiteY40" fmla="*/ 2432050 h 2938403"/>
              <a:gd name="connsiteX41" fmla="*/ 4121150 w 4648200"/>
              <a:gd name="connsiteY41" fmla="*/ 2571750 h 2938403"/>
              <a:gd name="connsiteX42" fmla="*/ 3949700 w 4648200"/>
              <a:gd name="connsiteY42" fmla="*/ 2673350 h 2938403"/>
              <a:gd name="connsiteX43" fmla="*/ 3759200 w 4648200"/>
              <a:gd name="connsiteY43" fmla="*/ 2755900 h 2938403"/>
              <a:gd name="connsiteX44" fmla="*/ 3568700 w 4648200"/>
              <a:gd name="connsiteY44" fmla="*/ 2832100 h 2938403"/>
              <a:gd name="connsiteX45" fmla="*/ 3362325 w 4648200"/>
              <a:gd name="connsiteY45" fmla="*/ 2901950 h 2938403"/>
              <a:gd name="connsiteX46" fmla="*/ 3108325 w 4648200"/>
              <a:gd name="connsiteY46" fmla="*/ 2933700 h 2938403"/>
              <a:gd name="connsiteX47" fmla="*/ 2813050 w 4648200"/>
              <a:gd name="connsiteY47" fmla="*/ 2936875 h 2938403"/>
              <a:gd name="connsiteX48" fmla="*/ 2501900 w 4648200"/>
              <a:gd name="connsiteY48" fmla="*/ 2933700 h 2938403"/>
              <a:gd name="connsiteX49" fmla="*/ 2209800 w 4648200"/>
              <a:gd name="connsiteY49" fmla="*/ 2933700 h 2938403"/>
              <a:gd name="connsiteX50" fmla="*/ 1822450 w 4648200"/>
              <a:gd name="connsiteY50" fmla="*/ 2933700 h 2938403"/>
              <a:gd name="connsiteX51" fmla="*/ 1492250 w 4648200"/>
              <a:gd name="connsiteY51" fmla="*/ 2933700 h 2938403"/>
              <a:gd name="connsiteX52" fmla="*/ 1254125 w 4648200"/>
              <a:gd name="connsiteY52" fmla="*/ 2933700 h 2938403"/>
              <a:gd name="connsiteX53" fmla="*/ 1028700 w 4648200"/>
              <a:gd name="connsiteY53" fmla="*/ 2870200 h 2938403"/>
              <a:gd name="connsiteX54" fmla="*/ 850900 w 4648200"/>
              <a:gd name="connsiteY54" fmla="*/ 2800350 h 2938403"/>
              <a:gd name="connsiteX55" fmla="*/ 679450 w 4648200"/>
              <a:gd name="connsiteY55" fmla="*/ 2724150 h 2938403"/>
              <a:gd name="connsiteX56" fmla="*/ 514350 w 4648200"/>
              <a:gd name="connsiteY56" fmla="*/ 2597150 h 2938403"/>
              <a:gd name="connsiteX57" fmla="*/ 381000 w 4648200"/>
              <a:gd name="connsiteY57" fmla="*/ 2432050 h 2938403"/>
              <a:gd name="connsiteX58" fmla="*/ 285750 w 4648200"/>
              <a:gd name="connsiteY58" fmla="*/ 2317750 h 2938403"/>
              <a:gd name="connsiteX59" fmla="*/ 196850 w 4648200"/>
              <a:gd name="connsiteY59" fmla="*/ 2165350 h 2938403"/>
              <a:gd name="connsiteX60" fmla="*/ 114300 w 4648200"/>
              <a:gd name="connsiteY60" fmla="*/ 1981200 h 2938403"/>
              <a:gd name="connsiteX61" fmla="*/ 69850 w 4648200"/>
              <a:gd name="connsiteY61" fmla="*/ 1809750 h 2938403"/>
              <a:gd name="connsiteX62" fmla="*/ 25400 w 4648200"/>
              <a:gd name="connsiteY62" fmla="*/ 1600200 h 2938403"/>
              <a:gd name="connsiteX63" fmla="*/ 0 w 4648200"/>
              <a:gd name="connsiteY63" fmla="*/ 1377950 h 2938403"/>
              <a:gd name="connsiteX64" fmla="*/ 19050 w 4648200"/>
              <a:gd name="connsiteY64" fmla="*/ 1155700 h 2938403"/>
              <a:gd name="connsiteX65" fmla="*/ 44450 w 4648200"/>
              <a:gd name="connsiteY65" fmla="*/ 965200 h 2938403"/>
              <a:gd name="connsiteX66" fmla="*/ 101600 w 4648200"/>
              <a:gd name="connsiteY66" fmla="*/ 838200 h 2938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648200" h="2938403">
                <a:moveTo>
                  <a:pt x="101600" y="838200"/>
                </a:moveTo>
                <a:lnTo>
                  <a:pt x="146050" y="749300"/>
                </a:lnTo>
                <a:lnTo>
                  <a:pt x="177800" y="692150"/>
                </a:lnTo>
                <a:lnTo>
                  <a:pt x="279400" y="603250"/>
                </a:lnTo>
                <a:lnTo>
                  <a:pt x="374650" y="527050"/>
                </a:lnTo>
                <a:lnTo>
                  <a:pt x="463550" y="482600"/>
                </a:lnTo>
                <a:lnTo>
                  <a:pt x="565150" y="406400"/>
                </a:lnTo>
                <a:lnTo>
                  <a:pt x="717550" y="349250"/>
                </a:lnTo>
                <a:lnTo>
                  <a:pt x="831850" y="298450"/>
                </a:lnTo>
                <a:lnTo>
                  <a:pt x="927100" y="266700"/>
                </a:lnTo>
                <a:lnTo>
                  <a:pt x="1022350" y="260350"/>
                </a:lnTo>
                <a:lnTo>
                  <a:pt x="1104900" y="228600"/>
                </a:lnTo>
                <a:lnTo>
                  <a:pt x="1219200" y="190500"/>
                </a:lnTo>
                <a:lnTo>
                  <a:pt x="1346200" y="158750"/>
                </a:lnTo>
                <a:lnTo>
                  <a:pt x="1473200" y="133350"/>
                </a:lnTo>
                <a:lnTo>
                  <a:pt x="1612900" y="101600"/>
                </a:lnTo>
                <a:lnTo>
                  <a:pt x="1765300" y="82550"/>
                </a:lnTo>
                <a:lnTo>
                  <a:pt x="1943100" y="76200"/>
                </a:lnTo>
                <a:lnTo>
                  <a:pt x="2070100" y="50800"/>
                </a:lnTo>
                <a:lnTo>
                  <a:pt x="2254250" y="25400"/>
                </a:lnTo>
                <a:lnTo>
                  <a:pt x="2451100" y="6350"/>
                </a:lnTo>
                <a:lnTo>
                  <a:pt x="2679700" y="0"/>
                </a:lnTo>
                <a:lnTo>
                  <a:pt x="2876550" y="6350"/>
                </a:lnTo>
                <a:lnTo>
                  <a:pt x="3092450" y="19050"/>
                </a:lnTo>
                <a:lnTo>
                  <a:pt x="3327400" y="63500"/>
                </a:lnTo>
                <a:lnTo>
                  <a:pt x="3517900" y="120650"/>
                </a:lnTo>
                <a:lnTo>
                  <a:pt x="3714750" y="171450"/>
                </a:lnTo>
                <a:lnTo>
                  <a:pt x="3886200" y="247650"/>
                </a:lnTo>
                <a:lnTo>
                  <a:pt x="4044950" y="342900"/>
                </a:lnTo>
                <a:lnTo>
                  <a:pt x="4197350" y="457200"/>
                </a:lnTo>
                <a:lnTo>
                  <a:pt x="4337050" y="571500"/>
                </a:lnTo>
                <a:lnTo>
                  <a:pt x="4476750" y="742950"/>
                </a:lnTo>
                <a:lnTo>
                  <a:pt x="4559300" y="901700"/>
                </a:lnTo>
                <a:lnTo>
                  <a:pt x="4616450" y="1085850"/>
                </a:lnTo>
                <a:lnTo>
                  <a:pt x="4641850" y="1270000"/>
                </a:lnTo>
                <a:lnTo>
                  <a:pt x="4648200" y="1460500"/>
                </a:lnTo>
                <a:lnTo>
                  <a:pt x="4641850" y="1631950"/>
                </a:lnTo>
                <a:lnTo>
                  <a:pt x="4603750" y="1873250"/>
                </a:lnTo>
                <a:lnTo>
                  <a:pt x="4540250" y="2063750"/>
                </a:lnTo>
                <a:lnTo>
                  <a:pt x="4419600" y="2279650"/>
                </a:lnTo>
                <a:lnTo>
                  <a:pt x="4286250" y="2432050"/>
                </a:lnTo>
                <a:lnTo>
                  <a:pt x="4121150" y="2571750"/>
                </a:lnTo>
                <a:lnTo>
                  <a:pt x="3949700" y="2673350"/>
                </a:lnTo>
                <a:lnTo>
                  <a:pt x="3759200" y="2755900"/>
                </a:lnTo>
                <a:lnTo>
                  <a:pt x="3568700" y="2832100"/>
                </a:lnTo>
                <a:lnTo>
                  <a:pt x="3362325" y="2901950"/>
                </a:lnTo>
                <a:lnTo>
                  <a:pt x="3108325" y="2933700"/>
                </a:lnTo>
                <a:lnTo>
                  <a:pt x="2813050" y="2936875"/>
                </a:lnTo>
                <a:cubicBezTo>
                  <a:pt x="2705100" y="2932642"/>
                  <a:pt x="2602442" y="2934229"/>
                  <a:pt x="2501900" y="2933700"/>
                </a:cubicBezTo>
                <a:lnTo>
                  <a:pt x="2209800" y="2933700"/>
                </a:lnTo>
                <a:lnTo>
                  <a:pt x="1822450" y="2933700"/>
                </a:lnTo>
                <a:lnTo>
                  <a:pt x="1492250" y="2933700"/>
                </a:lnTo>
                <a:cubicBezTo>
                  <a:pt x="1416050" y="2933700"/>
                  <a:pt x="1331383" y="2944283"/>
                  <a:pt x="1254125" y="2933700"/>
                </a:cubicBezTo>
                <a:cubicBezTo>
                  <a:pt x="1176867" y="2923117"/>
                  <a:pt x="1102783" y="2886075"/>
                  <a:pt x="1028700" y="2870200"/>
                </a:cubicBezTo>
                <a:lnTo>
                  <a:pt x="850900" y="2800350"/>
                </a:lnTo>
                <a:lnTo>
                  <a:pt x="679450" y="2724150"/>
                </a:lnTo>
                <a:lnTo>
                  <a:pt x="514350" y="2597150"/>
                </a:lnTo>
                <a:lnTo>
                  <a:pt x="381000" y="2432050"/>
                </a:lnTo>
                <a:lnTo>
                  <a:pt x="285750" y="2317750"/>
                </a:lnTo>
                <a:lnTo>
                  <a:pt x="196850" y="2165350"/>
                </a:lnTo>
                <a:lnTo>
                  <a:pt x="114300" y="1981200"/>
                </a:lnTo>
                <a:lnTo>
                  <a:pt x="69850" y="1809750"/>
                </a:lnTo>
                <a:lnTo>
                  <a:pt x="25400" y="1600200"/>
                </a:lnTo>
                <a:lnTo>
                  <a:pt x="0" y="1377950"/>
                </a:lnTo>
                <a:lnTo>
                  <a:pt x="19050" y="1155700"/>
                </a:lnTo>
                <a:lnTo>
                  <a:pt x="44450" y="965200"/>
                </a:lnTo>
                <a:lnTo>
                  <a:pt x="101600" y="838200"/>
                </a:lnTo>
                <a:close/>
              </a:path>
            </a:pathLst>
          </a:custGeom>
          <a:solidFill>
            <a:srgbClr val="FFD2CF"/>
          </a:solidFill>
          <a:ln w="25400">
            <a:solidFill>
              <a:srgbClr val="BA9B9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Freeform 22">
            <a:extLst>
              <a:ext uri="{FF2B5EF4-FFF2-40B4-BE49-F238E27FC236}">
                <a16:creationId xmlns:a16="http://schemas.microsoft.com/office/drawing/2014/main" id="{99F69429-450F-D443-80D1-F86E75C2D373}"/>
              </a:ext>
            </a:extLst>
          </p:cNvPr>
          <p:cNvSpPr>
            <a:spLocks noChangeAspect="1"/>
          </p:cNvSpPr>
          <p:nvPr/>
        </p:nvSpPr>
        <p:spPr>
          <a:xfrm rot="10800000">
            <a:off x="529974" y="3882442"/>
            <a:ext cx="3964399" cy="2506132"/>
          </a:xfrm>
          <a:custGeom>
            <a:avLst/>
            <a:gdLst>
              <a:gd name="connsiteX0" fmla="*/ 101600 w 4648200"/>
              <a:gd name="connsiteY0" fmla="*/ 838200 h 2927350"/>
              <a:gd name="connsiteX1" fmla="*/ 146050 w 4648200"/>
              <a:gd name="connsiteY1" fmla="*/ 749300 h 2927350"/>
              <a:gd name="connsiteX2" fmla="*/ 177800 w 4648200"/>
              <a:gd name="connsiteY2" fmla="*/ 692150 h 2927350"/>
              <a:gd name="connsiteX3" fmla="*/ 279400 w 4648200"/>
              <a:gd name="connsiteY3" fmla="*/ 603250 h 2927350"/>
              <a:gd name="connsiteX4" fmla="*/ 374650 w 4648200"/>
              <a:gd name="connsiteY4" fmla="*/ 527050 h 2927350"/>
              <a:gd name="connsiteX5" fmla="*/ 463550 w 4648200"/>
              <a:gd name="connsiteY5" fmla="*/ 482600 h 2927350"/>
              <a:gd name="connsiteX6" fmla="*/ 565150 w 4648200"/>
              <a:gd name="connsiteY6" fmla="*/ 406400 h 2927350"/>
              <a:gd name="connsiteX7" fmla="*/ 717550 w 4648200"/>
              <a:gd name="connsiteY7" fmla="*/ 349250 h 2927350"/>
              <a:gd name="connsiteX8" fmla="*/ 831850 w 4648200"/>
              <a:gd name="connsiteY8" fmla="*/ 298450 h 2927350"/>
              <a:gd name="connsiteX9" fmla="*/ 927100 w 4648200"/>
              <a:gd name="connsiteY9" fmla="*/ 266700 h 2927350"/>
              <a:gd name="connsiteX10" fmla="*/ 1022350 w 4648200"/>
              <a:gd name="connsiteY10" fmla="*/ 260350 h 2927350"/>
              <a:gd name="connsiteX11" fmla="*/ 1104900 w 4648200"/>
              <a:gd name="connsiteY11" fmla="*/ 228600 h 2927350"/>
              <a:gd name="connsiteX12" fmla="*/ 1219200 w 4648200"/>
              <a:gd name="connsiteY12" fmla="*/ 190500 h 2927350"/>
              <a:gd name="connsiteX13" fmla="*/ 1346200 w 4648200"/>
              <a:gd name="connsiteY13" fmla="*/ 158750 h 2927350"/>
              <a:gd name="connsiteX14" fmla="*/ 1473200 w 4648200"/>
              <a:gd name="connsiteY14" fmla="*/ 133350 h 2927350"/>
              <a:gd name="connsiteX15" fmla="*/ 1612900 w 4648200"/>
              <a:gd name="connsiteY15" fmla="*/ 101600 h 2927350"/>
              <a:gd name="connsiteX16" fmla="*/ 1765300 w 4648200"/>
              <a:gd name="connsiteY16" fmla="*/ 82550 h 2927350"/>
              <a:gd name="connsiteX17" fmla="*/ 1943100 w 4648200"/>
              <a:gd name="connsiteY17" fmla="*/ 76200 h 2927350"/>
              <a:gd name="connsiteX18" fmla="*/ 2070100 w 4648200"/>
              <a:gd name="connsiteY18" fmla="*/ 50800 h 2927350"/>
              <a:gd name="connsiteX19" fmla="*/ 2254250 w 4648200"/>
              <a:gd name="connsiteY19" fmla="*/ 25400 h 2927350"/>
              <a:gd name="connsiteX20" fmla="*/ 2451100 w 4648200"/>
              <a:gd name="connsiteY20" fmla="*/ 6350 h 2927350"/>
              <a:gd name="connsiteX21" fmla="*/ 2679700 w 4648200"/>
              <a:gd name="connsiteY21" fmla="*/ 0 h 2927350"/>
              <a:gd name="connsiteX22" fmla="*/ 2876550 w 4648200"/>
              <a:gd name="connsiteY22" fmla="*/ 6350 h 2927350"/>
              <a:gd name="connsiteX23" fmla="*/ 3092450 w 4648200"/>
              <a:gd name="connsiteY23" fmla="*/ 19050 h 2927350"/>
              <a:gd name="connsiteX24" fmla="*/ 3327400 w 4648200"/>
              <a:gd name="connsiteY24" fmla="*/ 63500 h 2927350"/>
              <a:gd name="connsiteX25" fmla="*/ 3517900 w 4648200"/>
              <a:gd name="connsiteY25" fmla="*/ 120650 h 2927350"/>
              <a:gd name="connsiteX26" fmla="*/ 3714750 w 4648200"/>
              <a:gd name="connsiteY26" fmla="*/ 171450 h 2927350"/>
              <a:gd name="connsiteX27" fmla="*/ 3886200 w 4648200"/>
              <a:gd name="connsiteY27" fmla="*/ 247650 h 2927350"/>
              <a:gd name="connsiteX28" fmla="*/ 4044950 w 4648200"/>
              <a:gd name="connsiteY28" fmla="*/ 342900 h 2927350"/>
              <a:gd name="connsiteX29" fmla="*/ 4197350 w 4648200"/>
              <a:gd name="connsiteY29" fmla="*/ 457200 h 2927350"/>
              <a:gd name="connsiteX30" fmla="*/ 4337050 w 4648200"/>
              <a:gd name="connsiteY30" fmla="*/ 571500 h 2927350"/>
              <a:gd name="connsiteX31" fmla="*/ 4476750 w 4648200"/>
              <a:gd name="connsiteY31" fmla="*/ 742950 h 2927350"/>
              <a:gd name="connsiteX32" fmla="*/ 4559300 w 4648200"/>
              <a:gd name="connsiteY32" fmla="*/ 901700 h 2927350"/>
              <a:gd name="connsiteX33" fmla="*/ 4616450 w 4648200"/>
              <a:gd name="connsiteY33" fmla="*/ 1085850 h 2927350"/>
              <a:gd name="connsiteX34" fmla="*/ 4641850 w 4648200"/>
              <a:gd name="connsiteY34" fmla="*/ 1270000 h 2927350"/>
              <a:gd name="connsiteX35" fmla="*/ 4648200 w 4648200"/>
              <a:gd name="connsiteY35" fmla="*/ 1460500 h 2927350"/>
              <a:gd name="connsiteX36" fmla="*/ 4641850 w 4648200"/>
              <a:gd name="connsiteY36" fmla="*/ 1631950 h 2927350"/>
              <a:gd name="connsiteX37" fmla="*/ 4603750 w 4648200"/>
              <a:gd name="connsiteY37" fmla="*/ 1873250 h 2927350"/>
              <a:gd name="connsiteX38" fmla="*/ 4540250 w 4648200"/>
              <a:gd name="connsiteY38" fmla="*/ 2063750 h 2927350"/>
              <a:gd name="connsiteX39" fmla="*/ 4419600 w 4648200"/>
              <a:gd name="connsiteY39" fmla="*/ 2279650 h 2927350"/>
              <a:gd name="connsiteX40" fmla="*/ 4286250 w 4648200"/>
              <a:gd name="connsiteY40" fmla="*/ 2432050 h 2927350"/>
              <a:gd name="connsiteX41" fmla="*/ 4121150 w 4648200"/>
              <a:gd name="connsiteY41" fmla="*/ 2571750 h 2927350"/>
              <a:gd name="connsiteX42" fmla="*/ 3949700 w 4648200"/>
              <a:gd name="connsiteY42" fmla="*/ 2673350 h 2927350"/>
              <a:gd name="connsiteX43" fmla="*/ 3759200 w 4648200"/>
              <a:gd name="connsiteY43" fmla="*/ 2755900 h 2927350"/>
              <a:gd name="connsiteX44" fmla="*/ 3568700 w 4648200"/>
              <a:gd name="connsiteY44" fmla="*/ 2832100 h 2927350"/>
              <a:gd name="connsiteX45" fmla="*/ 3359150 w 4648200"/>
              <a:gd name="connsiteY45" fmla="*/ 2876550 h 2927350"/>
              <a:gd name="connsiteX46" fmla="*/ 3092450 w 4648200"/>
              <a:gd name="connsiteY46" fmla="*/ 2908300 h 2927350"/>
              <a:gd name="connsiteX47" fmla="*/ 2806700 w 4648200"/>
              <a:gd name="connsiteY47" fmla="*/ 2927350 h 2927350"/>
              <a:gd name="connsiteX48" fmla="*/ 2482850 w 4648200"/>
              <a:gd name="connsiteY48" fmla="*/ 2914650 h 2927350"/>
              <a:gd name="connsiteX49" fmla="*/ 2190750 w 4648200"/>
              <a:gd name="connsiteY49" fmla="*/ 2908300 h 2927350"/>
              <a:gd name="connsiteX50" fmla="*/ 1816100 w 4648200"/>
              <a:gd name="connsiteY50" fmla="*/ 2908300 h 2927350"/>
              <a:gd name="connsiteX51" fmla="*/ 1485900 w 4648200"/>
              <a:gd name="connsiteY51" fmla="*/ 2914650 h 2927350"/>
              <a:gd name="connsiteX52" fmla="*/ 1244600 w 4648200"/>
              <a:gd name="connsiteY52" fmla="*/ 2889250 h 2927350"/>
              <a:gd name="connsiteX53" fmla="*/ 1028700 w 4648200"/>
              <a:gd name="connsiteY53" fmla="*/ 2870200 h 2927350"/>
              <a:gd name="connsiteX54" fmla="*/ 850900 w 4648200"/>
              <a:gd name="connsiteY54" fmla="*/ 2800350 h 2927350"/>
              <a:gd name="connsiteX55" fmla="*/ 679450 w 4648200"/>
              <a:gd name="connsiteY55" fmla="*/ 2724150 h 2927350"/>
              <a:gd name="connsiteX56" fmla="*/ 514350 w 4648200"/>
              <a:gd name="connsiteY56" fmla="*/ 2597150 h 2927350"/>
              <a:gd name="connsiteX57" fmla="*/ 381000 w 4648200"/>
              <a:gd name="connsiteY57" fmla="*/ 2432050 h 2927350"/>
              <a:gd name="connsiteX58" fmla="*/ 285750 w 4648200"/>
              <a:gd name="connsiteY58" fmla="*/ 2317750 h 2927350"/>
              <a:gd name="connsiteX59" fmla="*/ 196850 w 4648200"/>
              <a:gd name="connsiteY59" fmla="*/ 2165350 h 2927350"/>
              <a:gd name="connsiteX60" fmla="*/ 114300 w 4648200"/>
              <a:gd name="connsiteY60" fmla="*/ 1981200 h 2927350"/>
              <a:gd name="connsiteX61" fmla="*/ 69850 w 4648200"/>
              <a:gd name="connsiteY61" fmla="*/ 1809750 h 2927350"/>
              <a:gd name="connsiteX62" fmla="*/ 25400 w 4648200"/>
              <a:gd name="connsiteY62" fmla="*/ 1600200 h 2927350"/>
              <a:gd name="connsiteX63" fmla="*/ 0 w 4648200"/>
              <a:gd name="connsiteY63" fmla="*/ 1377950 h 2927350"/>
              <a:gd name="connsiteX64" fmla="*/ 19050 w 4648200"/>
              <a:gd name="connsiteY64" fmla="*/ 1155700 h 2927350"/>
              <a:gd name="connsiteX65" fmla="*/ 44450 w 4648200"/>
              <a:gd name="connsiteY65" fmla="*/ 965200 h 2927350"/>
              <a:gd name="connsiteX66" fmla="*/ 101600 w 4648200"/>
              <a:gd name="connsiteY66" fmla="*/ 838200 h 2927350"/>
              <a:gd name="connsiteX0" fmla="*/ 101600 w 4648200"/>
              <a:gd name="connsiteY0" fmla="*/ 838200 h 2927350"/>
              <a:gd name="connsiteX1" fmla="*/ 146050 w 4648200"/>
              <a:gd name="connsiteY1" fmla="*/ 749300 h 2927350"/>
              <a:gd name="connsiteX2" fmla="*/ 177800 w 4648200"/>
              <a:gd name="connsiteY2" fmla="*/ 692150 h 2927350"/>
              <a:gd name="connsiteX3" fmla="*/ 279400 w 4648200"/>
              <a:gd name="connsiteY3" fmla="*/ 603250 h 2927350"/>
              <a:gd name="connsiteX4" fmla="*/ 374650 w 4648200"/>
              <a:gd name="connsiteY4" fmla="*/ 527050 h 2927350"/>
              <a:gd name="connsiteX5" fmla="*/ 463550 w 4648200"/>
              <a:gd name="connsiteY5" fmla="*/ 482600 h 2927350"/>
              <a:gd name="connsiteX6" fmla="*/ 565150 w 4648200"/>
              <a:gd name="connsiteY6" fmla="*/ 406400 h 2927350"/>
              <a:gd name="connsiteX7" fmla="*/ 717550 w 4648200"/>
              <a:gd name="connsiteY7" fmla="*/ 349250 h 2927350"/>
              <a:gd name="connsiteX8" fmla="*/ 831850 w 4648200"/>
              <a:gd name="connsiteY8" fmla="*/ 298450 h 2927350"/>
              <a:gd name="connsiteX9" fmla="*/ 927100 w 4648200"/>
              <a:gd name="connsiteY9" fmla="*/ 266700 h 2927350"/>
              <a:gd name="connsiteX10" fmla="*/ 1022350 w 4648200"/>
              <a:gd name="connsiteY10" fmla="*/ 260350 h 2927350"/>
              <a:gd name="connsiteX11" fmla="*/ 1104900 w 4648200"/>
              <a:gd name="connsiteY11" fmla="*/ 228600 h 2927350"/>
              <a:gd name="connsiteX12" fmla="*/ 1219200 w 4648200"/>
              <a:gd name="connsiteY12" fmla="*/ 190500 h 2927350"/>
              <a:gd name="connsiteX13" fmla="*/ 1346200 w 4648200"/>
              <a:gd name="connsiteY13" fmla="*/ 158750 h 2927350"/>
              <a:gd name="connsiteX14" fmla="*/ 1473200 w 4648200"/>
              <a:gd name="connsiteY14" fmla="*/ 133350 h 2927350"/>
              <a:gd name="connsiteX15" fmla="*/ 1612900 w 4648200"/>
              <a:gd name="connsiteY15" fmla="*/ 101600 h 2927350"/>
              <a:gd name="connsiteX16" fmla="*/ 1765300 w 4648200"/>
              <a:gd name="connsiteY16" fmla="*/ 82550 h 2927350"/>
              <a:gd name="connsiteX17" fmla="*/ 1943100 w 4648200"/>
              <a:gd name="connsiteY17" fmla="*/ 76200 h 2927350"/>
              <a:gd name="connsiteX18" fmla="*/ 2070100 w 4648200"/>
              <a:gd name="connsiteY18" fmla="*/ 50800 h 2927350"/>
              <a:gd name="connsiteX19" fmla="*/ 2254250 w 4648200"/>
              <a:gd name="connsiteY19" fmla="*/ 25400 h 2927350"/>
              <a:gd name="connsiteX20" fmla="*/ 2451100 w 4648200"/>
              <a:gd name="connsiteY20" fmla="*/ 6350 h 2927350"/>
              <a:gd name="connsiteX21" fmla="*/ 2679700 w 4648200"/>
              <a:gd name="connsiteY21" fmla="*/ 0 h 2927350"/>
              <a:gd name="connsiteX22" fmla="*/ 2876550 w 4648200"/>
              <a:gd name="connsiteY22" fmla="*/ 6350 h 2927350"/>
              <a:gd name="connsiteX23" fmla="*/ 3092450 w 4648200"/>
              <a:gd name="connsiteY23" fmla="*/ 19050 h 2927350"/>
              <a:gd name="connsiteX24" fmla="*/ 3327400 w 4648200"/>
              <a:gd name="connsiteY24" fmla="*/ 63500 h 2927350"/>
              <a:gd name="connsiteX25" fmla="*/ 3517900 w 4648200"/>
              <a:gd name="connsiteY25" fmla="*/ 120650 h 2927350"/>
              <a:gd name="connsiteX26" fmla="*/ 3714750 w 4648200"/>
              <a:gd name="connsiteY26" fmla="*/ 171450 h 2927350"/>
              <a:gd name="connsiteX27" fmla="*/ 3886200 w 4648200"/>
              <a:gd name="connsiteY27" fmla="*/ 247650 h 2927350"/>
              <a:gd name="connsiteX28" fmla="*/ 4044950 w 4648200"/>
              <a:gd name="connsiteY28" fmla="*/ 342900 h 2927350"/>
              <a:gd name="connsiteX29" fmla="*/ 4197350 w 4648200"/>
              <a:gd name="connsiteY29" fmla="*/ 457200 h 2927350"/>
              <a:gd name="connsiteX30" fmla="*/ 4337050 w 4648200"/>
              <a:gd name="connsiteY30" fmla="*/ 571500 h 2927350"/>
              <a:gd name="connsiteX31" fmla="*/ 4476750 w 4648200"/>
              <a:gd name="connsiteY31" fmla="*/ 742950 h 2927350"/>
              <a:gd name="connsiteX32" fmla="*/ 4559300 w 4648200"/>
              <a:gd name="connsiteY32" fmla="*/ 901700 h 2927350"/>
              <a:gd name="connsiteX33" fmla="*/ 4616450 w 4648200"/>
              <a:gd name="connsiteY33" fmla="*/ 1085850 h 2927350"/>
              <a:gd name="connsiteX34" fmla="*/ 4641850 w 4648200"/>
              <a:gd name="connsiteY34" fmla="*/ 1270000 h 2927350"/>
              <a:gd name="connsiteX35" fmla="*/ 4648200 w 4648200"/>
              <a:gd name="connsiteY35" fmla="*/ 1460500 h 2927350"/>
              <a:gd name="connsiteX36" fmla="*/ 4641850 w 4648200"/>
              <a:gd name="connsiteY36" fmla="*/ 1631950 h 2927350"/>
              <a:gd name="connsiteX37" fmla="*/ 4603750 w 4648200"/>
              <a:gd name="connsiteY37" fmla="*/ 1873250 h 2927350"/>
              <a:gd name="connsiteX38" fmla="*/ 4540250 w 4648200"/>
              <a:gd name="connsiteY38" fmla="*/ 2063750 h 2927350"/>
              <a:gd name="connsiteX39" fmla="*/ 4419600 w 4648200"/>
              <a:gd name="connsiteY39" fmla="*/ 2279650 h 2927350"/>
              <a:gd name="connsiteX40" fmla="*/ 4286250 w 4648200"/>
              <a:gd name="connsiteY40" fmla="*/ 2432050 h 2927350"/>
              <a:gd name="connsiteX41" fmla="*/ 4121150 w 4648200"/>
              <a:gd name="connsiteY41" fmla="*/ 2571750 h 2927350"/>
              <a:gd name="connsiteX42" fmla="*/ 3949700 w 4648200"/>
              <a:gd name="connsiteY42" fmla="*/ 2673350 h 2927350"/>
              <a:gd name="connsiteX43" fmla="*/ 3759200 w 4648200"/>
              <a:gd name="connsiteY43" fmla="*/ 2755900 h 2927350"/>
              <a:gd name="connsiteX44" fmla="*/ 3568700 w 4648200"/>
              <a:gd name="connsiteY44" fmla="*/ 2832100 h 2927350"/>
              <a:gd name="connsiteX45" fmla="*/ 3359150 w 4648200"/>
              <a:gd name="connsiteY45" fmla="*/ 2876550 h 2927350"/>
              <a:gd name="connsiteX46" fmla="*/ 3092450 w 4648200"/>
              <a:gd name="connsiteY46" fmla="*/ 2908300 h 2927350"/>
              <a:gd name="connsiteX47" fmla="*/ 2806700 w 4648200"/>
              <a:gd name="connsiteY47" fmla="*/ 2927350 h 2927350"/>
              <a:gd name="connsiteX48" fmla="*/ 2482850 w 4648200"/>
              <a:gd name="connsiteY48" fmla="*/ 2914650 h 2927350"/>
              <a:gd name="connsiteX49" fmla="*/ 2190750 w 4648200"/>
              <a:gd name="connsiteY49" fmla="*/ 2908300 h 2927350"/>
              <a:gd name="connsiteX50" fmla="*/ 1816100 w 4648200"/>
              <a:gd name="connsiteY50" fmla="*/ 2908300 h 2927350"/>
              <a:gd name="connsiteX51" fmla="*/ 1485900 w 4648200"/>
              <a:gd name="connsiteY51" fmla="*/ 2914650 h 2927350"/>
              <a:gd name="connsiteX52" fmla="*/ 1250950 w 4648200"/>
              <a:gd name="connsiteY52" fmla="*/ 2917825 h 2927350"/>
              <a:gd name="connsiteX53" fmla="*/ 1028700 w 4648200"/>
              <a:gd name="connsiteY53" fmla="*/ 2870200 h 2927350"/>
              <a:gd name="connsiteX54" fmla="*/ 850900 w 4648200"/>
              <a:gd name="connsiteY54" fmla="*/ 2800350 h 2927350"/>
              <a:gd name="connsiteX55" fmla="*/ 679450 w 4648200"/>
              <a:gd name="connsiteY55" fmla="*/ 2724150 h 2927350"/>
              <a:gd name="connsiteX56" fmla="*/ 514350 w 4648200"/>
              <a:gd name="connsiteY56" fmla="*/ 2597150 h 2927350"/>
              <a:gd name="connsiteX57" fmla="*/ 381000 w 4648200"/>
              <a:gd name="connsiteY57" fmla="*/ 2432050 h 2927350"/>
              <a:gd name="connsiteX58" fmla="*/ 285750 w 4648200"/>
              <a:gd name="connsiteY58" fmla="*/ 2317750 h 2927350"/>
              <a:gd name="connsiteX59" fmla="*/ 196850 w 4648200"/>
              <a:gd name="connsiteY59" fmla="*/ 2165350 h 2927350"/>
              <a:gd name="connsiteX60" fmla="*/ 114300 w 4648200"/>
              <a:gd name="connsiteY60" fmla="*/ 1981200 h 2927350"/>
              <a:gd name="connsiteX61" fmla="*/ 69850 w 4648200"/>
              <a:gd name="connsiteY61" fmla="*/ 1809750 h 2927350"/>
              <a:gd name="connsiteX62" fmla="*/ 25400 w 4648200"/>
              <a:gd name="connsiteY62" fmla="*/ 1600200 h 2927350"/>
              <a:gd name="connsiteX63" fmla="*/ 0 w 4648200"/>
              <a:gd name="connsiteY63" fmla="*/ 1377950 h 2927350"/>
              <a:gd name="connsiteX64" fmla="*/ 19050 w 4648200"/>
              <a:gd name="connsiteY64" fmla="*/ 1155700 h 2927350"/>
              <a:gd name="connsiteX65" fmla="*/ 44450 w 4648200"/>
              <a:gd name="connsiteY65" fmla="*/ 965200 h 2927350"/>
              <a:gd name="connsiteX66" fmla="*/ 101600 w 4648200"/>
              <a:gd name="connsiteY66" fmla="*/ 838200 h 2927350"/>
              <a:gd name="connsiteX0" fmla="*/ 101600 w 4648200"/>
              <a:gd name="connsiteY0" fmla="*/ 838200 h 2946400"/>
              <a:gd name="connsiteX1" fmla="*/ 146050 w 4648200"/>
              <a:gd name="connsiteY1" fmla="*/ 749300 h 2946400"/>
              <a:gd name="connsiteX2" fmla="*/ 177800 w 4648200"/>
              <a:gd name="connsiteY2" fmla="*/ 692150 h 2946400"/>
              <a:gd name="connsiteX3" fmla="*/ 279400 w 4648200"/>
              <a:gd name="connsiteY3" fmla="*/ 603250 h 2946400"/>
              <a:gd name="connsiteX4" fmla="*/ 374650 w 4648200"/>
              <a:gd name="connsiteY4" fmla="*/ 527050 h 2946400"/>
              <a:gd name="connsiteX5" fmla="*/ 463550 w 4648200"/>
              <a:gd name="connsiteY5" fmla="*/ 482600 h 2946400"/>
              <a:gd name="connsiteX6" fmla="*/ 565150 w 4648200"/>
              <a:gd name="connsiteY6" fmla="*/ 406400 h 2946400"/>
              <a:gd name="connsiteX7" fmla="*/ 717550 w 4648200"/>
              <a:gd name="connsiteY7" fmla="*/ 349250 h 2946400"/>
              <a:gd name="connsiteX8" fmla="*/ 831850 w 4648200"/>
              <a:gd name="connsiteY8" fmla="*/ 298450 h 2946400"/>
              <a:gd name="connsiteX9" fmla="*/ 927100 w 4648200"/>
              <a:gd name="connsiteY9" fmla="*/ 266700 h 2946400"/>
              <a:gd name="connsiteX10" fmla="*/ 1022350 w 4648200"/>
              <a:gd name="connsiteY10" fmla="*/ 260350 h 2946400"/>
              <a:gd name="connsiteX11" fmla="*/ 1104900 w 4648200"/>
              <a:gd name="connsiteY11" fmla="*/ 228600 h 2946400"/>
              <a:gd name="connsiteX12" fmla="*/ 1219200 w 4648200"/>
              <a:gd name="connsiteY12" fmla="*/ 190500 h 2946400"/>
              <a:gd name="connsiteX13" fmla="*/ 1346200 w 4648200"/>
              <a:gd name="connsiteY13" fmla="*/ 158750 h 2946400"/>
              <a:gd name="connsiteX14" fmla="*/ 1473200 w 4648200"/>
              <a:gd name="connsiteY14" fmla="*/ 133350 h 2946400"/>
              <a:gd name="connsiteX15" fmla="*/ 1612900 w 4648200"/>
              <a:gd name="connsiteY15" fmla="*/ 101600 h 2946400"/>
              <a:gd name="connsiteX16" fmla="*/ 1765300 w 4648200"/>
              <a:gd name="connsiteY16" fmla="*/ 82550 h 2946400"/>
              <a:gd name="connsiteX17" fmla="*/ 1943100 w 4648200"/>
              <a:gd name="connsiteY17" fmla="*/ 76200 h 2946400"/>
              <a:gd name="connsiteX18" fmla="*/ 2070100 w 4648200"/>
              <a:gd name="connsiteY18" fmla="*/ 50800 h 2946400"/>
              <a:gd name="connsiteX19" fmla="*/ 2254250 w 4648200"/>
              <a:gd name="connsiteY19" fmla="*/ 25400 h 2946400"/>
              <a:gd name="connsiteX20" fmla="*/ 2451100 w 4648200"/>
              <a:gd name="connsiteY20" fmla="*/ 6350 h 2946400"/>
              <a:gd name="connsiteX21" fmla="*/ 2679700 w 4648200"/>
              <a:gd name="connsiteY21" fmla="*/ 0 h 2946400"/>
              <a:gd name="connsiteX22" fmla="*/ 2876550 w 4648200"/>
              <a:gd name="connsiteY22" fmla="*/ 6350 h 2946400"/>
              <a:gd name="connsiteX23" fmla="*/ 3092450 w 4648200"/>
              <a:gd name="connsiteY23" fmla="*/ 19050 h 2946400"/>
              <a:gd name="connsiteX24" fmla="*/ 3327400 w 4648200"/>
              <a:gd name="connsiteY24" fmla="*/ 63500 h 2946400"/>
              <a:gd name="connsiteX25" fmla="*/ 3517900 w 4648200"/>
              <a:gd name="connsiteY25" fmla="*/ 120650 h 2946400"/>
              <a:gd name="connsiteX26" fmla="*/ 3714750 w 4648200"/>
              <a:gd name="connsiteY26" fmla="*/ 171450 h 2946400"/>
              <a:gd name="connsiteX27" fmla="*/ 3886200 w 4648200"/>
              <a:gd name="connsiteY27" fmla="*/ 247650 h 2946400"/>
              <a:gd name="connsiteX28" fmla="*/ 4044950 w 4648200"/>
              <a:gd name="connsiteY28" fmla="*/ 342900 h 2946400"/>
              <a:gd name="connsiteX29" fmla="*/ 4197350 w 4648200"/>
              <a:gd name="connsiteY29" fmla="*/ 457200 h 2946400"/>
              <a:gd name="connsiteX30" fmla="*/ 4337050 w 4648200"/>
              <a:gd name="connsiteY30" fmla="*/ 571500 h 2946400"/>
              <a:gd name="connsiteX31" fmla="*/ 4476750 w 4648200"/>
              <a:gd name="connsiteY31" fmla="*/ 742950 h 2946400"/>
              <a:gd name="connsiteX32" fmla="*/ 4559300 w 4648200"/>
              <a:gd name="connsiteY32" fmla="*/ 901700 h 2946400"/>
              <a:gd name="connsiteX33" fmla="*/ 4616450 w 4648200"/>
              <a:gd name="connsiteY33" fmla="*/ 1085850 h 2946400"/>
              <a:gd name="connsiteX34" fmla="*/ 4641850 w 4648200"/>
              <a:gd name="connsiteY34" fmla="*/ 1270000 h 2946400"/>
              <a:gd name="connsiteX35" fmla="*/ 4648200 w 4648200"/>
              <a:gd name="connsiteY35" fmla="*/ 1460500 h 2946400"/>
              <a:gd name="connsiteX36" fmla="*/ 4641850 w 4648200"/>
              <a:gd name="connsiteY36" fmla="*/ 1631950 h 2946400"/>
              <a:gd name="connsiteX37" fmla="*/ 4603750 w 4648200"/>
              <a:gd name="connsiteY37" fmla="*/ 1873250 h 2946400"/>
              <a:gd name="connsiteX38" fmla="*/ 4540250 w 4648200"/>
              <a:gd name="connsiteY38" fmla="*/ 2063750 h 2946400"/>
              <a:gd name="connsiteX39" fmla="*/ 4419600 w 4648200"/>
              <a:gd name="connsiteY39" fmla="*/ 2279650 h 2946400"/>
              <a:gd name="connsiteX40" fmla="*/ 4286250 w 4648200"/>
              <a:gd name="connsiteY40" fmla="*/ 2432050 h 2946400"/>
              <a:gd name="connsiteX41" fmla="*/ 4121150 w 4648200"/>
              <a:gd name="connsiteY41" fmla="*/ 2571750 h 2946400"/>
              <a:gd name="connsiteX42" fmla="*/ 3949700 w 4648200"/>
              <a:gd name="connsiteY42" fmla="*/ 2673350 h 2946400"/>
              <a:gd name="connsiteX43" fmla="*/ 3759200 w 4648200"/>
              <a:gd name="connsiteY43" fmla="*/ 2755900 h 2946400"/>
              <a:gd name="connsiteX44" fmla="*/ 3568700 w 4648200"/>
              <a:gd name="connsiteY44" fmla="*/ 2832100 h 2946400"/>
              <a:gd name="connsiteX45" fmla="*/ 3359150 w 4648200"/>
              <a:gd name="connsiteY45" fmla="*/ 2876550 h 2946400"/>
              <a:gd name="connsiteX46" fmla="*/ 3092450 w 4648200"/>
              <a:gd name="connsiteY46" fmla="*/ 2908300 h 2946400"/>
              <a:gd name="connsiteX47" fmla="*/ 2806700 w 4648200"/>
              <a:gd name="connsiteY47" fmla="*/ 2927350 h 2946400"/>
              <a:gd name="connsiteX48" fmla="*/ 2482850 w 4648200"/>
              <a:gd name="connsiteY48" fmla="*/ 2914650 h 2946400"/>
              <a:gd name="connsiteX49" fmla="*/ 2190750 w 4648200"/>
              <a:gd name="connsiteY49" fmla="*/ 2908300 h 2946400"/>
              <a:gd name="connsiteX50" fmla="*/ 1816100 w 4648200"/>
              <a:gd name="connsiteY50" fmla="*/ 2908300 h 2946400"/>
              <a:gd name="connsiteX51" fmla="*/ 1489075 w 4648200"/>
              <a:gd name="connsiteY51" fmla="*/ 2946400 h 2946400"/>
              <a:gd name="connsiteX52" fmla="*/ 1250950 w 4648200"/>
              <a:gd name="connsiteY52" fmla="*/ 2917825 h 2946400"/>
              <a:gd name="connsiteX53" fmla="*/ 1028700 w 4648200"/>
              <a:gd name="connsiteY53" fmla="*/ 2870200 h 2946400"/>
              <a:gd name="connsiteX54" fmla="*/ 850900 w 4648200"/>
              <a:gd name="connsiteY54" fmla="*/ 2800350 h 2946400"/>
              <a:gd name="connsiteX55" fmla="*/ 679450 w 4648200"/>
              <a:gd name="connsiteY55" fmla="*/ 2724150 h 2946400"/>
              <a:gd name="connsiteX56" fmla="*/ 514350 w 4648200"/>
              <a:gd name="connsiteY56" fmla="*/ 2597150 h 2946400"/>
              <a:gd name="connsiteX57" fmla="*/ 381000 w 4648200"/>
              <a:gd name="connsiteY57" fmla="*/ 2432050 h 2946400"/>
              <a:gd name="connsiteX58" fmla="*/ 285750 w 4648200"/>
              <a:gd name="connsiteY58" fmla="*/ 2317750 h 2946400"/>
              <a:gd name="connsiteX59" fmla="*/ 196850 w 4648200"/>
              <a:gd name="connsiteY59" fmla="*/ 2165350 h 2946400"/>
              <a:gd name="connsiteX60" fmla="*/ 114300 w 4648200"/>
              <a:gd name="connsiteY60" fmla="*/ 1981200 h 2946400"/>
              <a:gd name="connsiteX61" fmla="*/ 69850 w 4648200"/>
              <a:gd name="connsiteY61" fmla="*/ 1809750 h 2946400"/>
              <a:gd name="connsiteX62" fmla="*/ 25400 w 4648200"/>
              <a:gd name="connsiteY62" fmla="*/ 1600200 h 2946400"/>
              <a:gd name="connsiteX63" fmla="*/ 0 w 4648200"/>
              <a:gd name="connsiteY63" fmla="*/ 1377950 h 2946400"/>
              <a:gd name="connsiteX64" fmla="*/ 19050 w 4648200"/>
              <a:gd name="connsiteY64" fmla="*/ 1155700 h 2946400"/>
              <a:gd name="connsiteX65" fmla="*/ 44450 w 4648200"/>
              <a:gd name="connsiteY65" fmla="*/ 965200 h 2946400"/>
              <a:gd name="connsiteX66" fmla="*/ 101600 w 4648200"/>
              <a:gd name="connsiteY66" fmla="*/ 838200 h 2946400"/>
              <a:gd name="connsiteX0" fmla="*/ 101600 w 4648200"/>
              <a:gd name="connsiteY0" fmla="*/ 838200 h 2946400"/>
              <a:gd name="connsiteX1" fmla="*/ 146050 w 4648200"/>
              <a:gd name="connsiteY1" fmla="*/ 749300 h 2946400"/>
              <a:gd name="connsiteX2" fmla="*/ 177800 w 4648200"/>
              <a:gd name="connsiteY2" fmla="*/ 692150 h 2946400"/>
              <a:gd name="connsiteX3" fmla="*/ 279400 w 4648200"/>
              <a:gd name="connsiteY3" fmla="*/ 603250 h 2946400"/>
              <a:gd name="connsiteX4" fmla="*/ 374650 w 4648200"/>
              <a:gd name="connsiteY4" fmla="*/ 527050 h 2946400"/>
              <a:gd name="connsiteX5" fmla="*/ 463550 w 4648200"/>
              <a:gd name="connsiteY5" fmla="*/ 482600 h 2946400"/>
              <a:gd name="connsiteX6" fmla="*/ 565150 w 4648200"/>
              <a:gd name="connsiteY6" fmla="*/ 406400 h 2946400"/>
              <a:gd name="connsiteX7" fmla="*/ 717550 w 4648200"/>
              <a:gd name="connsiteY7" fmla="*/ 349250 h 2946400"/>
              <a:gd name="connsiteX8" fmla="*/ 831850 w 4648200"/>
              <a:gd name="connsiteY8" fmla="*/ 298450 h 2946400"/>
              <a:gd name="connsiteX9" fmla="*/ 927100 w 4648200"/>
              <a:gd name="connsiteY9" fmla="*/ 266700 h 2946400"/>
              <a:gd name="connsiteX10" fmla="*/ 1022350 w 4648200"/>
              <a:gd name="connsiteY10" fmla="*/ 260350 h 2946400"/>
              <a:gd name="connsiteX11" fmla="*/ 1104900 w 4648200"/>
              <a:gd name="connsiteY11" fmla="*/ 228600 h 2946400"/>
              <a:gd name="connsiteX12" fmla="*/ 1219200 w 4648200"/>
              <a:gd name="connsiteY12" fmla="*/ 190500 h 2946400"/>
              <a:gd name="connsiteX13" fmla="*/ 1346200 w 4648200"/>
              <a:gd name="connsiteY13" fmla="*/ 158750 h 2946400"/>
              <a:gd name="connsiteX14" fmla="*/ 1473200 w 4648200"/>
              <a:gd name="connsiteY14" fmla="*/ 133350 h 2946400"/>
              <a:gd name="connsiteX15" fmla="*/ 1612900 w 4648200"/>
              <a:gd name="connsiteY15" fmla="*/ 101600 h 2946400"/>
              <a:gd name="connsiteX16" fmla="*/ 1765300 w 4648200"/>
              <a:gd name="connsiteY16" fmla="*/ 82550 h 2946400"/>
              <a:gd name="connsiteX17" fmla="*/ 1943100 w 4648200"/>
              <a:gd name="connsiteY17" fmla="*/ 76200 h 2946400"/>
              <a:gd name="connsiteX18" fmla="*/ 2070100 w 4648200"/>
              <a:gd name="connsiteY18" fmla="*/ 50800 h 2946400"/>
              <a:gd name="connsiteX19" fmla="*/ 2254250 w 4648200"/>
              <a:gd name="connsiteY19" fmla="*/ 25400 h 2946400"/>
              <a:gd name="connsiteX20" fmla="*/ 2451100 w 4648200"/>
              <a:gd name="connsiteY20" fmla="*/ 6350 h 2946400"/>
              <a:gd name="connsiteX21" fmla="*/ 2679700 w 4648200"/>
              <a:gd name="connsiteY21" fmla="*/ 0 h 2946400"/>
              <a:gd name="connsiteX22" fmla="*/ 2876550 w 4648200"/>
              <a:gd name="connsiteY22" fmla="*/ 6350 h 2946400"/>
              <a:gd name="connsiteX23" fmla="*/ 3092450 w 4648200"/>
              <a:gd name="connsiteY23" fmla="*/ 19050 h 2946400"/>
              <a:gd name="connsiteX24" fmla="*/ 3327400 w 4648200"/>
              <a:gd name="connsiteY24" fmla="*/ 63500 h 2946400"/>
              <a:gd name="connsiteX25" fmla="*/ 3517900 w 4648200"/>
              <a:gd name="connsiteY25" fmla="*/ 120650 h 2946400"/>
              <a:gd name="connsiteX26" fmla="*/ 3714750 w 4648200"/>
              <a:gd name="connsiteY26" fmla="*/ 171450 h 2946400"/>
              <a:gd name="connsiteX27" fmla="*/ 3886200 w 4648200"/>
              <a:gd name="connsiteY27" fmla="*/ 247650 h 2946400"/>
              <a:gd name="connsiteX28" fmla="*/ 4044950 w 4648200"/>
              <a:gd name="connsiteY28" fmla="*/ 342900 h 2946400"/>
              <a:gd name="connsiteX29" fmla="*/ 4197350 w 4648200"/>
              <a:gd name="connsiteY29" fmla="*/ 457200 h 2946400"/>
              <a:gd name="connsiteX30" fmla="*/ 4337050 w 4648200"/>
              <a:gd name="connsiteY30" fmla="*/ 571500 h 2946400"/>
              <a:gd name="connsiteX31" fmla="*/ 4476750 w 4648200"/>
              <a:gd name="connsiteY31" fmla="*/ 742950 h 2946400"/>
              <a:gd name="connsiteX32" fmla="*/ 4559300 w 4648200"/>
              <a:gd name="connsiteY32" fmla="*/ 901700 h 2946400"/>
              <a:gd name="connsiteX33" fmla="*/ 4616450 w 4648200"/>
              <a:gd name="connsiteY33" fmla="*/ 1085850 h 2946400"/>
              <a:gd name="connsiteX34" fmla="*/ 4641850 w 4648200"/>
              <a:gd name="connsiteY34" fmla="*/ 1270000 h 2946400"/>
              <a:gd name="connsiteX35" fmla="*/ 4648200 w 4648200"/>
              <a:gd name="connsiteY35" fmla="*/ 1460500 h 2946400"/>
              <a:gd name="connsiteX36" fmla="*/ 4641850 w 4648200"/>
              <a:gd name="connsiteY36" fmla="*/ 1631950 h 2946400"/>
              <a:gd name="connsiteX37" fmla="*/ 4603750 w 4648200"/>
              <a:gd name="connsiteY37" fmla="*/ 1873250 h 2946400"/>
              <a:gd name="connsiteX38" fmla="*/ 4540250 w 4648200"/>
              <a:gd name="connsiteY38" fmla="*/ 2063750 h 2946400"/>
              <a:gd name="connsiteX39" fmla="*/ 4419600 w 4648200"/>
              <a:gd name="connsiteY39" fmla="*/ 2279650 h 2946400"/>
              <a:gd name="connsiteX40" fmla="*/ 4286250 w 4648200"/>
              <a:gd name="connsiteY40" fmla="*/ 2432050 h 2946400"/>
              <a:gd name="connsiteX41" fmla="*/ 4121150 w 4648200"/>
              <a:gd name="connsiteY41" fmla="*/ 2571750 h 2946400"/>
              <a:gd name="connsiteX42" fmla="*/ 3949700 w 4648200"/>
              <a:gd name="connsiteY42" fmla="*/ 2673350 h 2946400"/>
              <a:gd name="connsiteX43" fmla="*/ 3759200 w 4648200"/>
              <a:gd name="connsiteY43" fmla="*/ 2755900 h 2946400"/>
              <a:gd name="connsiteX44" fmla="*/ 3568700 w 4648200"/>
              <a:gd name="connsiteY44" fmla="*/ 2832100 h 2946400"/>
              <a:gd name="connsiteX45" fmla="*/ 3359150 w 4648200"/>
              <a:gd name="connsiteY45" fmla="*/ 2876550 h 2946400"/>
              <a:gd name="connsiteX46" fmla="*/ 3092450 w 4648200"/>
              <a:gd name="connsiteY46" fmla="*/ 2908300 h 2946400"/>
              <a:gd name="connsiteX47" fmla="*/ 2806700 w 4648200"/>
              <a:gd name="connsiteY47" fmla="*/ 2927350 h 2946400"/>
              <a:gd name="connsiteX48" fmla="*/ 2482850 w 4648200"/>
              <a:gd name="connsiteY48" fmla="*/ 2914650 h 2946400"/>
              <a:gd name="connsiteX49" fmla="*/ 2190750 w 4648200"/>
              <a:gd name="connsiteY49" fmla="*/ 2908300 h 2946400"/>
              <a:gd name="connsiteX50" fmla="*/ 1819275 w 4648200"/>
              <a:gd name="connsiteY50" fmla="*/ 2946400 h 2946400"/>
              <a:gd name="connsiteX51" fmla="*/ 1489075 w 4648200"/>
              <a:gd name="connsiteY51" fmla="*/ 2946400 h 2946400"/>
              <a:gd name="connsiteX52" fmla="*/ 1250950 w 4648200"/>
              <a:gd name="connsiteY52" fmla="*/ 2917825 h 2946400"/>
              <a:gd name="connsiteX53" fmla="*/ 1028700 w 4648200"/>
              <a:gd name="connsiteY53" fmla="*/ 2870200 h 2946400"/>
              <a:gd name="connsiteX54" fmla="*/ 850900 w 4648200"/>
              <a:gd name="connsiteY54" fmla="*/ 2800350 h 2946400"/>
              <a:gd name="connsiteX55" fmla="*/ 679450 w 4648200"/>
              <a:gd name="connsiteY55" fmla="*/ 2724150 h 2946400"/>
              <a:gd name="connsiteX56" fmla="*/ 514350 w 4648200"/>
              <a:gd name="connsiteY56" fmla="*/ 2597150 h 2946400"/>
              <a:gd name="connsiteX57" fmla="*/ 381000 w 4648200"/>
              <a:gd name="connsiteY57" fmla="*/ 2432050 h 2946400"/>
              <a:gd name="connsiteX58" fmla="*/ 285750 w 4648200"/>
              <a:gd name="connsiteY58" fmla="*/ 2317750 h 2946400"/>
              <a:gd name="connsiteX59" fmla="*/ 196850 w 4648200"/>
              <a:gd name="connsiteY59" fmla="*/ 2165350 h 2946400"/>
              <a:gd name="connsiteX60" fmla="*/ 114300 w 4648200"/>
              <a:gd name="connsiteY60" fmla="*/ 1981200 h 2946400"/>
              <a:gd name="connsiteX61" fmla="*/ 69850 w 4648200"/>
              <a:gd name="connsiteY61" fmla="*/ 1809750 h 2946400"/>
              <a:gd name="connsiteX62" fmla="*/ 25400 w 4648200"/>
              <a:gd name="connsiteY62" fmla="*/ 1600200 h 2946400"/>
              <a:gd name="connsiteX63" fmla="*/ 0 w 4648200"/>
              <a:gd name="connsiteY63" fmla="*/ 1377950 h 2946400"/>
              <a:gd name="connsiteX64" fmla="*/ 19050 w 4648200"/>
              <a:gd name="connsiteY64" fmla="*/ 1155700 h 2946400"/>
              <a:gd name="connsiteX65" fmla="*/ 44450 w 4648200"/>
              <a:gd name="connsiteY65" fmla="*/ 965200 h 2946400"/>
              <a:gd name="connsiteX66" fmla="*/ 101600 w 4648200"/>
              <a:gd name="connsiteY66" fmla="*/ 838200 h 2946400"/>
              <a:gd name="connsiteX0" fmla="*/ 101600 w 4648200"/>
              <a:gd name="connsiteY0" fmla="*/ 838200 h 2947403"/>
              <a:gd name="connsiteX1" fmla="*/ 146050 w 4648200"/>
              <a:gd name="connsiteY1" fmla="*/ 749300 h 2947403"/>
              <a:gd name="connsiteX2" fmla="*/ 177800 w 4648200"/>
              <a:gd name="connsiteY2" fmla="*/ 692150 h 2947403"/>
              <a:gd name="connsiteX3" fmla="*/ 279400 w 4648200"/>
              <a:gd name="connsiteY3" fmla="*/ 603250 h 2947403"/>
              <a:gd name="connsiteX4" fmla="*/ 374650 w 4648200"/>
              <a:gd name="connsiteY4" fmla="*/ 527050 h 2947403"/>
              <a:gd name="connsiteX5" fmla="*/ 463550 w 4648200"/>
              <a:gd name="connsiteY5" fmla="*/ 482600 h 2947403"/>
              <a:gd name="connsiteX6" fmla="*/ 565150 w 4648200"/>
              <a:gd name="connsiteY6" fmla="*/ 406400 h 2947403"/>
              <a:gd name="connsiteX7" fmla="*/ 717550 w 4648200"/>
              <a:gd name="connsiteY7" fmla="*/ 349250 h 2947403"/>
              <a:gd name="connsiteX8" fmla="*/ 831850 w 4648200"/>
              <a:gd name="connsiteY8" fmla="*/ 298450 h 2947403"/>
              <a:gd name="connsiteX9" fmla="*/ 927100 w 4648200"/>
              <a:gd name="connsiteY9" fmla="*/ 266700 h 2947403"/>
              <a:gd name="connsiteX10" fmla="*/ 1022350 w 4648200"/>
              <a:gd name="connsiteY10" fmla="*/ 260350 h 2947403"/>
              <a:gd name="connsiteX11" fmla="*/ 1104900 w 4648200"/>
              <a:gd name="connsiteY11" fmla="*/ 228600 h 2947403"/>
              <a:gd name="connsiteX12" fmla="*/ 1219200 w 4648200"/>
              <a:gd name="connsiteY12" fmla="*/ 190500 h 2947403"/>
              <a:gd name="connsiteX13" fmla="*/ 1346200 w 4648200"/>
              <a:gd name="connsiteY13" fmla="*/ 158750 h 2947403"/>
              <a:gd name="connsiteX14" fmla="*/ 1473200 w 4648200"/>
              <a:gd name="connsiteY14" fmla="*/ 133350 h 2947403"/>
              <a:gd name="connsiteX15" fmla="*/ 1612900 w 4648200"/>
              <a:gd name="connsiteY15" fmla="*/ 101600 h 2947403"/>
              <a:gd name="connsiteX16" fmla="*/ 1765300 w 4648200"/>
              <a:gd name="connsiteY16" fmla="*/ 82550 h 2947403"/>
              <a:gd name="connsiteX17" fmla="*/ 1943100 w 4648200"/>
              <a:gd name="connsiteY17" fmla="*/ 76200 h 2947403"/>
              <a:gd name="connsiteX18" fmla="*/ 2070100 w 4648200"/>
              <a:gd name="connsiteY18" fmla="*/ 50800 h 2947403"/>
              <a:gd name="connsiteX19" fmla="*/ 2254250 w 4648200"/>
              <a:gd name="connsiteY19" fmla="*/ 25400 h 2947403"/>
              <a:gd name="connsiteX20" fmla="*/ 2451100 w 4648200"/>
              <a:gd name="connsiteY20" fmla="*/ 6350 h 2947403"/>
              <a:gd name="connsiteX21" fmla="*/ 2679700 w 4648200"/>
              <a:gd name="connsiteY21" fmla="*/ 0 h 2947403"/>
              <a:gd name="connsiteX22" fmla="*/ 2876550 w 4648200"/>
              <a:gd name="connsiteY22" fmla="*/ 6350 h 2947403"/>
              <a:gd name="connsiteX23" fmla="*/ 3092450 w 4648200"/>
              <a:gd name="connsiteY23" fmla="*/ 19050 h 2947403"/>
              <a:gd name="connsiteX24" fmla="*/ 3327400 w 4648200"/>
              <a:gd name="connsiteY24" fmla="*/ 63500 h 2947403"/>
              <a:gd name="connsiteX25" fmla="*/ 3517900 w 4648200"/>
              <a:gd name="connsiteY25" fmla="*/ 120650 h 2947403"/>
              <a:gd name="connsiteX26" fmla="*/ 3714750 w 4648200"/>
              <a:gd name="connsiteY26" fmla="*/ 171450 h 2947403"/>
              <a:gd name="connsiteX27" fmla="*/ 3886200 w 4648200"/>
              <a:gd name="connsiteY27" fmla="*/ 247650 h 2947403"/>
              <a:gd name="connsiteX28" fmla="*/ 4044950 w 4648200"/>
              <a:gd name="connsiteY28" fmla="*/ 342900 h 2947403"/>
              <a:gd name="connsiteX29" fmla="*/ 4197350 w 4648200"/>
              <a:gd name="connsiteY29" fmla="*/ 457200 h 2947403"/>
              <a:gd name="connsiteX30" fmla="*/ 4337050 w 4648200"/>
              <a:gd name="connsiteY30" fmla="*/ 571500 h 2947403"/>
              <a:gd name="connsiteX31" fmla="*/ 4476750 w 4648200"/>
              <a:gd name="connsiteY31" fmla="*/ 742950 h 2947403"/>
              <a:gd name="connsiteX32" fmla="*/ 4559300 w 4648200"/>
              <a:gd name="connsiteY32" fmla="*/ 901700 h 2947403"/>
              <a:gd name="connsiteX33" fmla="*/ 4616450 w 4648200"/>
              <a:gd name="connsiteY33" fmla="*/ 1085850 h 2947403"/>
              <a:gd name="connsiteX34" fmla="*/ 4641850 w 4648200"/>
              <a:gd name="connsiteY34" fmla="*/ 1270000 h 2947403"/>
              <a:gd name="connsiteX35" fmla="*/ 4648200 w 4648200"/>
              <a:gd name="connsiteY35" fmla="*/ 1460500 h 2947403"/>
              <a:gd name="connsiteX36" fmla="*/ 4641850 w 4648200"/>
              <a:gd name="connsiteY36" fmla="*/ 1631950 h 2947403"/>
              <a:gd name="connsiteX37" fmla="*/ 4603750 w 4648200"/>
              <a:gd name="connsiteY37" fmla="*/ 1873250 h 2947403"/>
              <a:gd name="connsiteX38" fmla="*/ 4540250 w 4648200"/>
              <a:gd name="connsiteY38" fmla="*/ 2063750 h 2947403"/>
              <a:gd name="connsiteX39" fmla="*/ 4419600 w 4648200"/>
              <a:gd name="connsiteY39" fmla="*/ 2279650 h 2947403"/>
              <a:gd name="connsiteX40" fmla="*/ 4286250 w 4648200"/>
              <a:gd name="connsiteY40" fmla="*/ 2432050 h 2947403"/>
              <a:gd name="connsiteX41" fmla="*/ 4121150 w 4648200"/>
              <a:gd name="connsiteY41" fmla="*/ 2571750 h 2947403"/>
              <a:gd name="connsiteX42" fmla="*/ 3949700 w 4648200"/>
              <a:gd name="connsiteY42" fmla="*/ 2673350 h 2947403"/>
              <a:gd name="connsiteX43" fmla="*/ 3759200 w 4648200"/>
              <a:gd name="connsiteY43" fmla="*/ 2755900 h 2947403"/>
              <a:gd name="connsiteX44" fmla="*/ 3568700 w 4648200"/>
              <a:gd name="connsiteY44" fmla="*/ 2832100 h 2947403"/>
              <a:gd name="connsiteX45" fmla="*/ 3359150 w 4648200"/>
              <a:gd name="connsiteY45" fmla="*/ 2876550 h 2947403"/>
              <a:gd name="connsiteX46" fmla="*/ 3092450 w 4648200"/>
              <a:gd name="connsiteY46" fmla="*/ 2908300 h 2947403"/>
              <a:gd name="connsiteX47" fmla="*/ 2806700 w 4648200"/>
              <a:gd name="connsiteY47" fmla="*/ 2927350 h 2947403"/>
              <a:gd name="connsiteX48" fmla="*/ 2482850 w 4648200"/>
              <a:gd name="connsiteY48" fmla="*/ 2914650 h 2947403"/>
              <a:gd name="connsiteX49" fmla="*/ 2209800 w 4648200"/>
              <a:gd name="connsiteY49" fmla="*/ 2946400 h 2947403"/>
              <a:gd name="connsiteX50" fmla="*/ 1819275 w 4648200"/>
              <a:gd name="connsiteY50" fmla="*/ 2946400 h 2947403"/>
              <a:gd name="connsiteX51" fmla="*/ 1489075 w 4648200"/>
              <a:gd name="connsiteY51" fmla="*/ 2946400 h 2947403"/>
              <a:gd name="connsiteX52" fmla="*/ 1250950 w 4648200"/>
              <a:gd name="connsiteY52" fmla="*/ 2917825 h 2947403"/>
              <a:gd name="connsiteX53" fmla="*/ 1028700 w 4648200"/>
              <a:gd name="connsiteY53" fmla="*/ 2870200 h 2947403"/>
              <a:gd name="connsiteX54" fmla="*/ 850900 w 4648200"/>
              <a:gd name="connsiteY54" fmla="*/ 2800350 h 2947403"/>
              <a:gd name="connsiteX55" fmla="*/ 679450 w 4648200"/>
              <a:gd name="connsiteY55" fmla="*/ 2724150 h 2947403"/>
              <a:gd name="connsiteX56" fmla="*/ 514350 w 4648200"/>
              <a:gd name="connsiteY56" fmla="*/ 2597150 h 2947403"/>
              <a:gd name="connsiteX57" fmla="*/ 381000 w 4648200"/>
              <a:gd name="connsiteY57" fmla="*/ 2432050 h 2947403"/>
              <a:gd name="connsiteX58" fmla="*/ 285750 w 4648200"/>
              <a:gd name="connsiteY58" fmla="*/ 2317750 h 2947403"/>
              <a:gd name="connsiteX59" fmla="*/ 196850 w 4648200"/>
              <a:gd name="connsiteY59" fmla="*/ 2165350 h 2947403"/>
              <a:gd name="connsiteX60" fmla="*/ 114300 w 4648200"/>
              <a:gd name="connsiteY60" fmla="*/ 1981200 h 2947403"/>
              <a:gd name="connsiteX61" fmla="*/ 69850 w 4648200"/>
              <a:gd name="connsiteY61" fmla="*/ 1809750 h 2947403"/>
              <a:gd name="connsiteX62" fmla="*/ 25400 w 4648200"/>
              <a:gd name="connsiteY62" fmla="*/ 1600200 h 2947403"/>
              <a:gd name="connsiteX63" fmla="*/ 0 w 4648200"/>
              <a:gd name="connsiteY63" fmla="*/ 1377950 h 2947403"/>
              <a:gd name="connsiteX64" fmla="*/ 19050 w 4648200"/>
              <a:gd name="connsiteY64" fmla="*/ 1155700 h 2947403"/>
              <a:gd name="connsiteX65" fmla="*/ 44450 w 4648200"/>
              <a:gd name="connsiteY65" fmla="*/ 965200 h 2947403"/>
              <a:gd name="connsiteX66" fmla="*/ 101600 w 4648200"/>
              <a:gd name="connsiteY66" fmla="*/ 838200 h 2947403"/>
              <a:gd name="connsiteX0" fmla="*/ 101600 w 4648200"/>
              <a:gd name="connsiteY0" fmla="*/ 838200 h 2950517"/>
              <a:gd name="connsiteX1" fmla="*/ 146050 w 4648200"/>
              <a:gd name="connsiteY1" fmla="*/ 749300 h 2950517"/>
              <a:gd name="connsiteX2" fmla="*/ 177800 w 4648200"/>
              <a:gd name="connsiteY2" fmla="*/ 692150 h 2950517"/>
              <a:gd name="connsiteX3" fmla="*/ 279400 w 4648200"/>
              <a:gd name="connsiteY3" fmla="*/ 603250 h 2950517"/>
              <a:gd name="connsiteX4" fmla="*/ 374650 w 4648200"/>
              <a:gd name="connsiteY4" fmla="*/ 527050 h 2950517"/>
              <a:gd name="connsiteX5" fmla="*/ 463550 w 4648200"/>
              <a:gd name="connsiteY5" fmla="*/ 482600 h 2950517"/>
              <a:gd name="connsiteX6" fmla="*/ 565150 w 4648200"/>
              <a:gd name="connsiteY6" fmla="*/ 406400 h 2950517"/>
              <a:gd name="connsiteX7" fmla="*/ 717550 w 4648200"/>
              <a:gd name="connsiteY7" fmla="*/ 349250 h 2950517"/>
              <a:gd name="connsiteX8" fmla="*/ 831850 w 4648200"/>
              <a:gd name="connsiteY8" fmla="*/ 298450 h 2950517"/>
              <a:gd name="connsiteX9" fmla="*/ 927100 w 4648200"/>
              <a:gd name="connsiteY9" fmla="*/ 266700 h 2950517"/>
              <a:gd name="connsiteX10" fmla="*/ 1022350 w 4648200"/>
              <a:gd name="connsiteY10" fmla="*/ 260350 h 2950517"/>
              <a:gd name="connsiteX11" fmla="*/ 1104900 w 4648200"/>
              <a:gd name="connsiteY11" fmla="*/ 228600 h 2950517"/>
              <a:gd name="connsiteX12" fmla="*/ 1219200 w 4648200"/>
              <a:gd name="connsiteY12" fmla="*/ 190500 h 2950517"/>
              <a:gd name="connsiteX13" fmla="*/ 1346200 w 4648200"/>
              <a:gd name="connsiteY13" fmla="*/ 158750 h 2950517"/>
              <a:gd name="connsiteX14" fmla="*/ 1473200 w 4648200"/>
              <a:gd name="connsiteY14" fmla="*/ 133350 h 2950517"/>
              <a:gd name="connsiteX15" fmla="*/ 1612900 w 4648200"/>
              <a:gd name="connsiteY15" fmla="*/ 101600 h 2950517"/>
              <a:gd name="connsiteX16" fmla="*/ 1765300 w 4648200"/>
              <a:gd name="connsiteY16" fmla="*/ 82550 h 2950517"/>
              <a:gd name="connsiteX17" fmla="*/ 1943100 w 4648200"/>
              <a:gd name="connsiteY17" fmla="*/ 76200 h 2950517"/>
              <a:gd name="connsiteX18" fmla="*/ 2070100 w 4648200"/>
              <a:gd name="connsiteY18" fmla="*/ 50800 h 2950517"/>
              <a:gd name="connsiteX19" fmla="*/ 2254250 w 4648200"/>
              <a:gd name="connsiteY19" fmla="*/ 25400 h 2950517"/>
              <a:gd name="connsiteX20" fmla="*/ 2451100 w 4648200"/>
              <a:gd name="connsiteY20" fmla="*/ 6350 h 2950517"/>
              <a:gd name="connsiteX21" fmla="*/ 2679700 w 4648200"/>
              <a:gd name="connsiteY21" fmla="*/ 0 h 2950517"/>
              <a:gd name="connsiteX22" fmla="*/ 2876550 w 4648200"/>
              <a:gd name="connsiteY22" fmla="*/ 6350 h 2950517"/>
              <a:gd name="connsiteX23" fmla="*/ 3092450 w 4648200"/>
              <a:gd name="connsiteY23" fmla="*/ 19050 h 2950517"/>
              <a:gd name="connsiteX24" fmla="*/ 3327400 w 4648200"/>
              <a:gd name="connsiteY24" fmla="*/ 63500 h 2950517"/>
              <a:gd name="connsiteX25" fmla="*/ 3517900 w 4648200"/>
              <a:gd name="connsiteY25" fmla="*/ 120650 h 2950517"/>
              <a:gd name="connsiteX26" fmla="*/ 3714750 w 4648200"/>
              <a:gd name="connsiteY26" fmla="*/ 171450 h 2950517"/>
              <a:gd name="connsiteX27" fmla="*/ 3886200 w 4648200"/>
              <a:gd name="connsiteY27" fmla="*/ 247650 h 2950517"/>
              <a:gd name="connsiteX28" fmla="*/ 4044950 w 4648200"/>
              <a:gd name="connsiteY28" fmla="*/ 342900 h 2950517"/>
              <a:gd name="connsiteX29" fmla="*/ 4197350 w 4648200"/>
              <a:gd name="connsiteY29" fmla="*/ 457200 h 2950517"/>
              <a:gd name="connsiteX30" fmla="*/ 4337050 w 4648200"/>
              <a:gd name="connsiteY30" fmla="*/ 571500 h 2950517"/>
              <a:gd name="connsiteX31" fmla="*/ 4476750 w 4648200"/>
              <a:gd name="connsiteY31" fmla="*/ 742950 h 2950517"/>
              <a:gd name="connsiteX32" fmla="*/ 4559300 w 4648200"/>
              <a:gd name="connsiteY32" fmla="*/ 901700 h 2950517"/>
              <a:gd name="connsiteX33" fmla="*/ 4616450 w 4648200"/>
              <a:gd name="connsiteY33" fmla="*/ 1085850 h 2950517"/>
              <a:gd name="connsiteX34" fmla="*/ 4641850 w 4648200"/>
              <a:gd name="connsiteY34" fmla="*/ 1270000 h 2950517"/>
              <a:gd name="connsiteX35" fmla="*/ 4648200 w 4648200"/>
              <a:gd name="connsiteY35" fmla="*/ 1460500 h 2950517"/>
              <a:gd name="connsiteX36" fmla="*/ 4641850 w 4648200"/>
              <a:gd name="connsiteY36" fmla="*/ 1631950 h 2950517"/>
              <a:gd name="connsiteX37" fmla="*/ 4603750 w 4648200"/>
              <a:gd name="connsiteY37" fmla="*/ 1873250 h 2950517"/>
              <a:gd name="connsiteX38" fmla="*/ 4540250 w 4648200"/>
              <a:gd name="connsiteY38" fmla="*/ 2063750 h 2950517"/>
              <a:gd name="connsiteX39" fmla="*/ 4419600 w 4648200"/>
              <a:gd name="connsiteY39" fmla="*/ 2279650 h 2950517"/>
              <a:gd name="connsiteX40" fmla="*/ 4286250 w 4648200"/>
              <a:gd name="connsiteY40" fmla="*/ 2432050 h 2950517"/>
              <a:gd name="connsiteX41" fmla="*/ 4121150 w 4648200"/>
              <a:gd name="connsiteY41" fmla="*/ 2571750 h 2950517"/>
              <a:gd name="connsiteX42" fmla="*/ 3949700 w 4648200"/>
              <a:gd name="connsiteY42" fmla="*/ 2673350 h 2950517"/>
              <a:gd name="connsiteX43" fmla="*/ 3759200 w 4648200"/>
              <a:gd name="connsiteY43" fmla="*/ 2755900 h 2950517"/>
              <a:gd name="connsiteX44" fmla="*/ 3568700 w 4648200"/>
              <a:gd name="connsiteY44" fmla="*/ 2832100 h 2950517"/>
              <a:gd name="connsiteX45" fmla="*/ 3359150 w 4648200"/>
              <a:gd name="connsiteY45" fmla="*/ 2876550 h 2950517"/>
              <a:gd name="connsiteX46" fmla="*/ 3092450 w 4648200"/>
              <a:gd name="connsiteY46" fmla="*/ 2908300 h 2950517"/>
              <a:gd name="connsiteX47" fmla="*/ 2806700 w 4648200"/>
              <a:gd name="connsiteY47" fmla="*/ 2927350 h 2950517"/>
              <a:gd name="connsiteX48" fmla="*/ 2498725 w 4648200"/>
              <a:gd name="connsiteY48" fmla="*/ 2949575 h 2950517"/>
              <a:gd name="connsiteX49" fmla="*/ 2209800 w 4648200"/>
              <a:gd name="connsiteY49" fmla="*/ 2946400 h 2950517"/>
              <a:gd name="connsiteX50" fmla="*/ 1819275 w 4648200"/>
              <a:gd name="connsiteY50" fmla="*/ 2946400 h 2950517"/>
              <a:gd name="connsiteX51" fmla="*/ 1489075 w 4648200"/>
              <a:gd name="connsiteY51" fmla="*/ 2946400 h 2950517"/>
              <a:gd name="connsiteX52" fmla="*/ 1250950 w 4648200"/>
              <a:gd name="connsiteY52" fmla="*/ 2917825 h 2950517"/>
              <a:gd name="connsiteX53" fmla="*/ 1028700 w 4648200"/>
              <a:gd name="connsiteY53" fmla="*/ 2870200 h 2950517"/>
              <a:gd name="connsiteX54" fmla="*/ 850900 w 4648200"/>
              <a:gd name="connsiteY54" fmla="*/ 2800350 h 2950517"/>
              <a:gd name="connsiteX55" fmla="*/ 679450 w 4648200"/>
              <a:gd name="connsiteY55" fmla="*/ 2724150 h 2950517"/>
              <a:gd name="connsiteX56" fmla="*/ 514350 w 4648200"/>
              <a:gd name="connsiteY56" fmla="*/ 2597150 h 2950517"/>
              <a:gd name="connsiteX57" fmla="*/ 381000 w 4648200"/>
              <a:gd name="connsiteY57" fmla="*/ 2432050 h 2950517"/>
              <a:gd name="connsiteX58" fmla="*/ 285750 w 4648200"/>
              <a:gd name="connsiteY58" fmla="*/ 2317750 h 2950517"/>
              <a:gd name="connsiteX59" fmla="*/ 196850 w 4648200"/>
              <a:gd name="connsiteY59" fmla="*/ 2165350 h 2950517"/>
              <a:gd name="connsiteX60" fmla="*/ 114300 w 4648200"/>
              <a:gd name="connsiteY60" fmla="*/ 1981200 h 2950517"/>
              <a:gd name="connsiteX61" fmla="*/ 69850 w 4648200"/>
              <a:gd name="connsiteY61" fmla="*/ 1809750 h 2950517"/>
              <a:gd name="connsiteX62" fmla="*/ 25400 w 4648200"/>
              <a:gd name="connsiteY62" fmla="*/ 1600200 h 2950517"/>
              <a:gd name="connsiteX63" fmla="*/ 0 w 4648200"/>
              <a:gd name="connsiteY63" fmla="*/ 1377950 h 2950517"/>
              <a:gd name="connsiteX64" fmla="*/ 19050 w 4648200"/>
              <a:gd name="connsiteY64" fmla="*/ 1155700 h 2950517"/>
              <a:gd name="connsiteX65" fmla="*/ 44450 w 4648200"/>
              <a:gd name="connsiteY65" fmla="*/ 965200 h 2950517"/>
              <a:gd name="connsiteX66" fmla="*/ 101600 w 4648200"/>
              <a:gd name="connsiteY66" fmla="*/ 838200 h 2950517"/>
              <a:gd name="connsiteX0" fmla="*/ 101600 w 4648200"/>
              <a:gd name="connsiteY0" fmla="*/ 838200 h 2949575"/>
              <a:gd name="connsiteX1" fmla="*/ 146050 w 4648200"/>
              <a:gd name="connsiteY1" fmla="*/ 749300 h 2949575"/>
              <a:gd name="connsiteX2" fmla="*/ 177800 w 4648200"/>
              <a:gd name="connsiteY2" fmla="*/ 692150 h 2949575"/>
              <a:gd name="connsiteX3" fmla="*/ 279400 w 4648200"/>
              <a:gd name="connsiteY3" fmla="*/ 603250 h 2949575"/>
              <a:gd name="connsiteX4" fmla="*/ 374650 w 4648200"/>
              <a:gd name="connsiteY4" fmla="*/ 527050 h 2949575"/>
              <a:gd name="connsiteX5" fmla="*/ 463550 w 4648200"/>
              <a:gd name="connsiteY5" fmla="*/ 482600 h 2949575"/>
              <a:gd name="connsiteX6" fmla="*/ 565150 w 4648200"/>
              <a:gd name="connsiteY6" fmla="*/ 406400 h 2949575"/>
              <a:gd name="connsiteX7" fmla="*/ 717550 w 4648200"/>
              <a:gd name="connsiteY7" fmla="*/ 349250 h 2949575"/>
              <a:gd name="connsiteX8" fmla="*/ 831850 w 4648200"/>
              <a:gd name="connsiteY8" fmla="*/ 298450 h 2949575"/>
              <a:gd name="connsiteX9" fmla="*/ 927100 w 4648200"/>
              <a:gd name="connsiteY9" fmla="*/ 266700 h 2949575"/>
              <a:gd name="connsiteX10" fmla="*/ 1022350 w 4648200"/>
              <a:gd name="connsiteY10" fmla="*/ 260350 h 2949575"/>
              <a:gd name="connsiteX11" fmla="*/ 1104900 w 4648200"/>
              <a:gd name="connsiteY11" fmla="*/ 228600 h 2949575"/>
              <a:gd name="connsiteX12" fmla="*/ 1219200 w 4648200"/>
              <a:gd name="connsiteY12" fmla="*/ 190500 h 2949575"/>
              <a:gd name="connsiteX13" fmla="*/ 1346200 w 4648200"/>
              <a:gd name="connsiteY13" fmla="*/ 158750 h 2949575"/>
              <a:gd name="connsiteX14" fmla="*/ 1473200 w 4648200"/>
              <a:gd name="connsiteY14" fmla="*/ 133350 h 2949575"/>
              <a:gd name="connsiteX15" fmla="*/ 1612900 w 4648200"/>
              <a:gd name="connsiteY15" fmla="*/ 101600 h 2949575"/>
              <a:gd name="connsiteX16" fmla="*/ 1765300 w 4648200"/>
              <a:gd name="connsiteY16" fmla="*/ 82550 h 2949575"/>
              <a:gd name="connsiteX17" fmla="*/ 1943100 w 4648200"/>
              <a:gd name="connsiteY17" fmla="*/ 76200 h 2949575"/>
              <a:gd name="connsiteX18" fmla="*/ 2070100 w 4648200"/>
              <a:gd name="connsiteY18" fmla="*/ 50800 h 2949575"/>
              <a:gd name="connsiteX19" fmla="*/ 2254250 w 4648200"/>
              <a:gd name="connsiteY19" fmla="*/ 25400 h 2949575"/>
              <a:gd name="connsiteX20" fmla="*/ 2451100 w 4648200"/>
              <a:gd name="connsiteY20" fmla="*/ 6350 h 2949575"/>
              <a:gd name="connsiteX21" fmla="*/ 2679700 w 4648200"/>
              <a:gd name="connsiteY21" fmla="*/ 0 h 2949575"/>
              <a:gd name="connsiteX22" fmla="*/ 2876550 w 4648200"/>
              <a:gd name="connsiteY22" fmla="*/ 6350 h 2949575"/>
              <a:gd name="connsiteX23" fmla="*/ 3092450 w 4648200"/>
              <a:gd name="connsiteY23" fmla="*/ 19050 h 2949575"/>
              <a:gd name="connsiteX24" fmla="*/ 3327400 w 4648200"/>
              <a:gd name="connsiteY24" fmla="*/ 63500 h 2949575"/>
              <a:gd name="connsiteX25" fmla="*/ 3517900 w 4648200"/>
              <a:gd name="connsiteY25" fmla="*/ 120650 h 2949575"/>
              <a:gd name="connsiteX26" fmla="*/ 3714750 w 4648200"/>
              <a:gd name="connsiteY26" fmla="*/ 171450 h 2949575"/>
              <a:gd name="connsiteX27" fmla="*/ 3886200 w 4648200"/>
              <a:gd name="connsiteY27" fmla="*/ 247650 h 2949575"/>
              <a:gd name="connsiteX28" fmla="*/ 4044950 w 4648200"/>
              <a:gd name="connsiteY28" fmla="*/ 342900 h 2949575"/>
              <a:gd name="connsiteX29" fmla="*/ 4197350 w 4648200"/>
              <a:gd name="connsiteY29" fmla="*/ 457200 h 2949575"/>
              <a:gd name="connsiteX30" fmla="*/ 4337050 w 4648200"/>
              <a:gd name="connsiteY30" fmla="*/ 571500 h 2949575"/>
              <a:gd name="connsiteX31" fmla="*/ 4476750 w 4648200"/>
              <a:gd name="connsiteY31" fmla="*/ 742950 h 2949575"/>
              <a:gd name="connsiteX32" fmla="*/ 4559300 w 4648200"/>
              <a:gd name="connsiteY32" fmla="*/ 901700 h 2949575"/>
              <a:gd name="connsiteX33" fmla="*/ 4616450 w 4648200"/>
              <a:gd name="connsiteY33" fmla="*/ 1085850 h 2949575"/>
              <a:gd name="connsiteX34" fmla="*/ 4641850 w 4648200"/>
              <a:gd name="connsiteY34" fmla="*/ 1270000 h 2949575"/>
              <a:gd name="connsiteX35" fmla="*/ 4648200 w 4648200"/>
              <a:gd name="connsiteY35" fmla="*/ 1460500 h 2949575"/>
              <a:gd name="connsiteX36" fmla="*/ 4641850 w 4648200"/>
              <a:gd name="connsiteY36" fmla="*/ 1631950 h 2949575"/>
              <a:gd name="connsiteX37" fmla="*/ 4603750 w 4648200"/>
              <a:gd name="connsiteY37" fmla="*/ 1873250 h 2949575"/>
              <a:gd name="connsiteX38" fmla="*/ 4540250 w 4648200"/>
              <a:gd name="connsiteY38" fmla="*/ 2063750 h 2949575"/>
              <a:gd name="connsiteX39" fmla="*/ 4419600 w 4648200"/>
              <a:gd name="connsiteY39" fmla="*/ 2279650 h 2949575"/>
              <a:gd name="connsiteX40" fmla="*/ 4286250 w 4648200"/>
              <a:gd name="connsiteY40" fmla="*/ 2432050 h 2949575"/>
              <a:gd name="connsiteX41" fmla="*/ 4121150 w 4648200"/>
              <a:gd name="connsiteY41" fmla="*/ 2571750 h 2949575"/>
              <a:gd name="connsiteX42" fmla="*/ 3949700 w 4648200"/>
              <a:gd name="connsiteY42" fmla="*/ 2673350 h 2949575"/>
              <a:gd name="connsiteX43" fmla="*/ 3759200 w 4648200"/>
              <a:gd name="connsiteY43" fmla="*/ 2755900 h 2949575"/>
              <a:gd name="connsiteX44" fmla="*/ 3568700 w 4648200"/>
              <a:gd name="connsiteY44" fmla="*/ 2832100 h 2949575"/>
              <a:gd name="connsiteX45" fmla="*/ 3359150 w 4648200"/>
              <a:gd name="connsiteY45" fmla="*/ 2876550 h 2949575"/>
              <a:gd name="connsiteX46" fmla="*/ 3092450 w 4648200"/>
              <a:gd name="connsiteY46" fmla="*/ 2908300 h 2949575"/>
              <a:gd name="connsiteX47" fmla="*/ 2809875 w 4648200"/>
              <a:gd name="connsiteY47" fmla="*/ 2943225 h 2949575"/>
              <a:gd name="connsiteX48" fmla="*/ 2498725 w 4648200"/>
              <a:gd name="connsiteY48" fmla="*/ 2949575 h 2949575"/>
              <a:gd name="connsiteX49" fmla="*/ 2209800 w 4648200"/>
              <a:gd name="connsiteY49" fmla="*/ 2946400 h 2949575"/>
              <a:gd name="connsiteX50" fmla="*/ 1819275 w 4648200"/>
              <a:gd name="connsiteY50" fmla="*/ 2946400 h 2949575"/>
              <a:gd name="connsiteX51" fmla="*/ 1489075 w 4648200"/>
              <a:gd name="connsiteY51" fmla="*/ 2946400 h 2949575"/>
              <a:gd name="connsiteX52" fmla="*/ 1250950 w 4648200"/>
              <a:gd name="connsiteY52" fmla="*/ 2917825 h 2949575"/>
              <a:gd name="connsiteX53" fmla="*/ 1028700 w 4648200"/>
              <a:gd name="connsiteY53" fmla="*/ 2870200 h 2949575"/>
              <a:gd name="connsiteX54" fmla="*/ 850900 w 4648200"/>
              <a:gd name="connsiteY54" fmla="*/ 2800350 h 2949575"/>
              <a:gd name="connsiteX55" fmla="*/ 679450 w 4648200"/>
              <a:gd name="connsiteY55" fmla="*/ 2724150 h 2949575"/>
              <a:gd name="connsiteX56" fmla="*/ 514350 w 4648200"/>
              <a:gd name="connsiteY56" fmla="*/ 2597150 h 2949575"/>
              <a:gd name="connsiteX57" fmla="*/ 381000 w 4648200"/>
              <a:gd name="connsiteY57" fmla="*/ 2432050 h 2949575"/>
              <a:gd name="connsiteX58" fmla="*/ 285750 w 4648200"/>
              <a:gd name="connsiteY58" fmla="*/ 2317750 h 2949575"/>
              <a:gd name="connsiteX59" fmla="*/ 196850 w 4648200"/>
              <a:gd name="connsiteY59" fmla="*/ 2165350 h 2949575"/>
              <a:gd name="connsiteX60" fmla="*/ 114300 w 4648200"/>
              <a:gd name="connsiteY60" fmla="*/ 1981200 h 2949575"/>
              <a:gd name="connsiteX61" fmla="*/ 69850 w 4648200"/>
              <a:gd name="connsiteY61" fmla="*/ 1809750 h 2949575"/>
              <a:gd name="connsiteX62" fmla="*/ 25400 w 4648200"/>
              <a:gd name="connsiteY62" fmla="*/ 1600200 h 2949575"/>
              <a:gd name="connsiteX63" fmla="*/ 0 w 4648200"/>
              <a:gd name="connsiteY63" fmla="*/ 1377950 h 2949575"/>
              <a:gd name="connsiteX64" fmla="*/ 19050 w 4648200"/>
              <a:gd name="connsiteY64" fmla="*/ 1155700 h 2949575"/>
              <a:gd name="connsiteX65" fmla="*/ 44450 w 4648200"/>
              <a:gd name="connsiteY65" fmla="*/ 965200 h 2949575"/>
              <a:gd name="connsiteX66" fmla="*/ 101600 w 4648200"/>
              <a:gd name="connsiteY66" fmla="*/ 838200 h 2949575"/>
              <a:gd name="connsiteX0" fmla="*/ 101600 w 4648200"/>
              <a:gd name="connsiteY0" fmla="*/ 838200 h 2949575"/>
              <a:gd name="connsiteX1" fmla="*/ 146050 w 4648200"/>
              <a:gd name="connsiteY1" fmla="*/ 749300 h 2949575"/>
              <a:gd name="connsiteX2" fmla="*/ 177800 w 4648200"/>
              <a:gd name="connsiteY2" fmla="*/ 692150 h 2949575"/>
              <a:gd name="connsiteX3" fmla="*/ 279400 w 4648200"/>
              <a:gd name="connsiteY3" fmla="*/ 603250 h 2949575"/>
              <a:gd name="connsiteX4" fmla="*/ 374650 w 4648200"/>
              <a:gd name="connsiteY4" fmla="*/ 527050 h 2949575"/>
              <a:gd name="connsiteX5" fmla="*/ 463550 w 4648200"/>
              <a:gd name="connsiteY5" fmla="*/ 482600 h 2949575"/>
              <a:gd name="connsiteX6" fmla="*/ 565150 w 4648200"/>
              <a:gd name="connsiteY6" fmla="*/ 406400 h 2949575"/>
              <a:gd name="connsiteX7" fmla="*/ 717550 w 4648200"/>
              <a:gd name="connsiteY7" fmla="*/ 349250 h 2949575"/>
              <a:gd name="connsiteX8" fmla="*/ 831850 w 4648200"/>
              <a:gd name="connsiteY8" fmla="*/ 298450 h 2949575"/>
              <a:gd name="connsiteX9" fmla="*/ 927100 w 4648200"/>
              <a:gd name="connsiteY9" fmla="*/ 266700 h 2949575"/>
              <a:gd name="connsiteX10" fmla="*/ 1022350 w 4648200"/>
              <a:gd name="connsiteY10" fmla="*/ 260350 h 2949575"/>
              <a:gd name="connsiteX11" fmla="*/ 1104900 w 4648200"/>
              <a:gd name="connsiteY11" fmla="*/ 228600 h 2949575"/>
              <a:gd name="connsiteX12" fmla="*/ 1219200 w 4648200"/>
              <a:gd name="connsiteY12" fmla="*/ 190500 h 2949575"/>
              <a:gd name="connsiteX13" fmla="*/ 1346200 w 4648200"/>
              <a:gd name="connsiteY13" fmla="*/ 158750 h 2949575"/>
              <a:gd name="connsiteX14" fmla="*/ 1473200 w 4648200"/>
              <a:gd name="connsiteY14" fmla="*/ 133350 h 2949575"/>
              <a:gd name="connsiteX15" fmla="*/ 1612900 w 4648200"/>
              <a:gd name="connsiteY15" fmla="*/ 101600 h 2949575"/>
              <a:gd name="connsiteX16" fmla="*/ 1765300 w 4648200"/>
              <a:gd name="connsiteY16" fmla="*/ 82550 h 2949575"/>
              <a:gd name="connsiteX17" fmla="*/ 1943100 w 4648200"/>
              <a:gd name="connsiteY17" fmla="*/ 76200 h 2949575"/>
              <a:gd name="connsiteX18" fmla="*/ 2070100 w 4648200"/>
              <a:gd name="connsiteY18" fmla="*/ 50800 h 2949575"/>
              <a:gd name="connsiteX19" fmla="*/ 2254250 w 4648200"/>
              <a:gd name="connsiteY19" fmla="*/ 25400 h 2949575"/>
              <a:gd name="connsiteX20" fmla="*/ 2451100 w 4648200"/>
              <a:gd name="connsiteY20" fmla="*/ 6350 h 2949575"/>
              <a:gd name="connsiteX21" fmla="*/ 2679700 w 4648200"/>
              <a:gd name="connsiteY21" fmla="*/ 0 h 2949575"/>
              <a:gd name="connsiteX22" fmla="*/ 2876550 w 4648200"/>
              <a:gd name="connsiteY22" fmla="*/ 6350 h 2949575"/>
              <a:gd name="connsiteX23" fmla="*/ 3092450 w 4648200"/>
              <a:gd name="connsiteY23" fmla="*/ 19050 h 2949575"/>
              <a:gd name="connsiteX24" fmla="*/ 3327400 w 4648200"/>
              <a:gd name="connsiteY24" fmla="*/ 63500 h 2949575"/>
              <a:gd name="connsiteX25" fmla="*/ 3517900 w 4648200"/>
              <a:gd name="connsiteY25" fmla="*/ 120650 h 2949575"/>
              <a:gd name="connsiteX26" fmla="*/ 3714750 w 4648200"/>
              <a:gd name="connsiteY26" fmla="*/ 171450 h 2949575"/>
              <a:gd name="connsiteX27" fmla="*/ 3886200 w 4648200"/>
              <a:gd name="connsiteY27" fmla="*/ 247650 h 2949575"/>
              <a:gd name="connsiteX28" fmla="*/ 4044950 w 4648200"/>
              <a:gd name="connsiteY28" fmla="*/ 342900 h 2949575"/>
              <a:gd name="connsiteX29" fmla="*/ 4197350 w 4648200"/>
              <a:gd name="connsiteY29" fmla="*/ 457200 h 2949575"/>
              <a:gd name="connsiteX30" fmla="*/ 4337050 w 4648200"/>
              <a:gd name="connsiteY30" fmla="*/ 571500 h 2949575"/>
              <a:gd name="connsiteX31" fmla="*/ 4476750 w 4648200"/>
              <a:gd name="connsiteY31" fmla="*/ 742950 h 2949575"/>
              <a:gd name="connsiteX32" fmla="*/ 4559300 w 4648200"/>
              <a:gd name="connsiteY32" fmla="*/ 901700 h 2949575"/>
              <a:gd name="connsiteX33" fmla="*/ 4616450 w 4648200"/>
              <a:gd name="connsiteY33" fmla="*/ 1085850 h 2949575"/>
              <a:gd name="connsiteX34" fmla="*/ 4641850 w 4648200"/>
              <a:gd name="connsiteY34" fmla="*/ 1270000 h 2949575"/>
              <a:gd name="connsiteX35" fmla="*/ 4648200 w 4648200"/>
              <a:gd name="connsiteY35" fmla="*/ 1460500 h 2949575"/>
              <a:gd name="connsiteX36" fmla="*/ 4641850 w 4648200"/>
              <a:gd name="connsiteY36" fmla="*/ 1631950 h 2949575"/>
              <a:gd name="connsiteX37" fmla="*/ 4603750 w 4648200"/>
              <a:gd name="connsiteY37" fmla="*/ 1873250 h 2949575"/>
              <a:gd name="connsiteX38" fmla="*/ 4540250 w 4648200"/>
              <a:gd name="connsiteY38" fmla="*/ 2063750 h 2949575"/>
              <a:gd name="connsiteX39" fmla="*/ 4419600 w 4648200"/>
              <a:gd name="connsiteY39" fmla="*/ 2279650 h 2949575"/>
              <a:gd name="connsiteX40" fmla="*/ 4286250 w 4648200"/>
              <a:gd name="connsiteY40" fmla="*/ 2432050 h 2949575"/>
              <a:gd name="connsiteX41" fmla="*/ 4121150 w 4648200"/>
              <a:gd name="connsiteY41" fmla="*/ 2571750 h 2949575"/>
              <a:gd name="connsiteX42" fmla="*/ 3949700 w 4648200"/>
              <a:gd name="connsiteY42" fmla="*/ 2673350 h 2949575"/>
              <a:gd name="connsiteX43" fmla="*/ 3759200 w 4648200"/>
              <a:gd name="connsiteY43" fmla="*/ 2755900 h 2949575"/>
              <a:gd name="connsiteX44" fmla="*/ 3568700 w 4648200"/>
              <a:gd name="connsiteY44" fmla="*/ 2832100 h 2949575"/>
              <a:gd name="connsiteX45" fmla="*/ 3359150 w 4648200"/>
              <a:gd name="connsiteY45" fmla="*/ 2876550 h 2949575"/>
              <a:gd name="connsiteX46" fmla="*/ 3098800 w 4648200"/>
              <a:gd name="connsiteY46" fmla="*/ 2940050 h 2949575"/>
              <a:gd name="connsiteX47" fmla="*/ 2809875 w 4648200"/>
              <a:gd name="connsiteY47" fmla="*/ 2943225 h 2949575"/>
              <a:gd name="connsiteX48" fmla="*/ 2498725 w 4648200"/>
              <a:gd name="connsiteY48" fmla="*/ 2949575 h 2949575"/>
              <a:gd name="connsiteX49" fmla="*/ 2209800 w 4648200"/>
              <a:gd name="connsiteY49" fmla="*/ 2946400 h 2949575"/>
              <a:gd name="connsiteX50" fmla="*/ 1819275 w 4648200"/>
              <a:gd name="connsiteY50" fmla="*/ 2946400 h 2949575"/>
              <a:gd name="connsiteX51" fmla="*/ 1489075 w 4648200"/>
              <a:gd name="connsiteY51" fmla="*/ 2946400 h 2949575"/>
              <a:gd name="connsiteX52" fmla="*/ 1250950 w 4648200"/>
              <a:gd name="connsiteY52" fmla="*/ 2917825 h 2949575"/>
              <a:gd name="connsiteX53" fmla="*/ 1028700 w 4648200"/>
              <a:gd name="connsiteY53" fmla="*/ 2870200 h 2949575"/>
              <a:gd name="connsiteX54" fmla="*/ 850900 w 4648200"/>
              <a:gd name="connsiteY54" fmla="*/ 2800350 h 2949575"/>
              <a:gd name="connsiteX55" fmla="*/ 679450 w 4648200"/>
              <a:gd name="connsiteY55" fmla="*/ 2724150 h 2949575"/>
              <a:gd name="connsiteX56" fmla="*/ 514350 w 4648200"/>
              <a:gd name="connsiteY56" fmla="*/ 2597150 h 2949575"/>
              <a:gd name="connsiteX57" fmla="*/ 381000 w 4648200"/>
              <a:gd name="connsiteY57" fmla="*/ 2432050 h 2949575"/>
              <a:gd name="connsiteX58" fmla="*/ 285750 w 4648200"/>
              <a:gd name="connsiteY58" fmla="*/ 2317750 h 2949575"/>
              <a:gd name="connsiteX59" fmla="*/ 196850 w 4648200"/>
              <a:gd name="connsiteY59" fmla="*/ 2165350 h 2949575"/>
              <a:gd name="connsiteX60" fmla="*/ 114300 w 4648200"/>
              <a:gd name="connsiteY60" fmla="*/ 1981200 h 2949575"/>
              <a:gd name="connsiteX61" fmla="*/ 69850 w 4648200"/>
              <a:gd name="connsiteY61" fmla="*/ 1809750 h 2949575"/>
              <a:gd name="connsiteX62" fmla="*/ 25400 w 4648200"/>
              <a:gd name="connsiteY62" fmla="*/ 1600200 h 2949575"/>
              <a:gd name="connsiteX63" fmla="*/ 0 w 4648200"/>
              <a:gd name="connsiteY63" fmla="*/ 1377950 h 2949575"/>
              <a:gd name="connsiteX64" fmla="*/ 19050 w 4648200"/>
              <a:gd name="connsiteY64" fmla="*/ 1155700 h 2949575"/>
              <a:gd name="connsiteX65" fmla="*/ 44450 w 4648200"/>
              <a:gd name="connsiteY65" fmla="*/ 965200 h 2949575"/>
              <a:gd name="connsiteX66" fmla="*/ 101600 w 4648200"/>
              <a:gd name="connsiteY66" fmla="*/ 838200 h 2949575"/>
              <a:gd name="connsiteX0" fmla="*/ 101600 w 4648200"/>
              <a:gd name="connsiteY0" fmla="*/ 838200 h 2949575"/>
              <a:gd name="connsiteX1" fmla="*/ 146050 w 4648200"/>
              <a:gd name="connsiteY1" fmla="*/ 749300 h 2949575"/>
              <a:gd name="connsiteX2" fmla="*/ 177800 w 4648200"/>
              <a:gd name="connsiteY2" fmla="*/ 692150 h 2949575"/>
              <a:gd name="connsiteX3" fmla="*/ 279400 w 4648200"/>
              <a:gd name="connsiteY3" fmla="*/ 603250 h 2949575"/>
              <a:gd name="connsiteX4" fmla="*/ 374650 w 4648200"/>
              <a:gd name="connsiteY4" fmla="*/ 527050 h 2949575"/>
              <a:gd name="connsiteX5" fmla="*/ 463550 w 4648200"/>
              <a:gd name="connsiteY5" fmla="*/ 482600 h 2949575"/>
              <a:gd name="connsiteX6" fmla="*/ 565150 w 4648200"/>
              <a:gd name="connsiteY6" fmla="*/ 406400 h 2949575"/>
              <a:gd name="connsiteX7" fmla="*/ 717550 w 4648200"/>
              <a:gd name="connsiteY7" fmla="*/ 349250 h 2949575"/>
              <a:gd name="connsiteX8" fmla="*/ 831850 w 4648200"/>
              <a:gd name="connsiteY8" fmla="*/ 298450 h 2949575"/>
              <a:gd name="connsiteX9" fmla="*/ 927100 w 4648200"/>
              <a:gd name="connsiteY9" fmla="*/ 266700 h 2949575"/>
              <a:gd name="connsiteX10" fmla="*/ 1022350 w 4648200"/>
              <a:gd name="connsiteY10" fmla="*/ 260350 h 2949575"/>
              <a:gd name="connsiteX11" fmla="*/ 1104900 w 4648200"/>
              <a:gd name="connsiteY11" fmla="*/ 228600 h 2949575"/>
              <a:gd name="connsiteX12" fmla="*/ 1219200 w 4648200"/>
              <a:gd name="connsiteY12" fmla="*/ 190500 h 2949575"/>
              <a:gd name="connsiteX13" fmla="*/ 1346200 w 4648200"/>
              <a:gd name="connsiteY13" fmla="*/ 158750 h 2949575"/>
              <a:gd name="connsiteX14" fmla="*/ 1473200 w 4648200"/>
              <a:gd name="connsiteY14" fmla="*/ 133350 h 2949575"/>
              <a:gd name="connsiteX15" fmla="*/ 1612900 w 4648200"/>
              <a:gd name="connsiteY15" fmla="*/ 101600 h 2949575"/>
              <a:gd name="connsiteX16" fmla="*/ 1765300 w 4648200"/>
              <a:gd name="connsiteY16" fmla="*/ 82550 h 2949575"/>
              <a:gd name="connsiteX17" fmla="*/ 1943100 w 4648200"/>
              <a:gd name="connsiteY17" fmla="*/ 76200 h 2949575"/>
              <a:gd name="connsiteX18" fmla="*/ 2070100 w 4648200"/>
              <a:gd name="connsiteY18" fmla="*/ 50800 h 2949575"/>
              <a:gd name="connsiteX19" fmla="*/ 2254250 w 4648200"/>
              <a:gd name="connsiteY19" fmla="*/ 25400 h 2949575"/>
              <a:gd name="connsiteX20" fmla="*/ 2451100 w 4648200"/>
              <a:gd name="connsiteY20" fmla="*/ 6350 h 2949575"/>
              <a:gd name="connsiteX21" fmla="*/ 2679700 w 4648200"/>
              <a:gd name="connsiteY21" fmla="*/ 0 h 2949575"/>
              <a:gd name="connsiteX22" fmla="*/ 2876550 w 4648200"/>
              <a:gd name="connsiteY22" fmla="*/ 6350 h 2949575"/>
              <a:gd name="connsiteX23" fmla="*/ 3092450 w 4648200"/>
              <a:gd name="connsiteY23" fmla="*/ 19050 h 2949575"/>
              <a:gd name="connsiteX24" fmla="*/ 3327400 w 4648200"/>
              <a:gd name="connsiteY24" fmla="*/ 63500 h 2949575"/>
              <a:gd name="connsiteX25" fmla="*/ 3517900 w 4648200"/>
              <a:gd name="connsiteY25" fmla="*/ 120650 h 2949575"/>
              <a:gd name="connsiteX26" fmla="*/ 3714750 w 4648200"/>
              <a:gd name="connsiteY26" fmla="*/ 171450 h 2949575"/>
              <a:gd name="connsiteX27" fmla="*/ 3886200 w 4648200"/>
              <a:gd name="connsiteY27" fmla="*/ 247650 h 2949575"/>
              <a:gd name="connsiteX28" fmla="*/ 4044950 w 4648200"/>
              <a:gd name="connsiteY28" fmla="*/ 342900 h 2949575"/>
              <a:gd name="connsiteX29" fmla="*/ 4197350 w 4648200"/>
              <a:gd name="connsiteY29" fmla="*/ 457200 h 2949575"/>
              <a:gd name="connsiteX30" fmla="*/ 4337050 w 4648200"/>
              <a:gd name="connsiteY30" fmla="*/ 571500 h 2949575"/>
              <a:gd name="connsiteX31" fmla="*/ 4476750 w 4648200"/>
              <a:gd name="connsiteY31" fmla="*/ 742950 h 2949575"/>
              <a:gd name="connsiteX32" fmla="*/ 4559300 w 4648200"/>
              <a:gd name="connsiteY32" fmla="*/ 901700 h 2949575"/>
              <a:gd name="connsiteX33" fmla="*/ 4616450 w 4648200"/>
              <a:gd name="connsiteY33" fmla="*/ 1085850 h 2949575"/>
              <a:gd name="connsiteX34" fmla="*/ 4641850 w 4648200"/>
              <a:gd name="connsiteY34" fmla="*/ 1270000 h 2949575"/>
              <a:gd name="connsiteX35" fmla="*/ 4648200 w 4648200"/>
              <a:gd name="connsiteY35" fmla="*/ 1460500 h 2949575"/>
              <a:gd name="connsiteX36" fmla="*/ 4641850 w 4648200"/>
              <a:gd name="connsiteY36" fmla="*/ 1631950 h 2949575"/>
              <a:gd name="connsiteX37" fmla="*/ 4603750 w 4648200"/>
              <a:gd name="connsiteY37" fmla="*/ 1873250 h 2949575"/>
              <a:gd name="connsiteX38" fmla="*/ 4540250 w 4648200"/>
              <a:gd name="connsiteY38" fmla="*/ 2063750 h 2949575"/>
              <a:gd name="connsiteX39" fmla="*/ 4419600 w 4648200"/>
              <a:gd name="connsiteY39" fmla="*/ 2279650 h 2949575"/>
              <a:gd name="connsiteX40" fmla="*/ 4286250 w 4648200"/>
              <a:gd name="connsiteY40" fmla="*/ 2432050 h 2949575"/>
              <a:gd name="connsiteX41" fmla="*/ 4121150 w 4648200"/>
              <a:gd name="connsiteY41" fmla="*/ 2571750 h 2949575"/>
              <a:gd name="connsiteX42" fmla="*/ 3949700 w 4648200"/>
              <a:gd name="connsiteY42" fmla="*/ 2673350 h 2949575"/>
              <a:gd name="connsiteX43" fmla="*/ 3759200 w 4648200"/>
              <a:gd name="connsiteY43" fmla="*/ 2755900 h 2949575"/>
              <a:gd name="connsiteX44" fmla="*/ 3568700 w 4648200"/>
              <a:gd name="connsiteY44" fmla="*/ 2832100 h 2949575"/>
              <a:gd name="connsiteX45" fmla="*/ 3362325 w 4648200"/>
              <a:gd name="connsiteY45" fmla="*/ 2901950 h 2949575"/>
              <a:gd name="connsiteX46" fmla="*/ 3098800 w 4648200"/>
              <a:gd name="connsiteY46" fmla="*/ 2940050 h 2949575"/>
              <a:gd name="connsiteX47" fmla="*/ 2809875 w 4648200"/>
              <a:gd name="connsiteY47" fmla="*/ 2943225 h 2949575"/>
              <a:gd name="connsiteX48" fmla="*/ 2498725 w 4648200"/>
              <a:gd name="connsiteY48" fmla="*/ 2949575 h 2949575"/>
              <a:gd name="connsiteX49" fmla="*/ 2209800 w 4648200"/>
              <a:gd name="connsiteY49" fmla="*/ 2946400 h 2949575"/>
              <a:gd name="connsiteX50" fmla="*/ 1819275 w 4648200"/>
              <a:gd name="connsiteY50" fmla="*/ 2946400 h 2949575"/>
              <a:gd name="connsiteX51" fmla="*/ 1489075 w 4648200"/>
              <a:gd name="connsiteY51" fmla="*/ 2946400 h 2949575"/>
              <a:gd name="connsiteX52" fmla="*/ 1250950 w 4648200"/>
              <a:gd name="connsiteY52" fmla="*/ 2917825 h 2949575"/>
              <a:gd name="connsiteX53" fmla="*/ 1028700 w 4648200"/>
              <a:gd name="connsiteY53" fmla="*/ 2870200 h 2949575"/>
              <a:gd name="connsiteX54" fmla="*/ 850900 w 4648200"/>
              <a:gd name="connsiteY54" fmla="*/ 2800350 h 2949575"/>
              <a:gd name="connsiteX55" fmla="*/ 679450 w 4648200"/>
              <a:gd name="connsiteY55" fmla="*/ 2724150 h 2949575"/>
              <a:gd name="connsiteX56" fmla="*/ 514350 w 4648200"/>
              <a:gd name="connsiteY56" fmla="*/ 2597150 h 2949575"/>
              <a:gd name="connsiteX57" fmla="*/ 381000 w 4648200"/>
              <a:gd name="connsiteY57" fmla="*/ 2432050 h 2949575"/>
              <a:gd name="connsiteX58" fmla="*/ 285750 w 4648200"/>
              <a:gd name="connsiteY58" fmla="*/ 2317750 h 2949575"/>
              <a:gd name="connsiteX59" fmla="*/ 196850 w 4648200"/>
              <a:gd name="connsiteY59" fmla="*/ 2165350 h 2949575"/>
              <a:gd name="connsiteX60" fmla="*/ 114300 w 4648200"/>
              <a:gd name="connsiteY60" fmla="*/ 1981200 h 2949575"/>
              <a:gd name="connsiteX61" fmla="*/ 69850 w 4648200"/>
              <a:gd name="connsiteY61" fmla="*/ 1809750 h 2949575"/>
              <a:gd name="connsiteX62" fmla="*/ 25400 w 4648200"/>
              <a:gd name="connsiteY62" fmla="*/ 1600200 h 2949575"/>
              <a:gd name="connsiteX63" fmla="*/ 0 w 4648200"/>
              <a:gd name="connsiteY63" fmla="*/ 1377950 h 2949575"/>
              <a:gd name="connsiteX64" fmla="*/ 19050 w 4648200"/>
              <a:gd name="connsiteY64" fmla="*/ 1155700 h 2949575"/>
              <a:gd name="connsiteX65" fmla="*/ 44450 w 4648200"/>
              <a:gd name="connsiteY65" fmla="*/ 965200 h 2949575"/>
              <a:gd name="connsiteX66" fmla="*/ 101600 w 4648200"/>
              <a:gd name="connsiteY66" fmla="*/ 838200 h 2949575"/>
              <a:gd name="connsiteX0" fmla="*/ 101600 w 4648200"/>
              <a:gd name="connsiteY0" fmla="*/ 838200 h 2946610"/>
              <a:gd name="connsiteX1" fmla="*/ 146050 w 4648200"/>
              <a:gd name="connsiteY1" fmla="*/ 749300 h 2946610"/>
              <a:gd name="connsiteX2" fmla="*/ 177800 w 4648200"/>
              <a:gd name="connsiteY2" fmla="*/ 692150 h 2946610"/>
              <a:gd name="connsiteX3" fmla="*/ 279400 w 4648200"/>
              <a:gd name="connsiteY3" fmla="*/ 603250 h 2946610"/>
              <a:gd name="connsiteX4" fmla="*/ 374650 w 4648200"/>
              <a:gd name="connsiteY4" fmla="*/ 527050 h 2946610"/>
              <a:gd name="connsiteX5" fmla="*/ 463550 w 4648200"/>
              <a:gd name="connsiteY5" fmla="*/ 482600 h 2946610"/>
              <a:gd name="connsiteX6" fmla="*/ 565150 w 4648200"/>
              <a:gd name="connsiteY6" fmla="*/ 406400 h 2946610"/>
              <a:gd name="connsiteX7" fmla="*/ 717550 w 4648200"/>
              <a:gd name="connsiteY7" fmla="*/ 349250 h 2946610"/>
              <a:gd name="connsiteX8" fmla="*/ 831850 w 4648200"/>
              <a:gd name="connsiteY8" fmla="*/ 298450 h 2946610"/>
              <a:gd name="connsiteX9" fmla="*/ 927100 w 4648200"/>
              <a:gd name="connsiteY9" fmla="*/ 266700 h 2946610"/>
              <a:gd name="connsiteX10" fmla="*/ 1022350 w 4648200"/>
              <a:gd name="connsiteY10" fmla="*/ 260350 h 2946610"/>
              <a:gd name="connsiteX11" fmla="*/ 1104900 w 4648200"/>
              <a:gd name="connsiteY11" fmla="*/ 228600 h 2946610"/>
              <a:gd name="connsiteX12" fmla="*/ 1219200 w 4648200"/>
              <a:gd name="connsiteY12" fmla="*/ 190500 h 2946610"/>
              <a:gd name="connsiteX13" fmla="*/ 1346200 w 4648200"/>
              <a:gd name="connsiteY13" fmla="*/ 158750 h 2946610"/>
              <a:gd name="connsiteX14" fmla="*/ 1473200 w 4648200"/>
              <a:gd name="connsiteY14" fmla="*/ 133350 h 2946610"/>
              <a:gd name="connsiteX15" fmla="*/ 1612900 w 4648200"/>
              <a:gd name="connsiteY15" fmla="*/ 101600 h 2946610"/>
              <a:gd name="connsiteX16" fmla="*/ 1765300 w 4648200"/>
              <a:gd name="connsiteY16" fmla="*/ 82550 h 2946610"/>
              <a:gd name="connsiteX17" fmla="*/ 1943100 w 4648200"/>
              <a:gd name="connsiteY17" fmla="*/ 76200 h 2946610"/>
              <a:gd name="connsiteX18" fmla="*/ 2070100 w 4648200"/>
              <a:gd name="connsiteY18" fmla="*/ 50800 h 2946610"/>
              <a:gd name="connsiteX19" fmla="*/ 2254250 w 4648200"/>
              <a:gd name="connsiteY19" fmla="*/ 25400 h 2946610"/>
              <a:gd name="connsiteX20" fmla="*/ 2451100 w 4648200"/>
              <a:gd name="connsiteY20" fmla="*/ 6350 h 2946610"/>
              <a:gd name="connsiteX21" fmla="*/ 2679700 w 4648200"/>
              <a:gd name="connsiteY21" fmla="*/ 0 h 2946610"/>
              <a:gd name="connsiteX22" fmla="*/ 2876550 w 4648200"/>
              <a:gd name="connsiteY22" fmla="*/ 6350 h 2946610"/>
              <a:gd name="connsiteX23" fmla="*/ 3092450 w 4648200"/>
              <a:gd name="connsiteY23" fmla="*/ 19050 h 2946610"/>
              <a:gd name="connsiteX24" fmla="*/ 3327400 w 4648200"/>
              <a:gd name="connsiteY24" fmla="*/ 63500 h 2946610"/>
              <a:gd name="connsiteX25" fmla="*/ 3517900 w 4648200"/>
              <a:gd name="connsiteY25" fmla="*/ 120650 h 2946610"/>
              <a:gd name="connsiteX26" fmla="*/ 3714750 w 4648200"/>
              <a:gd name="connsiteY26" fmla="*/ 171450 h 2946610"/>
              <a:gd name="connsiteX27" fmla="*/ 3886200 w 4648200"/>
              <a:gd name="connsiteY27" fmla="*/ 247650 h 2946610"/>
              <a:gd name="connsiteX28" fmla="*/ 4044950 w 4648200"/>
              <a:gd name="connsiteY28" fmla="*/ 342900 h 2946610"/>
              <a:gd name="connsiteX29" fmla="*/ 4197350 w 4648200"/>
              <a:gd name="connsiteY29" fmla="*/ 457200 h 2946610"/>
              <a:gd name="connsiteX30" fmla="*/ 4337050 w 4648200"/>
              <a:gd name="connsiteY30" fmla="*/ 571500 h 2946610"/>
              <a:gd name="connsiteX31" fmla="*/ 4476750 w 4648200"/>
              <a:gd name="connsiteY31" fmla="*/ 742950 h 2946610"/>
              <a:gd name="connsiteX32" fmla="*/ 4559300 w 4648200"/>
              <a:gd name="connsiteY32" fmla="*/ 901700 h 2946610"/>
              <a:gd name="connsiteX33" fmla="*/ 4616450 w 4648200"/>
              <a:gd name="connsiteY33" fmla="*/ 1085850 h 2946610"/>
              <a:gd name="connsiteX34" fmla="*/ 4641850 w 4648200"/>
              <a:gd name="connsiteY34" fmla="*/ 1270000 h 2946610"/>
              <a:gd name="connsiteX35" fmla="*/ 4648200 w 4648200"/>
              <a:gd name="connsiteY35" fmla="*/ 1460500 h 2946610"/>
              <a:gd name="connsiteX36" fmla="*/ 4641850 w 4648200"/>
              <a:gd name="connsiteY36" fmla="*/ 1631950 h 2946610"/>
              <a:gd name="connsiteX37" fmla="*/ 4603750 w 4648200"/>
              <a:gd name="connsiteY37" fmla="*/ 1873250 h 2946610"/>
              <a:gd name="connsiteX38" fmla="*/ 4540250 w 4648200"/>
              <a:gd name="connsiteY38" fmla="*/ 2063750 h 2946610"/>
              <a:gd name="connsiteX39" fmla="*/ 4419600 w 4648200"/>
              <a:gd name="connsiteY39" fmla="*/ 2279650 h 2946610"/>
              <a:gd name="connsiteX40" fmla="*/ 4286250 w 4648200"/>
              <a:gd name="connsiteY40" fmla="*/ 2432050 h 2946610"/>
              <a:gd name="connsiteX41" fmla="*/ 4121150 w 4648200"/>
              <a:gd name="connsiteY41" fmla="*/ 2571750 h 2946610"/>
              <a:gd name="connsiteX42" fmla="*/ 3949700 w 4648200"/>
              <a:gd name="connsiteY42" fmla="*/ 2673350 h 2946610"/>
              <a:gd name="connsiteX43" fmla="*/ 3759200 w 4648200"/>
              <a:gd name="connsiteY43" fmla="*/ 2755900 h 2946610"/>
              <a:gd name="connsiteX44" fmla="*/ 3568700 w 4648200"/>
              <a:gd name="connsiteY44" fmla="*/ 2832100 h 2946610"/>
              <a:gd name="connsiteX45" fmla="*/ 3362325 w 4648200"/>
              <a:gd name="connsiteY45" fmla="*/ 2901950 h 2946610"/>
              <a:gd name="connsiteX46" fmla="*/ 3098800 w 4648200"/>
              <a:gd name="connsiteY46" fmla="*/ 2940050 h 2946610"/>
              <a:gd name="connsiteX47" fmla="*/ 2809875 w 4648200"/>
              <a:gd name="connsiteY47" fmla="*/ 2943225 h 2946610"/>
              <a:gd name="connsiteX48" fmla="*/ 2501900 w 4648200"/>
              <a:gd name="connsiteY48" fmla="*/ 2933700 h 2946610"/>
              <a:gd name="connsiteX49" fmla="*/ 2209800 w 4648200"/>
              <a:gd name="connsiteY49" fmla="*/ 2946400 h 2946610"/>
              <a:gd name="connsiteX50" fmla="*/ 1819275 w 4648200"/>
              <a:gd name="connsiteY50" fmla="*/ 2946400 h 2946610"/>
              <a:gd name="connsiteX51" fmla="*/ 1489075 w 4648200"/>
              <a:gd name="connsiteY51" fmla="*/ 2946400 h 2946610"/>
              <a:gd name="connsiteX52" fmla="*/ 1250950 w 4648200"/>
              <a:gd name="connsiteY52" fmla="*/ 2917825 h 2946610"/>
              <a:gd name="connsiteX53" fmla="*/ 1028700 w 4648200"/>
              <a:gd name="connsiteY53" fmla="*/ 2870200 h 2946610"/>
              <a:gd name="connsiteX54" fmla="*/ 850900 w 4648200"/>
              <a:gd name="connsiteY54" fmla="*/ 2800350 h 2946610"/>
              <a:gd name="connsiteX55" fmla="*/ 679450 w 4648200"/>
              <a:gd name="connsiteY55" fmla="*/ 2724150 h 2946610"/>
              <a:gd name="connsiteX56" fmla="*/ 514350 w 4648200"/>
              <a:gd name="connsiteY56" fmla="*/ 2597150 h 2946610"/>
              <a:gd name="connsiteX57" fmla="*/ 381000 w 4648200"/>
              <a:gd name="connsiteY57" fmla="*/ 2432050 h 2946610"/>
              <a:gd name="connsiteX58" fmla="*/ 285750 w 4648200"/>
              <a:gd name="connsiteY58" fmla="*/ 2317750 h 2946610"/>
              <a:gd name="connsiteX59" fmla="*/ 196850 w 4648200"/>
              <a:gd name="connsiteY59" fmla="*/ 2165350 h 2946610"/>
              <a:gd name="connsiteX60" fmla="*/ 114300 w 4648200"/>
              <a:gd name="connsiteY60" fmla="*/ 1981200 h 2946610"/>
              <a:gd name="connsiteX61" fmla="*/ 69850 w 4648200"/>
              <a:gd name="connsiteY61" fmla="*/ 1809750 h 2946610"/>
              <a:gd name="connsiteX62" fmla="*/ 25400 w 4648200"/>
              <a:gd name="connsiteY62" fmla="*/ 1600200 h 2946610"/>
              <a:gd name="connsiteX63" fmla="*/ 0 w 4648200"/>
              <a:gd name="connsiteY63" fmla="*/ 1377950 h 2946610"/>
              <a:gd name="connsiteX64" fmla="*/ 19050 w 4648200"/>
              <a:gd name="connsiteY64" fmla="*/ 1155700 h 2946610"/>
              <a:gd name="connsiteX65" fmla="*/ 44450 w 4648200"/>
              <a:gd name="connsiteY65" fmla="*/ 965200 h 2946610"/>
              <a:gd name="connsiteX66" fmla="*/ 101600 w 4648200"/>
              <a:gd name="connsiteY66" fmla="*/ 838200 h 2946610"/>
              <a:gd name="connsiteX0" fmla="*/ 101600 w 4648200"/>
              <a:gd name="connsiteY0" fmla="*/ 838200 h 2946610"/>
              <a:gd name="connsiteX1" fmla="*/ 146050 w 4648200"/>
              <a:gd name="connsiteY1" fmla="*/ 749300 h 2946610"/>
              <a:gd name="connsiteX2" fmla="*/ 177800 w 4648200"/>
              <a:gd name="connsiteY2" fmla="*/ 692150 h 2946610"/>
              <a:gd name="connsiteX3" fmla="*/ 279400 w 4648200"/>
              <a:gd name="connsiteY3" fmla="*/ 603250 h 2946610"/>
              <a:gd name="connsiteX4" fmla="*/ 374650 w 4648200"/>
              <a:gd name="connsiteY4" fmla="*/ 527050 h 2946610"/>
              <a:gd name="connsiteX5" fmla="*/ 463550 w 4648200"/>
              <a:gd name="connsiteY5" fmla="*/ 482600 h 2946610"/>
              <a:gd name="connsiteX6" fmla="*/ 565150 w 4648200"/>
              <a:gd name="connsiteY6" fmla="*/ 406400 h 2946610"/>
              <a:gd name="connsiteX7" fmla="*/ 717550 w 4648200"/>
              <a:gd name="connsiteY7" fmla="*/ 349250 h 2946610"/>
              <a:gd name="connsiteX8" fmla="*/ 831850 w 4648200"/>
              <a:gd name="connsiteY8" fmla="*/ 298450 h 2946610"/>
              <a:gd name="connsiteX9" fmla="*/ 927100 w 4648200"/>
              <a:gd name="connsiteY9" fmla="*/ 266700 h 2946610"/>
              <a:gd name="connsiteX10" fmla="*/ 1022350 w 4648200"/>
              <a:gd name="connsiteY10" fmla="*/ 260350 h 2946610"/>
              <a:gd name="connsiteX11" fmla="*/ 1104900 w 4648200"/>
              <a:gd name="connsiteY11" fmla="*/ 228600 h 2946610"/>
              <a:gd name="connsiteX12" fmla="*/ 1219200 w 4648200"/>
              <a:gd name="connsiteY12" fmla="*/ 190500 h 2946610"/>
              <a:gd name="connsiteX13" fmla="*/ 1346200 w 4648200"/>
              <a:gd name="connsiteY13" fmla="*/ 158750 h 2946610"/>
              <a:gd name="connsiteX14" fmla="*/ 1473200 w 4648200"/>
              <a:gd name="connsiteY14" fmla="*/ 133350 h 2946610"/>
              <a:gd name="connsiteX15" fmla="*/ 1612900 w 4648200"/>
              <a:gd name="connsiteY15" fmla="*/ 101600 h 2946610"/>
              <a:gd name="connsiteX16" fmla="*/ 1765300 w 4648200"/>
              <a:gd name="connsiteY16" fmla="*/ 82550 h 2946610"/>
              <a:gd name="connsiteX17" fmla="*/ 1943100 w 4648200"/>
              <a:gd name="connsiteY17" fmla="*/ 76200 h 2946610"/>
              <a:gd name="connsiteX18" fmla="*/ 2070100 w 4648200"/>
              <a:gd name="connsiteY18" fmla="*/ 50800 h 2946610"/>
              <a:gd name="connsiteX19" fmla="*/ 2254250 w 4648200"/>
              <a:gd name="connsiteY19" fmla="*/ 25400 h 2946610"/>
              <a:gd name="connsiteX20" fmla="*/ 2451100 w 4648200"/>
              <a:gd name="connsiteY20" fmla="*/ 6350 h 2946610"/>
              <a:gd name="connsiteX21" fmla="*/ 2679700 w 4648200"/>
              <a:gd name="connsiteY21" fmla="*/ 0 h 2946610"/>
              <a:gd name="connsiteX22" fmla="*/ 2876550 w 4648200"/>
              <a:gd name="connsiteY22" fmla="*/ 6350 h 2946610"/>
              <a:gd name="connsiteX23" fmla="*/ 3092450 w 4648200"/>
              <a:gd name="connsiteY23" fmla="*/ 19050 h 2946610"/>
              <a:gd name="connsiteX24" fmla="*/ 3327400 w 4648200"/>
              <a:gd name="connsiteY24" fmla="*/ 63500 h 2946610"/>
              <a:gd name="connsiteX25" fmla="*/ 3517900 w 4648200"/>
              <a:gd name="connsiteY25" fmla="*/ 120650 h 2946610"/>
              <a:gd name="connsiteX26" fmla="*/ 3714750 w 4648200"/>
              <a:gd name="connsiteY26" fmla="*/ 171450 h 2946610"/>
              <a:gd name="connsiteX27" fmla="*/ 3886200 w 4648200"/>
              <a:gd name="connsiteY27" fmla="*/ 247650 h 2946610"/>
              <a:gd name="connsiteX28" fmla="*/ 4044950 w 4648200"/>
              <a:gd name="connsiteY28" fmla="*/ 342900 h 2946610"/>
              <a:gd name="connsiteX29" fmla="*/ 4197350 w 4648200"/>
              <a:gd name="connsiteY29" fmla="*/ 457200 h 2946610"/>
              <a:gd name="connsiteX30" fmla="*/ 4337050 w 4648200"/>
              <a:gd name="connsiteY30" fmla="*/ 571500 h 2946610"/>
              <a:gd name="connsiteX31" fmla="*/ 4476750 w 4648200"/>
              <a:gd name="connsiteY31" fmla="*/ 742950 h 2946610"/>
              <a:gd name="connsiteX32" fmla="*/ 4559300 w 4648200"/>
              <a:gd name="connsiteY32" fmla="*/ 901700 h 2946610"/>
              <a:gd name="connsiteX33" fmla="*/ 4616450 w 4648200"/>
              <a:gd name="connsiteY33" fmla="*/ 1085850 h 2946610"/>
              <a:gd name="connsiteX34" fmla="*/ 4641850 w 4648200"/>
              <a:gd name="connsiteY34" fmla="*/ 1270000 h 2946610"/>
              <a:gd name="connsiteX35" fmla="*/ 4648200 w 4648200"/>
              <a:gd name="connsiteY35" fmla="*/ 1460500 h 2946610"/>
              <a:gd name="connsiteX36" fmla="*/ 4641850 w 4648200"/>
              <a:gd name="connsiteY36" fmla="*/ 1631950 h 2946610"/>
              <a:gd name="connsiteX37" fmla="*/ 4603750 w 4648200"/>
              <a:gd name="connsiteY37" fmla="*/ 1873250 h 2946610"/>
              <a:gd name="connsiteX38" fmla="*/ 4540250 w 4648200"/>
              <a:gd name="connsiteY38" fmla="*/ 2063750 h 2946610"/>
              <a:gd name="connsiteX39" fmla="*/ 4419600 w 4648200"/>
              <a:gd name="connsiteY39" fmla="*/ 2279650 h 2946610"/>
              <a:gd name="connsiteX40" fmla="*/ 4286250 w 4648200"/>
              <a:gd name="connsiteY40" fmla="*/ 2432050 h 2946610"/>
              <a:gd name="connsiteX41" fmla="*/ 4121150 w 4648200"/>
              <a:gd name="connsiteY41" fmla="*/ 2571750 h 2946610"/>
              <a:gd name="connsiteX42" fmla="*/ 3949700 w 4648200"/>
              <a:gd name="connsiteY42" fmla="*/ 2673350 h 2946610"/>
              <a:gd name="connsiteX43" fmla="*/ 3759200 w 4648200"/>
              <a:gd name="connsiteY43" fmla="*/ 2755900 h 2946610"/>
              <a:gd name="connsiteX44" fmla="*/ 3568700 w 4648200"/>
              <a:gd name="connsiteY44" fmla="*/ 2832100 h 2946610"/>
              <a:gd name="connsiteX45" fmla="*/ 3362325 w 4648200"/>
              <a:gd name="connsiteY45" fmla="*/ 2901950 h 2946610"/>
              <a:gd name="connsiteX46" fmla="*/ 3098800 w 4648200"/>
              <a:gd name="connsiteY46" fmla="*/ 2940050 h 2946610"/>
              <a:gd name="connsiteX47" fmla="*/ 2809875 w 4648200"/>
              <a:gd name="connsiteY47" fmla="*/ 2930525 h 2946610"/>
              <a:gd name="connsiteX48" fmla="*/ 2501900 w 4648200"/>
              <a:gd name="connsiteY48" fmla="*/ 2933700 h 2946610"/>
              <a:gd name="connsiteX49" fmla="*/ 2209800 w 4648200"/>
              <a:gd name="connsiteY49" fmla="*/ 2946400 h 2946610"/>
              <a:gd name="connsiteX50" fmla="*/ 1819275 w 4648200"/>
              <a:gd name="connsiteY50" fmla="*/ 2946400 h 2946610"/>
              <a:gd name="connsiteX51" fmla="*/ 1489075 w 4648200"/>
              <a:gd name="connsiteY51" fmla="*/ 2946400 h 2946610"/>
              <a:gd name="connsiteX52" fmla="*/ 1250950 w 4648200"/>
              <a:gd name="connsiteY52" fmla="*/ 2917825 h 2946610"/>
              <a:gd name="connsiteX53" fmla="*/ 1028700 w 4648200"/>
              <a:gd name="connsiteY53" fmla="*/ 2870200 h 2946610"/>
              <a:gd name="connsiteX54" fmla="*/ 850900 w 4648200"/>
              <a:gd name="connsiteY54" fmla="*/ 2800350 h 2946610"/>
              <a:gd name="connsiteX55" fmla="*/ 679450 w 4648200"/>
              <a:gd name="connsiteY55" fmla="*/ 2724150 h 2946610"/>
              <a:gd name="connsiteX56" fmla="*/ 514350 w 4648200"/>
              <a:gd name="connsiteY56" fmla="*/ 2597150 h 2946610"/>
              <a:gd name="connsiteX57" fmla="*/ 381000 w 4648200"/>
              <a:gd name="connsiteY57" fmla="*/ 2432050 h 2946610"/>
              <a:gd name="connsiteX58" fmla="*/ 285750 w 4648200"/>
              <a:gd name="connsiteY58" fmla="*/ 2317750 h 2946610"/>
              <a:gd name="connsiteX59" fmla="*/ 196850 w 4648200"/>
              <a:gd name="connsiteY59" fmla="*/ 2165350 h 2946610"/>
              <a:gd name="connsiteX60" fmla="*/ 114300 w 4648200"/>
              <a:gd name="connsiteY60" fmla="*/ 1981200 h 2946610"/>
              <a:gd name="connsiteX61" fmla="*/ 69850 w 4648200"/>
              <a:gd name="connsiteY61" fmla="*/ 1809750 h 2946610"/>
              <a:gd name="connsiteX62" fmla="*/ 25400 w 4648200"/>
              <a:gd name="connsiteY62" fmla="*/ 1600200 h 2946610"/>
              <a:gd name="connsiteX63" fmla="*/ 0 w 4648200"/>
              <a:gd name="connsiteY63" fmla="*/ 1377950 h 2946610"/>
              <a:gd name="connsiteX64" fmla="*/ 19050 w 4648200"/>
              <a:gd name="connsiteY64" fmla="*/ 1155700 h 2946610"/>
              <a:gd name="connsiteX65" fmla="*/ 44450 w 4648200"/>
              <a:gd name="connsiteY65" fmla="*/ 965200 h 2946610"/>
              <a:gd name="connsiteX66" fmla="*/ 101600 w 4648200"/>
              <a:gd name="connsiteY66" fmla="*/ 838200 h 2946610"/>
              <a:gd name="connsiteX0" fmla="*/ 101600 w 4648200"/>
              <a:gd name="connsiteY0" fmla="*/ 838200 h 2946610"/>
              <a:gd name="connsiteX1" fmla="*/ 146050 w 4648200"/>
              <a:gd name="connsiteY1" fmla="*/ 749300 h 2946610"/>
              <a:gd name="connsiteX2" fmla="*/ 177800 w 4648200"/>
              <a:gd name="connsiteY2" fmla="*/ 692150 h 2946610"/>
              <a:gd name="connsiteX3" fmla="*/ 279400 w 4648200"/>
              <a:gd name="connsiteY3" fmla="*/ 603250 h 2946610"/>
              <a:gd name="connsiteX4" fmla="*/ 374650 w 4648200"/>
              <a:gd name="connsiteY4" fmla="*/ 527050 h 2946610"/>
              <a:gd name="connsiteX5" fmla="*/ 463550 w 4648200"/>
              <a:gd name="connsiteY5" fmla="*/ 482600 h 2946610"/>
              <a:gd name="connsiteX6" fmla="*/ 565150 w 4648200"/>
              <a:gd name="connsiteY6" fmla="*/ 406400 h 2946610"/>
              <a:gd name="connsiteX7" fmla="*/ 717550 w 4648200"/>
              <a:gd name="connsiteY7" fmla="*/ 349250 h 2946610"/>
              <a:gd name="connsiteX8" fmla="*/ 831850 w 4648200"/>
              <a:gd name="connsiteY8" fmla="*/ 298450 h 2946610"/>
              <a:gd name="connsiteX9" fmla="*/ 927100 w 4648200"/>
              <a:gd name="connsiteY9" fmla="*/ 266700 h 2946610"/>
              <a:gd name="connsiteX10" fmla="*/ 1022350 w 4648200"/>
              <a:gd name="connsiteY10" fmla="*/ 260350 h 2946610"/>
              <a:gd name="connsiteX11" fmla="*/ 1104900 w 4648200"/>
              <a:gd name="connsiteY11" fmla="*/ 228600 h 2946610"/>
              <a:gd name="connsiteX12" fmla="*/ 1219200 w 4648200"/>
              <a:gd name="connsiteY12" fmla="*/ 190500 h 2946610"/>
              <a:gd name="connsiteX13" fmla="*/ 1346200 w 4648200"/>
              <a:gd name="connsiteY13" fmla="*/ 158750 h 2946610"/>
              <a:gd name="connsiteX14" fmla="*/ 1473200 w 4648200"/>
              <a:gd name="connsiteY14" fmla="*/ 133350 h 2946610"/>
              <a:gd name="connsiteX15" fmla="*/ 1612900 w 4648200"/>
              <a:gd name="connsiteY15" fmla="*/ 101600 h 2946610"/>
              <a:gd name="connsiteX16" fmla="*/ 1765300 w 4648200"/>
              <a:gd name="connsiteY16" fmla="*/ 82550 h 2946610"/>
              <a:gd name="connsiteX17" fmla="*/ 1943100 w 4648200"/>
              <a:gd name="connsiteY17" fmla="*/ 76200 h 2946610"/>
              <a:gd name="connsiteX18" fmla="*/ 2070100 w 4648200"/>
              <a:gd name="connsiteY18" fmla="*/ 50800 h 2946610"/>
              <a:gd name="connsiteX19" fmla="*/ 2254250 w 4648200"/>
              <a:gd name="connsiteY19" fmla="*/ 25400 h 2946610"/>
              <a:gd name="connsiteX20" fmla="*/ 2451100 w 4648200"/>
              <a:gd name="connsiteY20" fmla="*/ 6350 h 2946610"/>
              <a:gd name="connsiteX21" fmla="*/ 2679700 w 4648200"/>
              <a:gd name="connsiteY21" fmla="*/ 0 h 2946610"/>
              <a:gd name="connsiteX22" fmla="*/ 2876550 w 4648200"/>
              <a:gd name="connsiteY22" fmla="*/ 6350 h 2946610"/>
              <a:gd name="connsiteX23" fmla="*/ 3092450 w 4648200"/>
              <a:gd name="connsiteY23" fmla="*/ 19050 h 2946610"/>
              <a:gd name="connsiteX24" fmla="*/ 3327400 w 4648200"/>
              <a:gd name="connsiteY24" fmla="*/ 63500 h 2946610"/>
              <a:gd name="connsiteX25" fmla="*/ 3517900 w 4648200"/>
              <a:gd name="connsiteY25" fmla="*/ 120650 h 2946610"/>
              <a:gd name="connsiteX26" fmla="*/ 3714750 w 4648200"/>
              <a:gd name="connsiteY26" fmla="*/ 171450 h 2946610"/>
              <a:gd name="connsiteX27" fmla="*/ 3886200 w 4648200"/>
              <a:gd name="connsiteY27" fmla="*/ 247650 h 2946610"/>
              <a:gd name="connsiteX28" fmla="*/ 4044950 w 4648200"/>
              <a:gd name="connsiteY28" fmla="*/ 342900 h 2946610"/>
              <a:gd name="connsiteX29" fmla="*/ 4197350 w 4648200"/>
              <a:gd name="connsiteY29" fmla="*/ 457200 h 2946610"/>
              <a:gd name="connsiteX30" fmla="*/ 4337050 w 4648200"/>
              <a:gd name="connsiteY30" fmla="*/ 571500 h 2946610"/>
              <a:gd name="connsiteX31" fmla="*/ 4476750 w 4648200"/>
              <a:gd name="connsiteY31" fmla="*/ 742950 h 2946610"/>
              <a:gd name="connsiteX32" fmla="*/ 4559300 w 4648200"/>
              <a:gd name="connsiteY32" fmla="*/ 901700 h 2946610"/>
              <a:gd name="connsiteX33" fmla="*/ 4616450 w 4648200"/>
              <a:gd name="connsiteY33" fmla="*/ 1085850 h 2946610"/>
              <a:gd name="connsiteX34" fmla="*/ 4641850 w 4648200"/>
              <a:gd name="connsiteY34" fmla="*/ 1270000 h 2946610"/>
              <a:gd name="connsiteX35" fmla="*/ 4648200 w 4648200"/>
              <a:gd name="connsiteY35" fmla="*/ 1460500 h 2946610"/>
              <a:gd name="connsiteX36" fmla="*/ 4641850 w 4648200"/>
              <a:gd name="connsiteY36" fmla="*/ 1631950 h 2946610"/>
              <a:gd name="connsiteX37" fmla="*/ 4603750 w 4648200"/>
              <a:gd name="connsiteY37" fmla="*/ 1873250 h 2946610"/>
              <a:gd name="connsiteX38" fmla="*/ 4540250 w 4648200"/>
              <a:gd name="connsiteY38" fmla="*/ 2063750 h 2946610"/>
              <a:gd name="connsiteX39" fmla="*/ 4419600 w 4648200"/>
              <a:gd name="connsiteY39" fmla="*/ 2279650 h 2946610"/>
              <a:gd name="connsiteX40" fmla="*/ 4286250 w 4648200"/>
              <a:gd name="connsiteY40" fmla="*/ 2432050 h 2946610"/>
              <a:gd name="connsiteX41" fmla="*/ 4121150 w 4648200"/>
              <a:gd name="connsiteY41" fmla="*/ 2571750 h 2946610"/>
              <a:gd name="connsiteX42" fmla="*/ 3949700 w 4648200"/>
              <a:gd name="connsiteY42" fmla="*/ 2673350 h 2946610"/>
              <a:gd name="connsiteX43" fmla="*/ 3759200 w 4648200"/>
              <a:gd name="connsiteY43" fmla="*/ 2755900 h 2946610"/>
              <a:gd name="connsiteX44" fmla="*/ 3568700 w 4648200"/>
              <a:gd name="connsiteY44" fmla="*/ 2832100 h 2946610"/>
              <a:gd name="connsiteX45" fmla="*/ 3362325 w 4648200"/>
              <a:gd name="connsiteY45" fmla="*/ 2901950 h 2946610"/>
              <a:gd name="connsiteX46" fmla="*/ 3098800 w 4648200"/>
              <a:gd name="connsiteY46" fmla="*/ 2940050 h 2946610"/>
              <a:gd name="connsiteX47" fmla="*/ 2813050 w 4648200"/>
              <a:gd name="connsiteY47" fmla="*/ 2936875 h 2946610"/>
              <a:gd name="connsiteX48" fmla="*/ 2501900 w 4648200"/>
              <a:gd name="connsiteY48" fmla="*/ 2933700 h 2946610"/>
              <a:gd name="connsiteX49" fmla="*/ 2209800 w 4648200"/>
              <a:gd name="connsiteY49" fmla="*/ 2946400 h 2946610"/>
              <a:gd name="connsiteX50" fmla="*/ 1819275 w 4648200"/>
              <a:gd name="connsiteY50" fmla="*/ 2946400 h 2946610"/>
              <a:gd name="connsiteX51" fmla="*/ 1489075 w 4648200"/>
              <a:gd name="connsiteY51" fmla="*/ 2946400 h 2946610"/>
              <a:gd name="connsiteX52" fmla="*/ 1250950 w 4648200"/>
              <a:gd name="connsiteY52" fmla="*/ 2917825 h 2946610"/>
              <a:gd name="connsiteX53" fmla="*/ 1028700 w 4648200"/>
              <a:gd name="connsiteY53" fmla="*/ 2870200 h 2946610"/>
              <a:gd name="connsiteX54" fmla="*/ 850900 w 4648200"/>
              <a:gd name="connsiteY54" fmla="*/ 2800350 h 2946610"/>
              <a:gd name="connsiteX55" fmla="*/ 679450 w 4648200"/>
              <a:gd name="connsiteY55" fmla="*/ 2724150 h 2946610"/>
              <a:gd name="connsiteX56" fmla="*/ 514350 w 4648200"/>
              <a:gd name="connsiteY56" fmla="*/ 2597150 h 2946610"/>
              <a:gd name="connsiteX57" fmla="*/ 381000 w 4648200"/>
              <a:gd name="connsiteY57" fmla="*/ 2432050 h 2946610"/>
              <a:gd name="connsiteX58" fmla="*/ 285750 w 4648200"/>
              <a:gd name="connsiteY58" fmla="*/ 2317750 h 2946610"/>
              <a:gd name="connsiteX59" fmla="*/ 196850 w 4648200"/>
              <a:gd name="connsiteY59" fmla="*/ 2165350 h 2946610"/>
              <a:gd name="connsiteX60" fmla="*/ 114300 w 4648200"/>
              <a:gd name="connsiteY60" fmla="*/ 1981200 h 2946610"/>
              <a:gd name="connsiteX61" fmla="*/ 69850 w 4648200"/>
              <a:gd name="connsiteY61" fmla="*/ 1809750 h 2946610"/>
              <a:gd name="connsiteX62" fmla="*/ 25400 w 4648200"/>
              <a:gd name="connsiteY62" fmla="*/ 1600200 h 2946610"/>
              <a:gd name="connsiteX63" fmla="*/ 0 w 4648200"/>
              <a:gd name="connsiteY63" fmla="*/ 1377950 h 2946610"/>
              <a:gd name="connsiteX64" fmla="*/ 19050 w 4648200"/>
              <a:gd name="connsiteY64" fmla="*/ 1155700 h 2946610"/>
              <a:gd name="connsiteX65" fmla="*/ 44450 w 4648200"/>
              <a:gd name="connsiteY65" fmla="*/ 965200 h 2946610"/>
              <a:gd name="connsiteX66" fmla="*/ 101600 w 4648200"/>
              <a:gd name="connsiteY66" fmla="*/ 838200 h 2946610"/>
              <a:gd name="connsiteX0" fmla="*/ 101600 w 4648200"/>
              <a:gd name="connsiteY0" fmla="*/ 838200 h 2946610"/>
              <a:gd name="connsiteX1" fmla="*/ 146050 w 4648200"/>
              <a:gd name="connsiteY1" fmla="*/ 749300 h 2946610"/>
              <a:gd name="connsiteX2" fmla="*/ 177800 w 4648200"/>
              <a:gd name="connsiteY2" fmla="*/ 692150 h 2946610"/>
              <a:gd name="connsiteX3" fmla="*/ 279400 w 4648200"/>
              <a:gd name="connsiteY3" fmla="*/ 603250 h 2946610"/>
              <a:gd name="connsiteX4" fmla="*/ 374650 w 4648200"/>
              <a:gd name="connsiteY4" fmla="*/ 527050 h 2946610"/>
              <a:gd name="connsiteX5" fmla="*/ 463550 w 4648200"/>
              <a:gd name="connsiteY5" fmla="*/ 482600 h 2946610"/>
              <a:gd name="connsiteX6" fmla="*/ 565150 w 4648200"/>
              <a:gd name="connsiteY6" fmla="*/ 406400 h 2946610"/>
              <a:gd name="connsiteX7" fmla="*/ 717550 w 4648200"/>
              <a:gd name="connsiteY7" fmla="*/ 349250 h 2946610"/>
              <a:gd name="connsiteX8" fmla="*/ 831850 w 4648200"/>
              <a:gd name="connsiteY8" fmla="*/ 298450 h 2946610"/>
              <a:gd name="connsiteX9" fmla="*/ 927100 w 4648200"/>
              <a:gd name="connsiteY9" fmla="*/ 266700 h 2946610"/>
              <a:gd name="connsiteX10" fmla="*/ 1022350 w 4648200"/>
              <a:gd name="connsiteY10" fmla="*/ 260350 h 2946610"/>
              <a:gd name="connsiteX11" fmla="*/ 1104900 w 4648200"/>
              <a:gd name="connsiteY11" fmla="*/ 228600 h 2946610"/>
              <a:gd name="connsiteX12" fmla="*/ 1219200 w 4648200"/>
              <a:gd name="connsiteY12" fmla="*/ 190500 h 2946610"/>
              <a:gd name="connsiteX13" fmla="*/ 1346200 w 4648200"/>
              <a:gd name="connsiteY13" fmla="*/ 158750 h 2946610"/>
              <a:gd name="connsiteX14" fmla="*/ 1473200 w 4648200"/>
              <a:gd name="connsiteY14" fmla="*/ 133350 h 2946610"/>
              <a:gd name="connsiteX15" fmla="*/ 1612900 w 4648200"/>
              <a:gd name="connsiteY15" fmla="*/ 101600 h 2946610"/>
              <a:gd name="connsiteX16" fmla="*/ 1765300 w 4648200"/>
              <a:gd name="connsiteY16" fmla="*/ 82550 h 2946610"/>
              <a:gd name="connsiteX17" fmla="*/ 1943100 w 4648200"/>
              <a:gd name="connsiteY17" fmla="*/ 76200 h 2946610"/>
              <a:gd name="connsiteX18" fmla="*/ 2070100 w 4648200"/>
              <a:gd name="connsiteY18" fmla="*/ 50800 h 2946610"/>
              <a:gd name="connsiteX19" fmla="*/ 2254250 w 4648200"/>
              <a:gd name="connsiteY19" fmla="*/ 25400 h 2946610"/>
              <a:gd name="connsiteX20" fmla="*/ 2451100 w 4648200"/>
              <a:gd name="connsiteY20" fmla="*/ 6350 h 2946610"/>
              <a:gd name="connsiteX21" fmla="*/ 2679700 w 4648200"/>
              <a:gd name="connsiteY21" fmla="*/ 0 h 2946610"/>
              <a:gd name="connsiteX22" fmla="*/ 2876550 w 4648200"/>
              <a:gd name="connsiteY22" fmla="*/ 6350 h 2946610"/>
              <a:gd name="connsiteX23" fmla="*/ 3092450 w 4648200"/>
              <a:gd name="connsiteY23" fmla="*/ 19050 h 2946610"/>
              <a:gd name="connsiteX24" fmla="*/ 3327400 w 4648200"/>
              <a:gd name="connsiteY24" fmla="*/ 63500 h 2946610"/>
              <a:gd name="connsiteX25" fmla="*/ 3517900 w 4648200"/>
              <a:gd name="connsiteY25" fmla="*/ 120650 h 2946610"/>
              <a:gd name="connsiteX26" fmla="*/ 3714750 w 4648200"/>
              <a:gd name="connsiteY26" fmla="*/ 171450 h 2946610"/>
              <a:gd name="connsiteX27" fmla="*/ 3886200 w 4648200"/>
              <a:gd name="connsiteY27" fmla="*/ 247650 h 2946610"/>
              <a:gd name="connsiteX28" fmla="*/ 4044950 w 4648200"/>
              <a:gd name="connsiteY28" fmla="*/ 342900 h 2946610"/>
              <a:gd name="connsiteX29" fmla="*/ 4197350 w 4648200"/>
              <a:gd name="connsiteY29" fmla="*/ 457200 h 2946610"/>
              <a:gd name="connsiteX30" fmla="*/ 4337050 w 4648200"/>
              <a:gd name="connsiteY30" fmla="*/ 571500 h 2946610"/>
              <a:gd name="connsiteX31" fmla="*/ 4476750 w 4648200"/>
              <a:gd name="connsiteY31" fmla="*/ 742950 h 2946610"/>
              <a:gd name="connsiteX32" fmla="*/ 4559300 w 4648200"/>
              <a:gd name="connsiteY32" fmla="*/ 901700 h 2946610"/>
              <a:gd name="connsiteX33" fmla="*/ 4616450 w 4648200"/>
              <a:gd name="connsiteY33" fmla="*/ 1085850 h 2946610"/>
              <a:gd name="connsiteX34" fmla="*/ 4641850 w 4648200"/>
              <a:gd name="connsiteY34" fmla="*/ 1270000 h 2946610"/>
              <a:gd name="connsiteX35" fmla="*/ 4648200 w 4648200"/>
              <a:gd name="connsiteY35" fmla="*/ 1460500 h 2946610"/>
              <a:gd name="connsiteX36" fmla="*/ 4641850 w 4648200"/>
              <a:gd name="connsiteY36" fmla="*/ 1631950 h 2946610"/>
              <a:gd name="connsiteX37" fmla="*/ 4603750 w 4648200"/>
              <a:gd name="connsiteY37" fmla="*/ 1873250 h 2946610"/>
              <a:gd name="connsiteX38" fmla="*/ 4540250 w 4648200"/>
              <a:gd name="connsiteY38" fmla="*/ 2063750 h 2946610"/>
              <a:gd name="connsiteX39" fmla="*/ 4419600 w 4648200"/>
              <a:gd name="connsiteY39" fmla="*/ 2279650 h 2946610"/>
              <a:gd name="connsiteX40" fmla="*/ 4286250 w 4648200"/>
              <a:gd name="connsiteY40" fmla="*/ 2432050 h 2946610"/>
              <a:gd name="connsiteX41" fmla="*/ 4121150 w 4648200"/>
              <a:gd name="connsiteY41" fmla="*/ 2571750 h 2946610"/>
              <a:gd name="connsiteX42" fmla="*/ 3949700 w 4648200"/>
              <a:gd name="connsiteY42" fmla="*/ 2673350 h 2946610"/>
              <a:gd name="connsiteX43" fmla="*/ 3759200 w 4648200"/>
              <a:gd name="connsiteY43" fmla="*/ 2755900 h 2946610"/>
              <a:gd name="connsiteX44" fmla="*/ 3568700 w 4648200"/>
              <a:gd name="connsiteY44" fmla="*/ 2832100 h 2946610"/>
              <a:gd name="connsiteX45" fmla="*/ 3362325 w 4648200"/>
              <a:gd name="connsiteY45" fmla="*/ 2901950 h 2946610"/>
              <a:gd name="connsiteX46" fmla="*/ 3101975 w 4648200"/>
              <a:gd name="connsiteY46" fmla="*/ 2930525 h 2946610"/>
              <a:gd name="connsiteX47" fmla="*/ 2813050 w 4648200"/>
              <a:gd name="connsiteY47" fmla="*/ 2936875 h 2946610"/>
              <a:gd name="connsiteX48" fmla="*/ 2501900 w 4648200"/>
              <a:gd name="connsiteY48" fmla="*/ 2933700 h 2946610"/>
              <a:gd name="connsiteX49" fmla="*/ 2209800 w 4648200"/>
              <a:gd name="connsiteY49" fmla="*/ 2946400 h 2946610"/>
              <a:gd name="connsiteX50" fmla="*/ 1819275 w 4648200"/>
              <a:gd name="connsiteY50" fmla="*/ 2946400 h 2946610"/>
              <a:gd name="connsiteX51" fmla="*/ 1489075 w 4648200"/>
              <a:gd name="connsiteY51" fmla="*/ 2946400 h 2946610"/>
              <a:gd name="connsiteX52" fmla="*/ 1250950 w 4648200"/>
              <a:gd name="connsiteY52" fmla="*/ 2917825 h 2946610"/>
              <a:gd name="connsiteX53" fmla="*/ 1028700 w 4648200"/>
              <a:gd name="connsiteY53" fmla="*/ 2870200 h 2946610"/>
              <a:gd name="connsiteX54" fmla="*/ 850900 w 4648200"/>
              <a:gd name="connsiteY54" fmla="*/ 2800350 h 2946610"/>
              <a:gd name="connsiteX55" fmla="*/ 679450 w 4648200"/>
              <a:gd name="connsiteY55" fmla="*/ 2724150 h 2946610"/>
              <a:gd name="connsiteX56" fmla="*/ 514350 w 4648200"/>
              <a:gd name="connsiteY56" fmla="*/ 2597150 h 2946610"/>
              <a:gd name="connsiteX57" fmla="*/ 381000 w 4648200"/>
              <a:gd name="connsiteY57" fmla="*/ 2432050 h 2946610"/>
              <a:gd name="connsiteX58" fmla="*/ 285750 w 4648200"/>
              <a:gd name="connsiteY58" fmla="*/ 2317750 h 2946610"/>
              <a:gd name="connsiteX59" fmla="*/ 196850 w 4648200"/>
              <a:gd name="connsiteY59" fmla="*/ 2165350 h 2946610"/>
              <a:gd name="connsiteX60" fmla="*/ 114300 w 4648200"/>
              <a:gd name="connsiteY60" fmla="*/ 1981200 h 2946610"/>
              <a:gd name="connsiteX61" fmla="*/ 69850 w 4648200"/>
              <a:gd name="connsiteY61" fmla="*/ 1809750 h 2946610"/>
              <a:gd name="connsiteX62" fmla="*/ 25400 w 4648200"/>
              <a:gd name="connsiteY62" fmla="*/ 1600200 h 2946610"/>
              <a:gd name="connsiteX63" fmla="*/ 0 w 4648200"/>
              <a:gd name="connsiteY63" fmla="*/ 1377950 h 2946610"/>
              <a:gd name="connsiteX64" fmla="*/ 19050 w 4648200"/>
              <a:gd name="connsiteY64" fmla="*/ 1155700 h 2946610"/>
              <a:gd name="connsiteX65" fmla="*/ 44450 w 4648200"/>
              <a:gd name="connsiteY65" fmla="*/ 965200 h 2946610"/>
              <a:gd name="connsiteX66" fmla="*/ 101600 w 4648200"/>
              <a:gd name="connsiteY66" fmla="*/ 838200 h 2946610"/>
              <a:gd name="connsiteX0" fmla="*/ 101600 w 4648200"/>
              <a:gd name="connsiteY0" fmla="*/ 838200 h 2946610"/>
              <a:gd name="connsiteX1" fmla="*/ 146050 w 4648200"/>
              <a:gd name="connsiteY1" fmla="*/ 749300 h 2946610"/>
              <a:gd name="connsiteX2" fmla="*/ 177800 w 4648200"/>
              <a:gd name="connsiteY2" fmla="*/ 692150 h 2946610"/>
              <a:gd name="connsiteX3" fmla="*/ 279400 w 4648200"/>
              <a:gd name="connsiteY3" fmla="*/ 603250 h 2946610"/>
              <a:gd name="connsiteX4" fmla="*/ 374650 w 4648200"/>
              <a:gd name="connsiteY4" fmla="*/ 527050 h 2946610"/>
              <a:gd name="connsiteX5" fmla="*/ 463550 w 4648200"/>
              <a:gd name="connsiteY5" fmla="*/ 482600 h 2946610"/>
              <a:gd name="connsiteX6" fmla="*/ 565150 w 4648200"/>
              <a:gd name="connsiteY6" fmla="*/ 406400 h 2946610"/>
              <a:gd name="connsiteX7" fmla="*/ 717550 w 4648200"/>
              <a:gd name="connsiteY7" fmla="*/ 349250 h 2946610"/>
              <a:gd name="connsiteX8" fmla="*/ 831850 w 4648200"/>
              <a:gd name="connsiteY8" fmla="*/ 298450 h 2946610"/>
              <a:gd name="connsiteX9" fmla="*/ 927100 w 4648200"/>
              <a:gd name="connsiteY9" fmla="*/ 266700 h 2946610"/>
              <a:gd name="connsiteX10" fmla="*/ 1022350 w 4648200"/>
              <a:gd name="connsiteY10" fmla="*/ 260350 h 2946610"/>
              <a:gd name="connsiteX11" fmla="*/ 1104900 w 4648200"/>
              <a:gd name="connsiteY11" fmla="*/ 228600 h 2946610"/>
              <a:gd name="connsiteX12" fmla="*/ 1219200 w 4648200"/>
              <a:gd name="connsiteY12" fmla="*/ 190500 h 2946610"/>
              <a:gd name="connsiteX13" fmla="*/ 1346200 w 4648200"/>
              <a:gd name="connsiteY13" fmla="*/ 158750 h 2946610"/>
              <a:gd name="connsiteX14" fmla="*/ 1473200 w 4648200"/>
              <a:gd name="connsiteY14" fmla="*/ 133350 h 2946610"/>
              <a:gd name="connsiteX15" fmla="*/ 1612900 w 4648200"/>
              <a:gd name="connsiteY15" fmla="*/ 101600 h 2946610"/>
              <a:gd name="connsiteX16" fmla="*/ 1765300 w 4648200"/>
              <a:gd name="connsiteY16" fmla="*/ 82550 h 2946610"/>
              <a:gd name="connsiteX17" fmla="*/ 1943100 w 4648200"/>
              <a:gd name="connsiteY17" fmla="*/ 76200 h 2946610"/>
              <a:gd name="connsiteX18" fmla="*/ 2070100 w 4648200"/>
              <a:gd name="connsiteY18" fmla="*/ 50800 h 2946610"/>
              <a:gd name="connsiteX19" fmla="*/ 2254250 w 4648200"/>
              <a:gd name="connsiteY19" fmla="*/ 25400 h 2946610"/>
              <a:gd name="connsiteX20" fmla="*/ 2451100 w 4648200"/>
              <a:gd name="connsiteY20" fmla="*/ 6350 h 2946610"/>
              <a:gd name="connsiteX21" fmla="*/ 2679700 w 4648200"/>
              <a:gd name="connsiteY21" fmla="*/ 0 h 2946610"/>
              <a:gd name="connsiteX22" fmla="*/ 2876550 w 4648200"/>
              <a:gd name="connsiteY22" fmla="*/ 6350 h 2946610"/>
              <a:gd name="connsiteX23" fmla="*/ 3092450 w 4648200"/>
              <a:gd name="connsiteY23" fmla="*/ 19050 h 2946610"/>
              <a:gd name="connsiteX24" fmla="*/ 3327400 w 4648200"/>
              <a:gd name="connsiteY24" fmla="*/ 63500 h 2946610"/>
              <a:gd name="connsiteX25" fmla="*/ 3517900 w 4648200"/>
              <a:gd name="connsiteY25" fmla="*/ 120650 h 2946610"/>
              <a:gd name="connsiteX26" fmla="*/ 3714750 w 4648200"/>
              <a:gd name="connsiteY26" fmla="*/ 171450 h 2946610"/>
              <a:gd name="connsiteX27" fmla="*/ 3886200 w 4648200"/>
              <a:gd name="connsiteY27" fmla="*/ 247650 h 2946610"/>
              <a:gd name="connsiteX28" fmla="*/ 4044950 w 4648200"/>
              <a:gd name="connsiteY28" fmla="*/ 342900 h 2946610"/>
              <a:gd name="connsiteX29" fmla="*/ 4197350 w 4648200"/>
              <a:gd name="connsiteY29" fmla="*/ 457200 h 2946610"/>
              <a:gd name="connsiteX30" fmla="*/ 4337050 w 4648200"/>
              <a:gd name="connsiteY30" fmla="*/ 571500 h 2946610"/>
              <a:gd name="connsiteX31" fmla="*/ 4476750 w 4648200"/>
              <a:gd name="connsiteY31" fmla="*/ 742950 h 2946610"/>
              <a:gd name="connsiteX32" fmla="*/ 4559300 w 4648200"/>
              <a:gd name="connsiteY32" fmla="*/ 901700 h 2946610"/>
              <a:gd name="connsiteX33" fmla="*/ 4616450 w 4648200"/>
              <a:gd name="connsiteY33" fmla="*/ 1085850 h 2946610"/>
              <a:gd name="connsiteX34" fmla="*/ 4641850 w 4648200"/>
              <a:gd name="connsiteY34" fmla="*/ 1270000 h 2946610"/>
              <a:gd name="connsiteX35" fmla="*/ 4648200 w 4648200"/>
              <a:gd name="connsiteY35" fmla="*/ 1460500 h 2946610"/>
              <a:gd name="connsiteX36" fmla="*/ 4641850 w 4648200"/>
              <a:gd name="connsiteY36" fmla="*/ 1631950 h 2946610"/>
              <a:gd name="connsiteX37" fmla="*/ 4603750 w 4648200"/>
              <a:gd name="connsiteY37" fmla="*/ 1873250 h 2946610"/>
              <a:gd name="connsiteX38" fmla="*/ 4540250 w 4648200"/>
              <a:gd name="connsiteY38" fmla="*/ 2063750 h 2946610"/>
              <a:gd name="connsiteX39" fmla="*/ 4419600 w 4648200"/>
              <a:gd name="connsiteY39" fmla="*/ 2279650 h 2946610"/>
              <a:gd name="connsiteX40" fmla="*/ 4286250 w 4648200"/>
              <a:gd name="connsiteY40" fmla="*/ 2432050 h 2946610"/>
              <a:gd name="connsiteX41" fmla="*/ 4121150 w 4648200"/>
              <a:gd name="connsiteY41" fmla="*/ 2571750 h 2946610"/>
              <a:gd name="connsiteX42" fmla="*/ 3949700 w 4648200"/>
              <a:gd name="connsiteY42" fmla="*/ 2673350 h 2946610"/>
              <a:gd name="connsiteX43" fmla="*/ 3759200 w 4648200"/>
              <a:gd name="connsiteY43" fmla="*/ 2755900 h 2946610"/>
              <a:gd name="connsiteX44" fmla="*/ 3568700 w 4648200"/>
              <a:gd name="connsiteY44" fmla="*/ 2832100 h 2946610"/>
              <a:gd name="connsiteX45" fmla="*/ 3362325 w 4648200"/>
              <a:gd name="connsiteY45" fmla="*/ 2901950 h 2946610"/>
              <a:gd name="connsiteX46" fmla="*/ 3108325 w 4648200"/>
              <a:gd name="connsiteY46" fmla="*/ 2933700 h 2946610"/>
              <a:gd name="connsiteX47" fmla="*/ 2813050 w 4648200"/>
              <a:gd name="connsiteY47" fmla="*/ 2936875 h 2946610"/>
              <a:gd name="connsiteX48" fmla="*/ 2501900 w 4648200"/>
              <a:gd name="connsiteY48" fmla="*/ 2933700 h 2946610"/>
              <a:gd name="connsiteX49" fmla="*/ 2209800 w 4648200"/>
              <a:gd name="connsiteY49" fmla="*/ 2946400 h 2946610"/>
              <a:gd name="connsiteX50" fmla="*/ 1819275 w 4648200"/>
              <a:gd name="connsiteY50" fmla="*/ 2946400 h 2946610"/>
              <a:gd name="connsiteX51" fmla="*/ 1489075 w 4648200"/>
              <a:gd name="connsiteY51" fmla="*/ 2946400 h 2946610"/>
              <a:gd name="connsiteX52" fmla="*/ 1250950 w 4648200"/>
              <a:gd name="connsiteY52" fmla="*/ 2917825 h 2946610"/>
              <a:gd name="connsiteX53" fmla="*/ 1028700 w 4648200"/>
              <a:gd name="connsiteY53" fmla="*/ 2870200 h 2946610"/>
              <a:gd name="connsiteX54" fmla="*/ 850900 w 4648200"/>
              <a:gd name="connsiteY54" fmla="*/ 2800350 h 2946610"/>
              <a:gd name="connsiteX55" fmla="*/ 679450 w 4648200"/>
              <a:gd name="connsiteY55" fmla="*/ 2724150 h 2946610"/>
              <a:gd name="connsiteX56" fmla="*/ 514350 w 4648200"/>
              <a:gd name="connsiteY56" fmla="*/ 2597150 h 2946610"/>
              <a:gd name="connsiteX57" fmla="*/ 381000 w 4648200"/>
              <a:gd name="connsiteY57" fmla="*/ 2432050 h 2946610"/>
              <a:gd name="connsiteX58" fmla="*/ 285750 w 4648200"/>
              <a:gd name="connsiteY58" fmla="*/ 2317750 h 2946610"/>
              <a:gd name="connsiteX59" fmla="*/ 196850 w 4648200"/>
              <a:gd name="connsiteY59" fmla="*/ 2165350 h 2946610"/>
              <a:gd name="connsiteX60" fmla="*/ 114300 w 4648200"/>
              <a:gd name="connsiteY60" fmla="*/ 1981200 h 2946610"/>
              <a:gd name="connsiteX61" fmla="*/ 69850 w 4648200"/>
              <a:gd name="connsiteY61" fmla="*/ 1809750 h 2946610"/>
              <a:gd name="connsiteX62" fmla="*/ 25400 w 4648200"/>
              <a:gd name="connsiteY62" fmla="*/ 1600200 h 2946610"/>
              <a:gd name="connsiteX63" fmla="*/ 0 w 4648200"/>
              <a:gd name="connsiteY63" fmla="*/ 1377950 h 2946610"/>
              <a:gd name="connsiteX64" fmla="*/ 19050 w 4648200"/>
              <a:gd name="connsiteY64" fmla="*/ 1155700 h 2946610"/>
              <a:gd name="connsiteX65" fmla="*/ 44450 w 4648200"/>
              <a:gd name="connsiteY65" fmla="*/ 965200 h 2946610"/>
              <a:gd name="connsiteX66" fmla="*/ 101600 w 4648200"/>
              <a:gd name="connsiteY66" fmla="*/ 838200 h 2946610"/>
              <a:gd name="connsiteX0" fmla="*/ 101600 w 4648200"/>
              <a:gd name="connsiteY0" fmla="*/ 838200 h 2946400"/>
              <a:gd name="connsiteX1" fmla="*/ 146050 w 4648200"/>
              <a:gd name="connsiteY1" fmla="*/ 749300 h 2946400"/>
              <a:gd name="connsiteX2" fmla="*/ 177800 w 4648200"/>
              <a:gd name="connsiteY2" fmla="*/ 692150 h 2946400"/>
              <a:gd name="connsiteX3" fmla="*/ 279400 w 4648200"/>
              <a:gd name="connsiteY3" fmla="*/ 603250 h 2946400"/>
              <a:gd name="connsiteX4" fmla="*/ 374650 w 4648200"/>
              <a:gd name="connsiteY4" fmla="*/ 527050 h 2946400"/>
              <a:gd name="connsiteX5" fmla="*/ 463550 w 4648200"/>
              <a:gd name="connsiteY5" fmla="*/ 482600 h 2946400"/>
              <a:gd name="connsiteX6" fmla="*/ 565150 w 4648200"/>
              <a:gd name="connsiteY6" fmla="*/ 406400 h 2946400"/>
              <a:gd name="connsiteX7" fmla="*/ 717550 w 4648200"/>
              <a:gd name="connsiteY7" fmla="*/ 349250 h 2946400"/>
              <a:gd name="connsiteX8" fmla="*/ 831850 w 4648200"/>
              <a:gd name="connsiteY8" fmla="*/ 298450 h 2946400"/>
              <a:gd name="connsiteX9" fmla="*/ 927100 w 4648200"/>
              <a:gd name="connsiteY9" fmla="*/ 266700 h 2946400"/>
              <a:gd name="connsiteX10" fmla="*/ 1022350 w 4648200"/>
              <a:gd name="connsiteY10" fmla="*/ 260350 h 2946400"/>
              <a:gd name="connsiteX11" fmla="*/ 1104900 w 4648200"/>
              <a:gd name="connsiteY11" fmla="*/ 228600 h 2946400"/>
              <a:gd name="connsiteX12" fmla="*/ 1219200 w 4648200"/>
              <a:gd name="connsiteY12" fmla="*/ 190500 h 2946400"/>
              <a:gd name="connsiteX13" fmla="*/ 1346200 w 4648200"/>
              <a:gd name="connsiteY13" fmla="*/ 158750 h 2946400"/>
              <a:gd name="connsiteX14" fmla="*/ 1473200 w 4648200"/>
              <a:gd name="connsiteY14" fmla="*/ 133350 h 2946400"/>
              <a:gd name="connsiteX15" fmla="*/ 1612900 w 4648200"/>
              <a:gd name="connsiteY15" fmla="*/ 101600 h 2946400"/>
              <a:gd name="connsiteX16" fmla="*/ 1765300 w 4648200"/>
              <a:gd name="connsiteY16" fmla="*/ 82550 h 2946400"/>
              <a:gd name="connsiteX17" fmla="*/ 1943100 w 4648200"/>
              <a:gd name="connsiteY17" fmla="*/ 76200 h 2946400"/>
              <a:gd name="connsiteX18" fmla="*/ 2070100 w 4648200"/>
              <a:gd name="connsiteY18" fmla="*/ 50800 h 2946400"/>
              <a:gd name="connsiteX19" fmla="*/ 2254250 w 4648200"/>
              <a:gd name="connsiteY19" fmla="*/ 25400 h 2946400"/>
              <a:gd name="connsiteX20" fmla="*/ 2451100 w 4648200"/>
              <a:gd name="connsiteY20" fmla="*/ 6350 h 2946400"/>
              <a:gd name="connsiteX21" fmla="*/ 2679700 w 4648200"/>
              <a:gd name="connsiteY21" fmla="*/ 0 h 2946400"/>
              <a:gd name="connsiteX22" fmla="*/ 2876550 w 4648200"/>
              <a:gd name="connsiteY22" fmla="*/ 6350 h 2946400"/>
              <a:gd name="connsiteX23" fmla="*/ 3092450 w 4648200"/>
              <a:gd name="connsiteY23" fmla="*/ 19050 h 2946400"/>
              <a:gd name="connsiteX24" fmla="*/ 3327400 w 4648200"/>
              <a:gd name="connsiteY24" fmla="*/ 63500 h 2946400"/>
              <a:gd name="connsiteX25" fmla="*/ 3517900 w 4648200"/>
              <a:gd name="connsiteY25" fmla="*/ 120650 h 2946400"/>
              <a:gd name="connsiteX26" fmla="*/ 3714750 w 4648200"/>
              <a:gd name="connsiteY26" fmla="*/ 171450 h 2946400"/>
              <a:gd name="connsiteX27" fmla="*/ 3886200 w 4648200"/>
              <a:gd name="connsiteY27" fmla="*/ 247650 h 2946400"/>
              <a:gd name="connsiteX28" fmla="*/ 4044950 w 4648200"/>
              <a:gd name="connsiteY28" fmla="*/ 342900 h 2946400"/>
              <a:gd name="connsiteX29" fmla="*/ 4197350 w 4648200"/>
              <a:gd name="connsiteY29" fmla="*/ 457200 h 2946400"/>
              <a:gd name="connsiteX30" fmla="*/ 4337050 w 4648200"/>
              <a:gd name="connsiteY30" fmla="*/ 571500 h 2946400"/>
              <a:gd name="connsiteX31" fmla="*/ 4476750 w 4648200"/>
              <a:gd name="connsiteY31" fmla="*/ 742950 h 2946400"/>
              <a:gd name="connsiteX32" fmla="*/ 4559300 w 4648200"/>
              <a:gd name="connsiteY32" fmla="*/ 901700 h 2946400"/>
              <a:gd name="connsiteX33" fmla="*/ 4616450 w 4648200"/>
              <a:gd name="connsiteY33" fmla="*/ 1085850 h 2946400"/>
              <a:gd name="connsiteX34" fmla="*/ 4641850 w 4648200"/>
              <a:gd name="connsiteY34" fmla="*/ 1270000 h 2946400"/>
              <a:gd name="connsiteX35" fmla="*/ 4648200 w 4648200"/>
              <a:gd name="connsiteY35" fmla="*/ 1460500 h 2946400"/>
              <a:gd name="connsiteX36" fmla="*/ 4641850 w 4648200"/>
              <a:gd name="connsiteY36" fmla="*/ 1631950 h 2946400"/>
              <a:gd name="connsiteX37" fmla="*/ 4603750 w 4648200"/>
              <a:gd name="connsiteY37" fmla="*/ 1873250 h 2946400"/>
              <a:gd name="connsiteX38" fmla="*/ 4540250 w 4648200"/>
              <a:gd name="connsiteY38" fmla="*/ 2063750 h 2946400"/>
              <a:gd name="connsiteX39" fmla="*/ 4419600 w 4648200"/>
              <a:gd name="connsiteY39" fmla="*/ 2279650 h 2946400"/>
              <a:gd name="connsiteX40" fmla="*/ 4286250 w 4648200"/>
              <a:gd name="connsiteY40" fmla="*/ 2432050 h 2946400"/>
              <a:gd name="connsiteX41" fmla="*/ 4121150 w 4648200"/>
              <a:gd name="connsiteY41" fmla="*/ 2571750 h 2946400"/>
              <a:gd name="connsiteX42" fmla="*/ 3949700 w 4648200"/>
              <a:gd name="connsiteY42" fmla="*/ 2673350 h 2946400"/>
              <a:gd name="connsiteX43" fmla="*/ 3759200 w 4648200"/>
              <a:gd name="connsiteY43" fmla="*/ 2755900 h 2946400"/>
              <a:gd name="connsiteX44" fmla="*/ 3568700 w 4648200"/>
              <a:gd name="connsiteY44" fmla="*/ 2832100 h 2946400"/>
              <a:gd name="connsiteX45" fmla="*/ 3362325 w 4648200"/>
              <a:gd name="connsiteY45" fmla="*/ 2901950 h 2946400"/>
              <a:gd name="connsiteX46" fmla="*/ 3108325 w 4648200"/>
              <a:gd name="connsiteY46" fmla="*/ 2933700 h 2946400"/>
              <a:gd name="connsiteX47" fmla="*/ 2813050 w 4648200"/>
              <a:gd name="connsiteY47" fmla="*/ 2936875 h 2946400"/>
              <a:gd name="connsiteX48" fmla="*/ 2501900 w 4648200"/>
              <a:gd name="connsiteY48" fmla="*/ 2933700 h 2946400"/>
              <a:gd name="connsiteX49" fmla="*/ 2209800 w 4648200"/>
              <a:gd name="connsiteY49" fmla="*/ 2930525 h 2946400"/>
              <a:gd name="connsiteX50" fmla="*/ 1819275 w 4648200"/>
              <a:gd name="connsiteY50" fmla="*/ 2946400 h 2946400"/>
              <a:gd name="connsiteX51" fmla="*/ 1489075 w 4648200"/>
              <a:gd name="connsiteY51" fmla="*/ 2946400 h 2946400"/>
              <a:gd name="connsiteX52" fmla="*/ 1250950 w 4648200"/>
              <a:gd name="connsiteY52" fmla="*/ 2917825 h 2946400"/>
              <a:gd name="connsiteX53" fmla="*/ 1028700 w 4648200"/>
              <a:gd name="connsiteY53" fmla="*/ 2870200 h 2946400"/>
              <a:gd name="connsiteX54" fmla="*/ 850900 w 4648200"/>
              <a:gd name="connsiteY54" fmla="*/ 2800350 h 2946400"/>
              <a:gd name="connsiteX55" fmla="*/ 679450 w 4648200"/>
              <a:gd name="connsiteY55" fmla="*/ 2724150 h 2946400"/>
              <a:gd name="connsiteX56" fmla="*/ 514350 w 4648200"/>
              <a:gd name="connsiteY56" fmla="*/ 2597150 h 2946400"/>
              <a:gd name="connsiteX57" fmla="*/ 381000 w 4648200"/>
              <a:gd name="connsiteY57" fmla="*/ 2432050 h 2946400"/>
              <a:gd name="connsiteX58" fmla="*/ 285750 w 4648200"/>
              <a:gd name="connsiteY58" fmla="*/ 2317750 h 2946400"/>
              <a:gd name="connsiteX59" fmla="*/ 196850 w 4648200"/>
              <a:gd name="connsiteY59" fmla="*/ 2165350 h 2946400"/>
              <a:gd name="connsiteX60" fmla="*/ 114300 w 4648200"/>
              <a:gd name="connsiteY60" fmla="*/ 1981200 h 2946400"/>
              <a:gd name="connsiteX61" fmla="*/ 69850 w 4648200"/>
              <a:gd name="connsiteY61" fmla="*/ 1809750 h 2946400"/>
              <a:gd name="connsiteX62" fmla="*/ 25400 w 4648200"/>
              <a:gd name="connsiteY62" fmla="*/ 1600200 h 2946400"/>
              <a:gd name="connsiteX63" fmla="*/ 0 w 4648200"/>
              <a:gd name="connsiteY63" fmla="*/ 1377950 h 2946400"/>
              <a:gd name="connsiteX64" fmla="*/ 19050 w 4648200"/>
              <a:gd name="connsiteY64" fmla="*/ 1155700 h 2946400"/>
              <a:gd name="connsiteX65" fmla="*/ 44450 w 4648200"/>
              <a:gd name="connsiteY65" fmla="*/ 965200 h 2946400"/>
              <a:gd name="connsiteX66" fmla="*/ 101600 w 4648200"/>
              <a:gd name="connsiteY66" fmla="*/ 838200 h 2946400"/>
              <a:gd name="connsiteX0" fmla="*/ 101600 w 4648200"/>
              <a:gd name="connsiteY0" fmla="*/ 838200 h 2946400"/>
              <a:gd name="connsiteX1" fmla="*/ 146050 w 4648200"/>
              <a:gd name="connsiteY1" fmla="*/ 749300 h 2946400"/>
              <a:gd name="connsiteX2" fmla="*/ 177800 w 4648200"/>
              <a:gd name="connsiteY2" fmla="*/ 692150 h 2946400"/>
              <a:gd name="connsiteX3" fmla="*/ 279400 w 4648200"/>
              <a:gd name="connsiteY3" fmla="*/ 603250 h 2946400"/>
              <a:gd name="connsiteX4" fmla="*/ 374650 w 4648200"/>
              <a:gd name="connsiteY4" fmla="*/ 527050 h 2946400"/>
              <a:gd name="connsiteX5" fmla="*/ 463550 w 4648200"/>
              <a:gd name="connsiteY5" fmla="*/ 482600 h 2946400"/>
              <a:gd name="connsiteX6" fmla="*/ 565150 w 4648200"/>
              <a:gd name="connsiteY6" fmla="*/ 406400 h 2946400"/>
              <a:gd name="connsiteX7" fmla="*/ 717550 w 4648200"/>
              <a:gd name="connsiteY7" fmla="*/ 349250 h 2946400"/>
              <a:gd name="connsiteX8" fmla="*/ 831850 w 4648200"/>
              <a:gd name="connsiteY8" fmla="*/ 298450 h 2946400"/>
              <a:gd name="connsiteX9" fmla="*/ 927100 w 4648200"/>
              <a:gd name="connsiteY9" fmla="*/ 266700 h 2946400"/>
              <a:gd name="connsiteX10" fmla="*/ 1022350 w 4648200"/>
              <a:gd name="connsiteY10" fmla="*/ 260350 h 2946400"/>
              <a:gd name="connsiteX11" fmla="*/ 1104900 w 4648200"/>
              <a:gd name="connsiteY11" fmla="*/ 228600 h 2946400"/>
              <a:gd name="connsiteX12" fmla="*/ 1219200 w 4648200"/>
              <a:gd name="connsiteY12" fmla="*/ 190500 h 2946400"/>
              <a:gd name="connsiteX13" fmla="*/ 1346200 w 4648200"/>
              <a:gd name="connsiteY13" fmla="*/ 158750 h 2946400"/>
              <a:gd name="connsiteX14" fmla="*/ 1473200 w 4648200"/>
              <a:gd name="connsiteY14" fmla="*/ 133350 h 2946400"/>
              <a:gd name="connsiteX15" fmla="*/ 1612900 w 4648200"/>
              <a:gd name="connsiteY15" fmla="*/ 101600 h 2946400"/>
              <a:gd name="connsiteX16" fmla="*/ 1765300 w 4648200"/>
              <a:gd name="connsiteY16" fmla="*/ 82550 h 2946400"/>
              <a:gd name="connsiteX17" fmla="*/ 1943100 w 4648200"/>
              <a:gd name="connsiteY17" fmla="*/ 76200 h 2946400"/>
              <a:gd name="connsiteX18" fmla="*/ 2070100 w 4648200"/>
              <a:gd name="connsiteY18" fmla="*/ 50800 h 2946400"/>
              <a:gd name="connsiteX19" fmla="*/ 2254250 w 4648200"/>
              <a:gd name="connsiteY19" fmla="*/ 25400 h 2946400"/>
              <a:gd name="connsiteX20" fmla="*/ 2451100 w 4648200"/>
              <a:gd name="connsiteY20" fmla="*/ 6350 h 2946400"/>
              <a:gd name="connsiteX21" fmla="*/ 2679700 w 4648200"/>
              <a:gd name="connsiteY21" fmla="*/ 0 h 2946400"/>
              <a:gd name="connsiteX22" fmla="*/ 2876550 w 4648200"/>
              <a:gd name="connsiteY22" fmla="*/ 6350 h 2946400"/>
              <a:gd name="connsiteX23" fmla="*/ 3092450 w 4648200"/>
              <a:gd name="connsiteY23" fmla="*/ 19050 h 2946400"/>
              <a:gd name="connsiteX24" fmla="*/ 3327400 w 4648200"/>
              <a:gd name="connsiteY24" fmla="*/ 63500 h 2946400"/>
              <a:gd name="connsiteX25" fmla="*/ 3517900 w 4648200"/>
              <a:gd name="connsiteY25" fmla="*/ 120650 h 2946400"/>
              <a:gd name="connsiteX26" fmla="*/ 3714750 w 4648200"/>
              <a:gd name="connsiteY26" fmla="*/ 171450 h 2946400"/>
              <a:gd name="connsiteX27" fmla="*/ 3886200 w 4648200"/>
              <a:gd name="connsiteY27" fmla="*/ 247650 h 2946400"/>
              <a:gd name="connsiteX28" fmla="*/ 4044950 w 4648200"/>
              <a:gd name="connsiteY28" fmla="*/ 342900 h 2946400"/>
              <a:gd name="connsiteX29" fmla="*/ 4197350 w 4648200"/>
              <a:gd name="connsiteY29" fmla="*/ 457200 h 2946400"/>
              <a:gd name="connsiteX30" fmla="*/ 4337050 w 4648200"/>
              <a:gd name="connsiteY30" fmla="*/ 571500 h 2946400"/>
              <a:gd name="connsiteX31" fmla="*/ 4476750 w 4648200"/>
              <a:gd name="connsiteY31" fmla="*/ 742950 h 2946400"/>
              <a:gd name="connsiteX32" fmla="*/ 4559300 w 4648200"/>
              <a:gd name="connsiteY32" fmla="*/ 901700 h 2946400"/>
              <a:gd name="connsiteX33" fmla="*/ 4616450 w 4648200"/>
              <a:gd name="connsiteY33" fmla="*/ 1085850 h 2946400"/>
              <a:gd name="connsiteX34" fmla="*/ 4641850 w 4648200"/>
              <a:gd name="connsiteY34" fmla="*/ 1270000 h 2946400"/>
              <a:gd name="connsiteX35" fmla="*/ 4648200 w 4648200"/>
              <a:gd name="connsiteY35" fmla="*/ 1460500 h 2946400"/>
              <a:gd name="connsiteX36" fmla="*/ 4641850 w 4648200"/>
              <a:gd name="connsiteY36" fmla="*/ 1631950 h 2946400"/>
              <a:gd name="connsiteX37" fmla="*/ 4603750 w 4648200"/>
              <a:gd name="connsiteY37" fmla="*/ 1873250 h 2946400"/>
              <a:gd name="connsiteX38" fmla="*/ 4540250 w 4648200"/>
              <a:gd name="connsiteY38" fmla="*/ 2063750 h 2946400"/>
              <a:gd name="connsiteX39" fmla="*/ 4419600 w 4648200"/>
              <a:gd name="connsiteY39" fmla="*/ 2279650 h 2946400"/>
              <a:gd name="connsiteX40" fmla="*/ 4286250 w 4648200"/>
              <a:gd name="connsiteY40" fmla="*/ 2432050 h 2946400"/>
              <a:gd name="connsiteX41" fmla="*/ 4121150 w 4648200"/>
              <a:gd name="connsiteY41" fmla="*/ 2571750 h 2946400"/>
              <a:gd name="connsiteX42" fmla="*/ 3949700 w 4648200"/>
              <a:gd name="connsiteY42" fmla="*/ 2673350 h 2946400"/>
              <a:gd name="connsiteX43" fmla="*/ 3759200 w 4648200"/>
              <a:gd name="connsiteY43" fmla="*/ 2755900 h 2946400"/>
              <a:gd name="connsiteX44" fmla="*/ 3568700 w 4648200"/>
              <a:gd name="connsiteY44" fmla="*/ 2832100 h 2946400"/>
              <a:gd name="connsiteX45" fmla="*/ 3362325 w 4648200"/>
              <a:gd name="connsiteY45" fmla="*/ 2901950 h 2946400"/>
              <a:gd name="connsiteX46" fmla="*/ 3108325 w 4648200"/>
              <a:gd name="connsiteY46" fmla="*/ 2933700 h 2946400"/>
              <a:gd name="connsiteX47" fmla="*/ 2813050 w 4648200"/>
              <a:gd name="connsiteY47" fmla="*/ 2936875 h 2946400"/>
              <a:gd name="connsiteX48" fmla="*/ 2501900 w 4648200"/>
              <a:gd name="connsiteY48" fmla="*/ 2933700 h 2946400"/>
              <a:gd name="connsiteX49" fmla="*/ 2209800 w 4648200"/>
              <a:gd name="connsiteY49" fmla="*/ 2930525 h 2946400"/>
              <a:gd name="connsiteX50" fmla="*/ 1819275 w 4648200"/>
              <a:gd name="connsiteY50" fmla="*/ 2940050 h 2946400"/>
              <a:gd name="connsiteX51" fmla="*/ 1489075 w 4648200"/>
              <a:gd name="connsiteY51" fmla="*/ 2946400 h 2946400"/>
              <a:gd name="connsiteX52" fmla="*/ 1250950 w 4648200"/>
              <a:gd name="connsiteY52" fmla="*/ 2917825 h 2946400"/>
              <a:gd name="connsiteX53" fmla="*/ 1028700 w 4648200"/>
              <a:gd name="connsiteY53" fmla="*/ 2870200 h 2946400"/>
              <a:gd name="connsiteX54" fmla="*/ 850900 w 4648200"/>
              <a:gd name="connsiteY54" fmla="*/ 2800350 h 2946400"/>
              <a:gd name="connsiteX55" fmla="*/ 679450 w 4648200"/>
              <a:gd name="connsiteY55" fmla="*/ 2724150 h 2946400"/>
              <a:gd name="connsiteX56" fmla="*/ 514350 w 4648200"/>
              <a:gd name="connsiteY56" fmla="*/ 2597150 h 2946400"/>
              <a:gd name="connsiteX57" fmla="*/ 381000 w 4648200"/>
              <a:gd name="connsiteY57" fmla="*/ 2432050 h 2946400"/>
              <a:gd name="connsiteX58" fmla="*/ 285750 w 4648200"/>
              <a:gd name="connsiteY58" fmla="*/ 2317750 h 2946400"/>
              <a:gd name="connsiteX59" fmla="*/ 196850 w 4648200"/>
              <a:gd name="connsiteY59" fmla="*/ 2165350 h 2946400"/>
              <a:gd name="connsiteX60" fmla="*/ 114300 w 4648200"/>
              <a:gd name="connsiteY60" fmla="*/ 1981200 h 2946400"/>
              <a:gd name="connsiteX61" fmla="*/ 69850 w 4648200"/>
              <a:gd name="connsiteY61" fmla="*/ 1809750 h 2946400"/>
              <a:gd name="connsiteX62" fmla="*/ 25400 w 4648200"/>
              <a:gd name="connsiteY62" fmla="*/ 1600200 h 2946400"/>
              <a:gd name="connsiteX63" fmla="*/ 0 w 4648200"/>
              <a:gd name="connsiteY63" fmla="*/ 1377950 h 2946400"/>
              <a:gd name="connsiteX64" fmla="*/ 19050 w 4648200"/>
              <a:gd name="connsiteY64" fmla="*/ 1155700 h 2946400"/>
              <a:gd name="connsiteX65" fmla="*/ 44450 w 4648200"/>
              <a:gd name="connsiteY65" fmla="*/ 965200 h 2946400"/>
              <a:gd name="connsiteX66" fmla="*/ 101600 w 4648200"/>
              <a:gd name="connsiteY66" fmla="*/ 838200 h 2946400"/>
              <a:gd name="connsiteX0" fmla="*/ 101600 w 4648200"/>
              <a:gd name="connsiteY0" fmla="*/ 838200 h 2940050"/>
              <a:gd name="connsiteX1" fmla="*/ 146050 w 4648200"/>
              <a:gd name="connsiteY1" fmla="*/ 749300 h 2940050"/>
              <a:gd name="connsiteX2" fmla="*/ 177800 w 4648200"/>
              <a:gd name="connsiteY2" fmla="*/ 692150 h 2940050"/>
              <a:gd name="connsiteX3" fmla="*/ 279400 w 4648200"/>
              <a:gd name="connsiteY3" fmla="*/ 603250 h 2940050"/>
              <a:gd name="connsiteX4" fmla="*/ 374650 w 4648200"/>
              <a:gd name="connsiteY4" fmla="*/ 527050 h 2940050"/>
              <a:gd name="connsiteX5" fmla="*/ 463550 w 4648200"/>
              <a:gd name="connsiteY5" fmla="*/ 482600 h 2940050"/>
              <a:gd name="connsiteX6" fmla="*/ 565150 w 4648200"/>
              <a:gd name="connsiteY6" fmla="*/ 406400 h 2940050"/>
              <a:gd name="connsiteX7" fmla="*/ 717550 w 4648200"/>
              <a:gd name="connsiteY7" fmla="*/ 349250 h 2940050"/>
              <a:gd name="connsiteX8" fmla="*/ 831850 w 4648200"/>
              <a:gd name="connsiteY8" fmla="*/ 298450 h 2940050"/>
              <a:gd name="connsiteX9" fmla="*/ 927100 w 4648200"/>
              <a:gd name="connsiteY9" fmla="*/ 266700 h 2940050"/>
              <a:gd name="connsiteX10" fmla="*/ 1022350 w 4648200"/>
              <a:gd name="connsiteY10" fmla="*/ 260350 h 2940050"/>
              <a:gd name="connsiteX11" fmla="*/ 1104900 w 4648200"/>
              <a:gd name="connsiteY11" fmla="*/ 228600 h 2940050"/>
              <a:gd name="connsiteX12" fmla="*/ 1219200 w 4648200"/>
              <a:gd name="connsiteY12" fmla="*/ 190500 h 2940050"/>
              <a:gd name="connsiteX13" fmla="*/ 1346200 w 4648200"/>
              <a:gd name="connsiteY13" fmla="*/ 158750 h 2940050"/>
              <a:gd name="connsiteX14" fmla="*/ 1473200 w 4648200"/>
              <a:gd name="connsiteY14" fmla="*/ 133350 h 2940050"/>
              <a:gd name="connsiteX15" fmla="*/ 1612900 w 4648200"/>
              <a:gd name="connsiteY15" fmla="*/ 101600 h 2940050"/>
              <a:gd name="connsiteX16" fmla="*/ 1765300 w 4648200"/>
              <a:gd name="connsiteY16" fmla="*/ 82550 h 2940050"/>
              <a:gd name="connsiteX17" fmla="*/ 1943100 w 4648200"/>
              <a:gd name="connsiteY17" fmla="*/ 76200 h 2940050"/>
              <a:gd name="connsiteX18" fmla="*/ 2070100 w 4648200"/>
              <a:gd name="connsiteY18" fmla="*/ 50800 h 2940050"/>
              <a:gd name="connsiteX19" fmla="*/ 2254250 w 4648200"/>
              <a:gd name="connsiteY19" fmla="*/ 25400 h 2940050"/>
              <a:gd name="connsiteX20" fmla="*/ 2451100 w 4648200"/>
              <a:gd name="connsiteY20" fmla="*/ 6350 h 2940050"/>
              <a:gd name="connsiteX21" fmla="*/ 2679700 w 4648200"/>
              <a:gd name="connsiteY21" fmla="*/ 0 h 2940050"/>
              <a:gd name="connsiteX22" fmla="*/ 2876550 w 4648200"/>
              <a:gd name="connsiteY22" fmla="*/ 6350 h 2940050"/>
              <a:gd name="connsiteX23" fmla="*/ 3092450 w 4648200"/>
              <a:gd name="connsiteY23" fmla="*/ 19050 h 2940050"/>
              <a:gd name="connsiteX24" fmla="*/ 3327400 w 4648200"/>
              <a:gd name="connsiteY24" fmla="*/ 63500 h 2940050"/>
              <a:gd name="connsiteX25" fmla="*/ 3517900 w 4648200"/>
              <a:gd name="connsiteY25" fmla="*/ 120650 h 2940050"/>
              <a:gd name="connsiteX26" fmla="*/ 3714750 w 4648200"/>
              <a:gd name="connsiteY26" fmla="*/ 171450 h 2940050"/>
              <a:gd name="connsiteX27" fmla="*/ 3886200 w 4648200"/>
              <a:gd name="connsiteY27" fmla="*/ 247650 h 2940050"/>
              <a:gd name="connsiteX28" fmla="*/ 4044950 w 4648200"/>
              <a:gd name="connsiteY28" fmla="*/ 342900 h 2940050"/>
              <a:gd name="connsiteX29" fmla="*/ 4197350 w 4648200"/>
              <a:gd name="connsiteY29" fmla="*/ 457200 h 2940050"/>
              <a:gd name="connsiteX30" fmla="*/ 4337050 w 4648200"/>
              <a:gd name="connsiteY30" fmla="*/ 571500 h 2940050"/>
              <a:gd name="connsiteX31" fmla="*/ 4476750 w 4648200"/>
              <a:gd name="connsiteY31" fmla="*/ 742950 h 2940050"/>
              <a:gd name="connsiteX32" fmla="*/ 4559300 w 4648200"/>
              <a:gd name="connsiteY32" fmla="*/ 901700 h 2940050"/>
              <a:gd name="connsiteX33" fmla="*/ 4616450 w 4648200"/>
              <a:gd name="connsiteY33" fmla="*/ 1085850 h 2940050"/>
              <a:gd name="connsiteX34" fmla="*/ 4641850 w 4648200"/>
              <a:gd name="connsiteY34" fmla="*/ 1270000 h 2940050"/>
              <a:gd name="connsiteX35" fmla="*/ 4648200 w 4648200"/>
              <a:gd name="connsiteY35" fmla="*/ 1460500 h 2940050"/>
              <a:gd name="connsiteX36" fmla="*/ 4641850 w 4648200"/>
              <a:gd name="connsiteY36" fmla="*/ 1631950 h 2940050"/>
              <a:gd name="connsiteX37" fmla="*/ 4603750 w 4648200"/>
              <a:gd name="connsiteY37" fmla="*/ 1873250 h 2940050"/>
              <a:gd name="connsiteX38" fmla="*/ 4540250 w 4648200"/>
              <a:gd name="connsiteY38" fmla="*/ 2063750 h 2940050"/>
              <a:gd name="connsiteX39" fmla="*/ 4419600 w 4648200"/>
              <a:gd name="connsiteY39" fmla="*/ 2279650 h 2940050"/>
              <a:gd name="connsiteX40" fmla="*/ 4286250 w 4648200"/>
              <a:gd name="connsiteY40" fmla="*/ 2432050 h 2940050"/>
              <a:gd name="connsiteX41" fmla="*/ 4121150 w 4648200"/>
              <a:gd name="connsiteY41" fmla="*/ 2571750 h 2940050"/>
              <a:gd name="connsiteX42" fmla="*/ 3949700 w 4648200"/>
              <a:gd name="connsiteY42" fmla="*/ 2673350 h 2940050"/>
              <a:gd name="connsiteX43" fmla="*/ 3759200 w 4648200"/>
              <a:gd name="connsiteY43" fmla="*/ 2755900 h 2940050"/>
              <a:gd name="connsiteX44" fmla="*/ 3568700 w 4648200"/>
              <a:gd name="connsiteY44" fmla="*/ 2832100 h 2940050"/>
              <a:gd name="connsiteX45" fmla="*/ 3362325 w 4648200"/>
              <a:gd name="connsiteY45" fmla="*/ 2901950 h 2940050"/>
              <a:gd name="connsiteX46" fmla="*/ 3108325 w 4648200"/>
              <a:gd name="connsiteY46" fmla="*/ 2933700 h 2940050"/>
              <a:gd name="connsiteX47" fmla="*/ 2813050 w 4648200"/>
              <a:gd name="connsiteY47" fmla="*/ 2936875 h 2940050"/>
              <a:gd name="connsiteX48" fmla="*/ 2501900 w 4648200"/>
              <a:gd name="connsiteY48" fmla="*/ 2933700 h 2940050"/>
              <a:gd name="connsiteX49" fmla="*/ 2209800 w 4648200"/>
              <a:gd name="connsiteY49" fmla="*/ 2930525 h 2940050"/>
              <a:gd name="connsiteX50" fmla="*/ 1819275 w 4648200"/>
              <a:gd name="connsiteY50" fmla="*/ 2940050 h 2940050"/>
              <a:gd name="connsiteX51" fmla="*/ 1489075 w 4648200"/>
              <a:gd name="connsiteY51" fmla="*/ 2930525 h 2940050"/>
              <a:gd name="connsiteX52" fmla="*/ 1250950 w 4648200"/>
              <a:gd name="connsiteY52" fmla="*/ 2917825 h 2940050"/>
              <a:gd name="connsiteX53" fmla="*/ 1028700 w 4648200"/>
              <a:gd name="connsiteY53" fmla="*/ 2870200 h 2940050"/>
              <a:gd name="connsiteX54" fmla="*/ 850900 w 4648200"/>
              <a:gd name="connsiteY54" fmla="*/ 2800350 h 2940050"/>
              <a:gd name="connsiteX55" fmla="*/ 679450 w 4648200"/>
              <a:gd name="connsiteY55" fmla="*/ 2724150 h 2940050"/>
              <a:gd name="connsiteX56" fmla="*/ 514350 w 4648200"/>
              <a:gd name="connsiteY56" fmla="*/ 2597150 h 2940050"/>
              <a:gd name="connsiteX57" fmla="*/ 381000 w 4648200"/>
              <a:gd name="connsiteY57" fmla="*/ 2432050 h 2940050"/>
              <a:gd name="connsiteX58" fmla="*/ 285750 w 4648200"/>
              <a:gd name="connsiteY58" fmla="*/ 2317750 h 2940050"/>
              <a:gd name="connsiteX59" fmla="*/ 196850 w 4648200"/>
              <a:gd name="connsiteY59" fmla="*/ 2165350 h 2940050"/>
              <a:gd name="connsiteX60" fmla="*/ 114300 w 4648200"/>
              <a:gd name="connsiteY60" fmla="*/ 1981200 h 2940050"/>
              <a:gd name="connsiteX61" fmla="*/ 69850 w 4648200"/>
              <a:gd name="connsiteY61" fmla="*/ 1809750 h 2940050"/>
              <a:gd name="connsiteX62" fmla="*/ 25400 w 4648200"/>
              <a:gd name="connsiteY62" fmla="*/ 1600200 h 2940050"/>
              <a:gd name="connsiteX63" fmla="*/ 0 w 4648200"/>
              <a:gd name="connsiteY63" fmla="*/ 1377950 h 2940050"/>
              <a:gd name="connsiteX64" fmla="*/ 19050 w 4648200"/>
              <a:gd name="connsiteY64" fmla="*/ 1155700 h 2940050"/>
              <a:gd name="connsiteX65" fmla="*/ 44450 w 4648200"/>
              <a:gd name="connsiteY65" fmla="*/ 965200 h 2940050"/>
              <a:gd name="connsiteX66" fmla="*/ 101600 w 4648200"/>
              <a:gd name="connsiteY66" fmla="*/ 838200 h 2940050"/>
              <a:gd name="connsiteX0" fmla="*/ 101600 w 4648200"/>
              <a:gd name="connsiteY0" fmla="*/ 838200 h 2940050"/>
              <a:gd name="connsiteX1" fmla="*/ 146050 w 4648200"/>
              <a:gd name="connsiteY1" fmla="*/ 749300 h 2940050"/>
              <a:gd name="connsiteX2" fmla="*/ 177800 w 4648200"/>
              <a:gd name="connsiteY2" fmla="*/ 692150 h 2940050"/>
              <a:gd name="connsiteX3" fmla="*/ 279400 w 4648200"/>
              <a:gd name="connsiteY3" fmla="*/ 603250 h 2940050"/>
              <a:gd name="connsiteX4" fmla="*/ 374650 w 4648200"/>
              <a:gd name="connsiteY4" fmla="*/ 527050 h 2940050"/>
              <a:gd name="connsiteX5" fmla="*/ 463550 w 4648200"/>
              <a:gd name="connsiteY5" fmla="*/ 482600 h 2940050"/>
              <a:gd name="connsiteX6" fmla="*/ 565150 w 4648200"/>
              <a:gd name="connsiteY6" fmla="*/ 406400 h 2940050"/>
              <a:gd name="connsiteX7" fmla="*/ 717550 w 4648200"/>
              <a:gd name="connsiteY7" fmla="*/ 349250 h 2940050"/>
              <a:gd name="connsiteX8" fmla="*/ 831850 w 4648200"/>
              <a:gd name="connsiteY8" fmla="*/ 298450 h 2940050"/>
              <a:gd name="connsiteX9" fmla="*/ 927100 w 4648200"/>
              <a:gd name="connsiteY9" fmla="*/ 266700 h 2940050"/>
              <a:gd name="connsiteX10" fmla="*/ 1022350 w 4648200"/>
              <a:gd name="connsiteY10" fmla="*/ 260350 h 2940050"/>
              <a:gd name="connsiteX11" fmla="*/ 1104900 w 4648200"/>
              <a:gd name="connsiteY11" fmla="*/ 228600 h 2940050"/>
              <a:gd name="connsiteX12" fmla="*/ 1219200 w 4648200"/>
              <a:gd name="connsiteY12" fmla="*/ 190500 h 2940050"/>
              <a:gd name="connsiteX13" fmla="*/ 1346200 w 4648200"/>
              <a:gd name="connsiteY13" fmla="*/ 158750 h 2940050"/>
              <a:gd name="connsiteX14" fmla="*/ 1473200 w 4648200"/>
              <a:gd name="connsiteY14" fmla="*/ 133350 h 2940050"/>
              <a:gd name="connsiteX15" fmla="*/ 1612900 w 4648200"/>
              <a:gd name="connsiteY15" fmla="*/ 101600 h 2940050"/>
              <a:gd name="connsiteX16" fmla="*/ 1765300 w 4648200"/>
              <a:gd name="connsiteY16" fmla="*/ 82550 h 2940050"/>
              <a:gd name="connsiteX17" fmla="*/ 1943100 w 4648200"/>
              <a:gd name="connsiteY17" fmla="*/ 76200 h 2940050"/>
              <a:gd name="connsiteX18" fmla="*/ 2070100 w 4648200"/>
              <a:gd name="connsiteY18" fmla="*/ 50800 h 2940050"/>
              <a:gd name="connsiteX19" fmla="*/ 2254250 w 4648200"/>
              <a:gd name="connsiteY19" fmla="*/ 25400 h 2940050"/>
              <a:gd name="connsiteX20" fmla="*/ 2451100 w 4648200"/>
              <a:gd name="connsiteY20" fmla="*/ 6350 h 2940050"/>
              <a:gd name="connsiteX21" fmla="*/ 2679700 w 4648200"/>
              <a:gd name="connsiteY21" fmla="*/ 0 h 2940050"/>
              <a:gd name="connsiteX22" fmla="*/ 2876550 w 4648200"/>
              <a:gd name="connsiteY22" fmla="*/ 6350 h 2940050"/>
              <a:gd name="connsiteX23" fmla="*/ 3092450 w 4648200"/>
              <a:gd name="connsiteY23" fmla="*/ 19050 h 2940050"/>
              <a:gd name="connsiteX24" fmla="*/ 3327400 w 4648200"/>
              <a:gd name="connsiteY24" fmla="*/ 63500 h 2940050"/>
              <a:gd name="connsiteX25" fmla="*/ 3517900 w 4648200"/>
              <a:gd name="connsiteY25" fmla="*/ 120650 h 2940050"/>
              <a:gd name="connsiteX26" fmla="*/ 3714750 w 4648200"/>
              <a:gd name="connsiteY26" fmla="*/ 171450 h 2940050"/>
              <a:gd name="connsiteX27" fmla="*/ 3886200 w 4648200"/>
              <a:gd name="connsiteY27" fmla="*/ 247650 h 2940050"/>
              <a:gd name="connsiteX28" fmla="*/ 4044950 w 4648200"/>
              <a:gd name="connsiteY28" fmla="*/ 342900 h 2940050"/>
              <a:gd name="connsiteX29" fmla="*/ 4197350 w 4648200"/>
              <a:gd name="connsiteY29" fmla="*/ 457200 h 2940050"/>
              <a:gd name="connsiteX30" fmla="*/ 4337050 w 4648200"/>
              <a:gd name="connsiteY30" fmla="*/ 571500 h 2940050"/>
              <a:gd name="connsiteX31" fmla="*/ 4476750 w 4648200"/>
              <a:gd name="connsiteY31" fmla="*/ 742950 h 2940050"/>
              <a:gd name="connsiteX32" fmla="*/ 4559300 w 4648200"/>
              <a:gd name="connsiteY32" fmla="*/ 901700 h 2940050"/>
              <a:gd name="connsiteX33" fmla="*/ 4616450 w 4648200"/>
              <a:gd name="connsiteY33" fmla="*/ 1085850 h 2940050"/>
              <a:gd name="connsiteX34" fmla="*/ 4641850 w 4648200"/>
              <a:gd name="connsiteY34" fmla="*/ 1270000 h 2940050"/>
              <a:gd name="connsiteX35" fmla="*/ 4648200 w 4648200"/>
              <a:gd name="connsiteY35" fmla="*/ 1460500 h 2940050"/>
              <a:gd name="connsiteX36" fmla="*/ 4641850 w 4648200"/>
              <a:gd name="connsiteY36" fmla="*/ 1631950 h 2940050"/>
              <a:gd name="connsiteX37" fmla="*/ 4603750 w 4648200"/>
              <a:gd name="connsiteY37" fmla="*/ 1873250 h 2940050"/>
              <a:gd name="connsiteX38" fmla="*/ 4540250 w 4648200"/>
              <a:gd name="connsiteY38" fmla="*/ 2063750 h 2940050"/>
              <a:gd name="connsiteX39" fmla="*/ 4419600 w 4648200"/>
              <a:gd name="connsiteY39" fmla="*/ 2279650 h 2940050"/>
              <a:gd name="connsiteX40" fmla="*/ 4286250 w 4648200"/>
              <a:gd name="connsiteY40" fmla="*/ 2432050 h 2940050"/>
              <a:gd name="connsiteX41" fmla="*/ 4121150 w 4648200"/>
              <a:gd name="connsiteY41" fmla="*/ 2571750 h 2940050"/>
              <a:gd name="connsiteX42" fmla="*/ 3949700 w 4648200"/>
              <a:gd name="connsiteY42" fmla="*/ 2673350 h 2940050"/>
              <a:gd name="connsiteX43" fmla="*/ 3759200 w 4648200"/>
              <a:gd name="connsiteY43" fmla="*/ 2755900 h 2940050"/>
              <a:gd name="connsiteX44" fmla="*/ 3568700 w 4648200"/>
              <a:gd name="connsiteY44" fmla="*/ 2832100 h 2940050"/>
              <a:gd name="connsiteX45" fmla="*/ 3362325 w 4648200"/>
              <a:gd name="connsiteY45" fmla="*/ 2901950 h 2940050"/>
              <a:gd name="connsiteX46" fmla="*/ 3108325 w 4648200"/>
              <a:gd name="connsiteY46" fmla="*/ 2933700 h 2940050"/>
              <a:gd name="connsiteX47" fmla="*/ 2813050 w 4648200"/>
              <a:gd name="connsiteY47" fmla="*/ 2936875 h 2940050"/>
              <a:gd name="connsiteX48" fmla="*/ 2501900 w 4648200"/>
              <a:gd name="connsiteY48" fmla="*/ 2933700 h 2940050"/>
              <a:gd name="connsiteX49" fmla="*/ 2209800 w 4648200"/>
              <a:gd name="connsiteY49" fmla="*/ 2930525 h 2940050"/>
              <a:gd name="connsiteX50" fmla="*/ 1819275 w 4648200"/>
              <a:gd name="connsiteY50" fmla="*/ 2940050 h 2940050"/>
              <a:gd name="connsiteX51" fmla="*/ 1489075 w 4648200"/>
              <a:gd name="connsiteY51" fmla="*/ 2930525 h 2940050"/>
              <a:gd name="connsiteX52" fmla="*/ 1254125 w 4648200"/>
              <a:gd name="connsiteY52" fmla="*/ 2933700 h 2940050"/>
              <a:gd name="connsiteX53" fmla="*/ 1028700 w 4648200"/>
              <a:gd name="connsiteY53" fmla="*/ 2870200 h 2940050"/>
              <a:gd name="connsiteX54" fmla="*/ 850900 w 4648200"/>
              <a:gd name="connsiteY54" fmla="*/ 2800350 h 2940050"/>
              <a:gd name="connsiteX55" fmla="*/ 679450 w 4648200"/>
              <a:gd name="connsiteY55" fmla="*/ 2724150 h 2940050"/>
              <a:gd name="connsiteX56" fmla="*/ 514350 w 4648200"/>
              <a:gd name="connsiteY56" fmla="*/ 2597150 h 2940050"/>
              <a:gd name="connsiteX57" fmla="*/ 381000 w 4648200"/>
              <a:gd name="connsiteY57" fmla="*/ 2432050 h 2940050"/>
              <a:gd name="connsiteX58" fmla="*/ 285750 w 4648200"/>
              <a:gd name="connsiteY58" fmla="*/ 2317750 h 2940050"/>
              <a:gd name="connsiteX59" fmla="*/ 196850 w 4648200"/>
              <a:gd name="connsiteY59" fmla="*/ 2165350 h 2940050"/>
              <a:gd name="connsiteX60" fmla="*/ 114300 w 4648200"/>
              <a:gd name="connsiteY60" fmla="*/ 1981200 h 2940050"/>
              <a:gd name="connsiteX61" fmla="*/ 69850 w 4648200"/>
              <a:gd name="connsiteY61" fmla="*/ 1809750 h 2940050"/>
              <a:gd name="connsiteX62" fmla="*/ 25400 w 4648200"/>
              <a:gd name="connsiteY62" fmla="*/ 1600200 h 2940050"/>
              <a:gd name="connsiteX63" fmla="*/ 0 w 4648200"/>
              <a:gd name="connsiteY63" fmla="*/ 1377950 h 2940050"/>
              <a:gd name="connsiteX64" fmla="*/ 19050 w 4648200"/>
              <a:gd name="connsiteY64" fmla="*/ 1155700 h 2940050"/>
              <a:gd name="connsiteX65" fmla="*/ 44450 w 4648200"/>
              <a:gd name="connsiteY65" fmla="*/ 965200 h 2940050"/>
              <a:gd name="connsiteX66" fmla="*/ 101600 w 4648200"/>
              <a:gd name="connsiteY66" fmla="*/ 838200 h 2940050"/>
              <a:gd name="connsiteX0" fmla="*/ 101600 w 4648200"/>
              <a:gd name="connsiteY0" fmla="*/ 838200 h 2940050"/>
              <a:gd name="connsiteX1" fmla="*/ 146050 w 4648200"/>
              <a:gd name="connsiteY1" fmla="*/ 749300 h 2940050"/>
              <a:gd name="connsiteX2" fmla="*/ 177800 w 4648200"/>
              <a:gd name="connsiteY2" fmla="*/ 692150 h 2940050"/>
              <a:gd name="connsiteX3" fmla="*/ 279400 w 4648200"/>
              <a:gd name="connsiteY3" fmla="*/ 603250 h 2940050"/>
              <a:gd name="connsiteX4" fmla="*/ 374650 w 4648200"/>
              <a:gd name="connsiteY4" fmla="*/ 527050 h 2940050"/>
              <a:gd name="connsiteX5" fmla="*/ 463550 w 4648200"/>
              <a:gd name="connsiteY5" fmla="*/ 482600 h 2940050"/>
              <a:gd name="connsiteX6" fmla="*/ 565150 w 4648200"/>
              <a:gd name="connsiteY6" fmla="*/ 406400 h 2940050"/>
              <a:gd name="connsiteX7" fmla="*/ 717550 w 4648200"/>
              <a:gd name="connsiteY7" fmla="*/ 349250 h 2940050"/>
              <a:gd name="connsiteX8" fmla="*/ 831850 w 4648200"/>
              <a:gd name="connsiteY8" fmla="*/ 298450 h 2940050"/>
              <a:gd name="connsiteX9" fmla="*/ 927100 w 4648200"/>
              <a:gd name="connsiteY9" fmla="*/ 266700 h 2940050"/>
              <a:gd name="connsiteX10" fmla="*/ 1022350 w 4648200"/>
              <a:gd name="connsiteY10" fmla="*/ 260350 h 2940050"/>
              <a:gd name="connsiteX11" fmla="*/ 1104900 w 4648200"/>
              <a:gd name="connsiteY11" fmla="*/ 228600 h 2940050"/>
              <a:gd name="connsiteX12" fmla="*/ 1219200 w 4648200"/>
              <a:gd name="connsiteY12" fmla="*/ 190500 h 2940050"/>
              <a:gd name="connsiteX13" fmla="*/ 1346200 w 4648200"/>
              <a:gd name="connsiteY13" fmla="*/ 158750 h 2940050"/>
              <a:gd name="connsiteX14" fmla="*/ 1473200 w 4648200"/>
              <a:gd name="connsiteY14" fmla="*/ 133350 h 2940050"/>
              <a:gd name="connsiteX15" fmla="*/ 1612900 w 4648200"/>
              <a:gd name="connsiteY15" fmla="*/ 101600 h 2940050"/>
              <a:gd name="connsiteX16" fmla="*/ 1765300 w 4648200"/>
              <a:gd name="connsiteY16" fmla="*/ 82550 h 2940050"/>
              <a:gd name="connsiteX17" fmla="*/ 1943100 w 4648200"/>
              <a:gd name="connsiteY17" fmla="*/ 76200 h 2940050"/>
              <a:gd name="connsiteX18" fmla="*/ 2070100 w 4648200"/>
              <a:gd name="connsiteY18" fmla="*/ 50800 h 2940050"/>
              <a:gd name="connsiteX19" fmla="*/ 2254250 w 4648200"/>
              <a:gd name="connsiteY19" fmla="*/ 25400 h 2940050"/>
              <a:gd name="connsiteX20" fmla="*/ 2451100 w 4648200"/>
              <a:gd name="connsiteY20" fmla="*/ 6350 h 2940050"/>
              <a:gd name="connsiteX21" fmla="*/ 2679700 w 4648200"/>
              <a:gd name="connsiteY21" fmla="*/ 0 h 2940050"/>
              <a:gd name="connsiteX22" fmla="*/ 2876550 w 4648200"/>
              <a:gd name="connsiteY22" fmla="*/ 6350 h 2940050"/>
              <a:gd name="connsiteX23" fmla="*/ 3092450 w 4648200"/>
              <a:gd name="connsiteY23" fmla="*/ 19050 h 2940050"/>
              <a:gd name="connsiteX24" fmla="*/ 3327400 w 4648200"/>
              <a:gd name="connsiteY24" fmla="*/ 63500 h 2940050"/>
              <a:gd name="connsiteX25" fmla="*/ 3517900 w 4648200"/>
              <a:gd name="connsiteY25" fmla="*/ 120650 h 2940050"/>
              <a:gd name="connsiteX26" fmla="*/ 3714750 w 4648200"/>
              <a:gd name="connsiteY26" fmla="*/ 171450 h 2940050"/>
              <a:gd name="connsiteX27" fmla="*/ 3886200 w 4648200"/>
              <a:gd name="connsiteY27" fmla="*/ 247650 h 2940050"/>
              <a:gd name="connsiteX28" fmla="*/ 4044950 w 4648200"/>
              <a:gd name="connsiteY28" fmla="*/ 342900 h 2940050"/>
              <a:gd name="connsiteX29" fmla="*/ 4197350 w 4648200"/>
              <a:gd name="connsiteY29" fmla="*/ 457200 h 2940050"/>
              <a:gd name="connsiteX30" fmla="*/ 4337050 w 4648200"/>
              <a:gd name="connsiteY30" fmla="*/ 571500 h 2940050"/>
              <a:gd name="connsiteX31" fmla="*/ 4476750 w 4648200"/>
              <a:gd name="connsiteY31" fmla="*/ 742950 h 2940050"/>
              <a:gd name="connsiteX32" fmla="*/ 4559300 w 4648200"/>
              <a:gd name="connsiteY32" fmla="*/ 901700 h 2940050"/>
              <a:gd name="connsiteX33" fmla="*/ 4616450 w 4648200"/>
              <a:gd name="connsiteY33" fmla="*/ 1085850 h 2940050"/>
              <a:gd name="connsiteX34" fmla="*/ 4641850 w 4648200"/>
              <a:gd name="connsiteY34" fmla="*/ 1270000 h 2940050"/>
              <a:gd name="connsiteX35" fmla="*/ 4648200 w 4648200"/>
              <a:gd name="connsiteY35" fmla="*/ 1460500 h 2940050"/>
              <a:gd name="connsiteX36" fmla="*/ 4641850 w 4648200"/>
              <a:gd name="connsiteY36" fmla="*/ 1631950 h 2940050"/>
              <a:gd name="connsiteX37" fmla="*/ 4603750 w 4648200"/>
              <a:gd name="connsiteY37" fmla="*/ 1873250 h 2940050"/>
              <a:gd name="connsiteX38" fmla="*/ 4540250 w 4648200"/>
              <a:gd name="connsiteY38" fmla="*/ 2063750 h 2940050"/>
              <a:gd name="connsiteX39" fmla="*/ 4419600 w 4648200"/>
              <a:gd name="connsiteY39" fmla="*/ 2279650 h 2940050"/>
              <a:gd name="connsiteX40" fmla="*/ 4286250 w 4648200"/>
              <a:gd name="connsiteY40" fmla="*/ 2432050 h 2940050"/>
              <a:gd name="connsiteX41" fmla="*/ 4121150 w 4648200"/>
              <a:gd name="connsiteY41" fmla="*/ 2571750 h 2940050"/>
              <a:gd name="connsiteX42" fmla="*/ 3949700 w 4648200"/>
              <a:gd name="connsiteY42" fmla="*/ 2673350 h 2940050"/>
              <a:gd name="connsiteX43" fmla="*/ 3759200 w 4648200"/>
              <a:gd name="connsiteY43" fmla="*/ 2755900 h 2940050"/>
              <a:gd name="connsiteX44" fmla="*/ 3568700 w 4648200"/>
              <a:gd name="connsiteY44" fmla="*/ 2832100 h 2940050"/>
              <a:gd name="connsiteX45" fmla="*/ 3362325 w 4648200"/>
              <a:gd name="connsiteY45" fmla="*/ 2901950 h 2940050"/>
              <a:gd name="connsiteX46" fmla="*/ 3108325 w 4648200"/>
              <a:gd name="connsiteY46" fmla="*/ 2933700 h 2940050"/>
              <a:gd name="connsiteX47" fmla="*/ 2813050 w 4648200"/>
              <a:gd name="connsiteY47" fmla="*/ 2936875 h 2940050"/>
              <a:gd name="connsiteX48" fmla="*/ 2501900 w 4648200"/>
              <a:gd name="connsiteY48" fmla="*/ 2933700 h 2940050"/>
              <a:gd name="connsiteX49" fmla="*/ 2209800 w 4648200"/>
              <a:gd name="connsiteY49" fmla="*/ 2930525 h 2940050"/>
              <a:gd name="connsiteX50" fmla="*/ 1819275 w 4648200"/>
              <a:gd name="connsiteY50" fmla="*/ 2940050 h 2940050"/>
              <a:gd name="connsiteX51" fmla="*/ 1492250 w 4648200"/>
              <a:gd name="connsiteY51" fmla="*/ 2936875 h 2940050"/>
              <a:gd name="connsiteX52" fmla="*/ 1254125 w 4648200"/>
              <a:gd name="connsiteY52" fmla="*/ 2933700 h 2940050"/>
              <a:gd name="connsiteX53" fmla="*/ 1028700 w 4648200"/>
              <a:gd name="connsiteY53" fmla="*/ 2870200 h 2940050"/>
              <a:gd name="connsiteX54" fmla="*/ 850900 w 4648200"/>
              <a:gd name="connsiteY54" fmla="*/ 2800350 h 2940050"/>
              <a:gd name="connsiteX55" fmla="*/ 679450 w 4648200"/>
              <a:gd name="connsiteY55" fmla="*/ 2724150 h 2940050"/>
              <a:gd name="connsiteX56" fmla="*/ 514350 w 4648200"/>
              <a:gd name="connsiteY56" fmla="*/ 2597150 h 2940050"/>
              <a:gd name="connsiteX57" fmla="*/ 381000 w 4648200"/>
              <a:gd name="connsiteY57" fmla="*/ 2432050 h 2940050"/>
              <a:gd name="connsiteX58" fmla="*/ 285750 w 4648200"/>
              <a:gd name="connsiteY58" fmla="*/ 2317750 h 2940050"/>
              <a:gd name="connsiteX59" fmla="*/ 196850 w 4648200"/>
              <a:gd name="connsiteY59" fmla="*/ 2165350 h 2940050"/>
              <a:gd name="connsiteX60" fmla="*/ 114300 w 4648200"/>
              <a:gd name="connsiteY60" fmla="*/ 1981200 h 2940050"/>
              <a:gd name="connsiteX61" fmla="*/ 69850 w 4648200"/>
              <a:gd name="connsiteY61" fmla="*/ 1809750 h 2940050"/>
              <a:gd name="connsiteX62" fmla="*/ 25400 w 4648200"/>
              <a:gd name="connsiteY62" fmla="*/ 1600200 h 2940050"/>
              <a:gd name="connsiteX63" fmla="*/ 0 w 4648200"/>
              <a:gd name="connsiteY63" fmla="*/ 1377950 h 2940050"/>
              <a:gd name="connsiteX64" fmla="*/ 19050 w 4648200"/>
              <a:gd name="connsiteY64" fmla="*/ 1155700 h 2940050"/>
              <a:gd name="connsiteX65" fmla="*/ 44450 w 4648200"/>
              <a:gd name="connsiteY65" fmla="*/ 965200 h 2940050"/>
              <a:gd name="connsiteX66" fmla="*/ 101600 w 4648200"/>
              <a:gd name="connsiteY66" fmla="*/ 838200 h 2940050"/>
              <a:gd name="connsiteX0" fmla="*/ 101600 w 4648200"/>
              <a:gd name="connsiteY0" fmla="*/ 838200 h 2940050"/>
              <a:gd name="connsiteX1" fmla="*/ 146050 w 4648200"/>
              <a:gd name="connsiteY1" fmla="*/ 749300 h 2940050"/>
              <a:gd name="connsiteX2" fmla="*/ 177800 w 4648200"/>
              <a:gd name="connsiteY2" fmla="*/ 692150 h 2940050"/>
              <a:gd name="connsiteX3" fmla="*/ 279400 w 4648200"/>
              <a:gd name="connsiteY3" fmla="*/ 603250 h 2940050"/>
              <a:gd name="connsiteX4" fmla="*/ 374650 w 4648200"/>
              <a:gd name="connsiteY4" fmla="*/ 527050 h 2940050"/>
              <a:gd name="connsiteX5" fmla="*/ 463550 w 4648200"/>
              <a:gd name="connsiteY5" fmla="*/ 482600 h 2940050"/>
              <a:gd name="connsiteX6" fmla="*/ 565150 w 4648200"/>
              <a:gd name="connsiteY6" fmla="*/ 406400 h 2940050"/>
              <a:gd name="connsiteX7" fmla="*/ 717550 w 4648200"/>
              <a:gd name="connsiteY7" fmla="*/ 349250 h 2940050"/>
              <a:gd name="connsiteX8" fmla="*/ 831850 w 4648200"/>
              <a:gd name="connsiteY8" fmla="*/ 298450 h 2940050"/>
              <a:gd name="connsiteX9" fmla="*/ 927100 w 4648200"/>
              <a:gd name="connsiteY9" fmla="*/ 266700 h 2940050"/>
              <a:gd name="connsiteX10" fmla="*/ 1022350 w 4648200"/>
              <a:gd name="connsiteY10" fmla="*/ 260350 h 2940050"/>
              <a:gd name="connsiteX11" fmla="*/ 1104900 w 4648200"/>
              <a:gd name="connsiteY11" fmla="*/ 228600 h 2940050"/>
              <a:gd name="connsiteX12" fmla="*/ 1219200 w 4648200"/>
              <a:gd name="connsiteY12" fmla="*/ 190500 h 2940050"/>
              <a:gd name="connsiteX13" fmla="*/ 1346200 w 4648200"/>
              <a:gd name="connsiteY13" fmla="*/ 158750 h 2940050"/>
              <a:gd name="connsiteX14" fmla="*/ 1473200 w 4648200"/>
              <a:gd name="connsiteY14" fmla="*/ 133350 h 2940050"/>
              <a:gd name="connsiteX15" fmla="*/ 1612900 w 4648200"/>
              <a:gd name="connsiteY15" fmla="*/ 101600 h 2940050"/>
              <a:gd name="connsiteX16" fmla="*/ 1765300 w 4648200"/>
              <a:gd name="connsiteY16" fmla="*/ 82550 h 2940050"/>
              <a:gd name="connsiteX17" fmla="*/ 1943100 w 4648200"/>
              <a:gd name="connsiteY17" fmla="*/ 76200 h 2940050"/>
              <a:gd name="connsiteX18" fmla="*/ 2070100 w 4648200"/>
              <a:gd name="connsiteY18" fmla="*/ 50800 h 2940050"/>
              <a:gd name="connsiteX19" fmla="*/ 2254250 w 4648200"/>
              <a:gd name="connsiteY19" fmla="*/ 25400 h 2940050"/>
              <a:gd name="connsiteX20" fmla="*/ 2451100 w 4648200"/>
              <a:gd name="connsiteY20" fmla="*/ 6350 h 2940050"/>
              <a:gd name="connsiteX21" fmla="*/ 2679700 w 4648200"/>
              <a:gd name="connsiteY21" fmla="*/ 0 h 2940050"/>
              <a:gd name="connsiteX22" fmla="*/ 2876550 w 4648200"/>
              <a:gd name="connsiteY22" fmla="*/ 6350 h 2940050"/>
              <a:gd name="connsiteX23" fmla="*/ 3092450 w 4648200"/>
              <a:gd name="connsiteY23" fmla="*/ 19050 h 2940050"/>
              <a:gd name="connsiteX24" fmla="*/ 3327400 w 4648200"/>
              <a:gd name="connsiteY24" fmla="*/ 63500 h 2940050"/>
              <a:gd name="connsiteX25" fmla="*/ 3517900 w 4648200"/>
              <a:gd name="connsiteY25" fmla="*/ 120650 h 2940050"/>
              <a:gd name="connsiteX26" fmla="*/ 3714750 w 4648200"/>
              <a:gd name="connsiteY26" fmla="*/ 171450 h 2940050"/>
              <a:gd name="connsiteX27" fmla="*/ 3886200 w 4648200"/>
              <a:gd name="connsiteY27" fmla="*/ 247650 h 2940050"/>
              <a:gd name="connsiteX28" fmla="*/ 4044950 w 4648200"/>
              <a:gd name="connsiteY28" fmla="*/ 342900 h 2940050"/>
              <a:gd name="connsiteX29" fmla="*/ 4197350 w 4648200"/>
              <a:gd name="connsiteY29" fmla="*/ 457200 h 2940050"/>
              <a:gd name="connsiteX30" fmla="*/ 4337050 w 4648200"/>
              <a:gd name="connsiteY30" fmla="*/ 571500 h 2940050"/>
              <a:gd name="connsiteX31" fmla="*/ 4476750 w 4648200"/>
              <a:gd name="connsiteY31" fmla="*/ 742950 h 2940050"/>
              <a:gd name="connsiteX32" fmla="*/ 4559300 w 4648200"/>
              <a:gd name="connsiteY32" fmla="*/ 901700 h 2940050"/>
              <a:gd name="connsiteX33" fmla="*/ 4616450 w 4648200"/>
              <a:gd name="connsiteY33" fmla="*/ 1085850 h 2940050"/>
              <a:gd name="connsiteX34" fmla="*/ 4641850 w 4648200"/>
              <a:gd name="connsiteY34" fmla="*/ 1270000 h 2940050"/>
              <a:gd name="connsiteX35" fmla="*/ 4648200 w 4648200"/>
              <a:gd name="connsiteY35" fmla="*/ 1460500 h 2940050"/>
              <a:gd name="connsiteX36" fmla="*/ 4641850 w 4648200"/>
              <a:gd name="connsiteY36" fmla="*/ 1631950 h 2940050"/>
              <a:gd name="connsiteX37" fmla="*/ 4603750 w 4648200"/>
              <a:gd name="connsiteY37" fmla="*/ 1873250 h 2940050"/>
              <a:gd name="connsiteX38" fmla="*/ 4540250 w 4648200"/>
              <a:gd name="connsiteY38" fmla="*/ 2063750 h 2940050"/>
              <a:gd name="connsiteX39" fmla="*/ 4419600 w 4648200"/>
              <a:gd name="connsiteY39" fmla="*/ 2279650 h 2940050"/>
              <a:gd name="connsiteX40" fmla="*/ 4286250 w 4648200"/>
              <a:gd name="connsiteY40" fmla="*/ 2432050 h 2940050"/>
              <a:gd name="connsiteX41" fmla="*/ 4121150 w 4648200"/>
              <a:gd name="connsiteY41" fmla="*/ 2571750 h 2940050"/>
              <a:gd name="connsiteX42" fmla="*/ 3949700 w 4648200"/>
              <a:gd name="connsiteY42" fmla="*/ 2673350 h 2940050"/>
              <a:gd name="connsiteX43" fmla="*/ 3759200 w 4648200"/>
              <a:gd name="connsiteY43" fmla="*/ 2755900 h 2940050"/>
              <a:gd name="connsiteX44" fmla="*/ 3568700 w 4648200"/>
              <a:gd name="connsiteY44" fmla="*/ 2832100 h 2940050"/>
              <a:gd name="connsiteX45" fmla="*/ 3362325 w 4648200"/>
              <a:gd name="connsiteY45" fmla="*/ 2901950 h 2940050"/>
              <a:gd name="connsiteX46" fmla="*/ 3108325 w 4648200"/>
              <a:gd name="connsiteY46" fmla="*/ 2933700 h 2940050"/>
              <a:gd name="connsiteX47" fmla="*/ 2813050 w 4648200"/>
              <a:gd name="connsiteY47" fmla="*/ 2936875 h 2940050"/>
              <a:gd name="connsiteX48" fmla="*/ 2501900 w 4648200"/>
              <a:gd name="connsiteY48" fmla="*/ 2933700 h 2940050"/>
              <a:gd name="connsiteX49" fmla="*/ 2209800 w 4648200"/>
              <a:gd name="connsiteY49" fmla="*/ 2936875 h 2940050"/>
              <a:gd name="connsiteX50" fmla="*/ 1819275 w 4648200"/>
              <a:gd name="connsiteY50" fmla="*/ 2940050 h 2940050"/>
              <a:gd name="connsiteX51" fmla="*/ 1492250 w 4648200"/>
              <a:gd name="connsiteY51" fmla="*/ 2936875 h 2940050"/>
              <a:gd name="connsiteX52" fmla="*/ 1254125 w 4648200"/>
              <a:gd name="connsiteY52" fmla="*/ 2933700 h 2940050"/>
              <a:gd name="connsiteX53" fmla="*/ 1028700 w 4648200"/>
              <a:gd name="connsiteY53" fmla="*/ 2870200 h 2940050"/>
              <a:gd name="connsiteX54" fmla="*/ 850900 w 4648200"/>
              <a:gd name="connsiteY54" fmla="*/ 2800350 h 2940050"/>
              <a:gd name="connsiteX55" fmla="*/ 679450 w 4648200"/>
              <a:gd name="connsiteY55" fmla="*/ 2724150 h 2940050"/>
              <a:gd name="connsiteX56" fmla="*/ 514350 w 4648200"/>
              <a:gd name="connsiteY56" fmla="*/ 2597150 h 2940050"/>
              <a:gd name="connsiteX57" fmla="*/ 381000 w 4648200"/>
              <a:gd name="connsiteY57" fmla="*/ 2432050 h 2940050"/>
              <a:gd name="connsiteX58" fmla="*/ 285750 w 4648200"/>
              <a:gd name="connsiteY58" fmla="*/ 2317750 h 2940050"/>
              <a:gd name="connsiteX59" fmla="*/ 196850 w 4648200"/>
              <a:gd name="connsiteY59" fmla="*/ 2165350 h 2940050"/>
              <a:gd name="connsiteX60" fmla="*/ 114300 w 4648200"/>
              <a:gd name="connsiteY60" fmla="*/ 1981200 h 2940050"/>
              <a:gd name="connsiteX61" fmla="*/ 69850 w 4648200"/>
              <a:gd name="connsiteY61" fmla="*/ 1809750 h 2940050"/>
              <a:gd name="connsiteX62" fmla="*/ 25400 w 4648200"/>
              <a:gd name="connsiteY62" fmla="*/ 1600200 h 2940050"/>
              <a:gd name="connsiteX63" fmla="*/ 0 w 4648200"/>
              <a:gd name="connsiteY63" fmla="*/ 1377950 h 2940050"/>
              <a:gd name="connsiteX64" fmla="*/ 19050 w 4648200"/>
              <a:gd name="connsiteY64" fmla="*/ 1155700 h 2940050"/>
              <a:gd name="connsiteX65" fmla="*/ 44450 w 4648200"/>
              <a:gd name="connsiteY65" fmla="*/ 965200 h 2940050"/>
              <a:gd name="connsiteX66" fmla="*/ 101600 w 4648200"/>
              <a:gd name="connsiteY66" fmla="*/ 838200 h 2940050"/>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6875 h 2937549"/>
              <a:gd name="connsiteX50" fmla="*/ 1819275 w 4648200"/>
              <a:gd name="connsiteY50" fmla="*/ 2936875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6875 h 2937549"/>
              <a:gd name="connsiteX50" fmla="*/ 1819275 w 4648200"/>
              <a:gd name="connsiteY50" fmla="*/ 2936875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6875 h 2937549"/>
              <a:gd name="connsiteX50" fmla="*/ 1822450 w 4648200"/>
              <a:gd name="connsiteY50" fmla="*/ 2927350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6875 h 2937549"/>
              <a:gd name="connsiteX50" fmla="*/ 1822450 w 4648200"/>
              <a:gd name="connsiteY50" fmla="*/ 2927350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6875 h 2937549"/>
              <a:gd name="connsiteX50" fmla="*/ 1822450 w 4648200"/>
              <a:gd name="connsiteY50" fmla="*/ 2933700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3700 h 2937549"/>
              <a:gd name="connsiteX50" fmla="*/ 1822450 w 4648200"/>
              <a:gd name="connsiteY50" fmla="*/ 2933700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6875"/>
              <a:gd name="connsiteX1" fmla="*/ 146050 w 4648200"/>
              <a:gd name="connsiteY1" fmla="*/ 749300 h 2936875"/>
              <a:gd name="connsiteX2" fmla="*/ 177800 w 4648200"/>
              <a:gd name="connsiteY2" fmla="*/ 692150 h 2936875"/>
              <a:gd name="connsiteX3" fmla="*/ 279400 w 4648200"/>
              <a:gd name="connsiteY3" fmla="*/ 603250 h 2936875"/>
              <a:gd name="connsiteX4" fmla="*/ 374650 w 4648200"/>
              <a:gd name="connsiteY4" fmla="*/ 527050 h 2936875"/>
              <a:gd name="connsiteX5" fmla="*/ 463550 w 4648200"/>
              <a:gd name="connsiteY5" fmla="*/ 482600 h 2936875"/>
              <a:gd name="connsiteX6" fmla="*/ 565150 w 4648200"/>
              <a:gd name="connsiteY6" fmla="*/ 406400 h 2936875"/>
              <a:gd name="connsiteX7" fmla="*/ 717550 w 4648200"/>
              <a:gd name="connsiteY7" fmla="*/ 349250 h 2936875"/>
              <a:gd name="connsiteX8" fmla="*/ 831850 w 4648200"/>
              <a:gd name="connsiteY8" fmla="*/ 298450 h 2936875"/>
              <a:gd name="connsiteX9" fmla="*/ 927100 w 4648200"/>
              <a:gd name="connsiteY9" fmla="*/ 266700 h 2936875"/>
              <a:gd name="connsiteX10" fmla="*/ 1022350 w 4648200"/>
              <a:gd name="connsiteY10" fmla="*/ 260350 h 2936875"/>
              <a:gd name="connsiteX11" fmla="*/ 1104900 w 4648200"/>
              <a:gd name="connsiteY11" fmla="*/ 228600 h 2936875"/>
              <a:gd name="connsiteX12" fmla="*/ 1219200 w 4648200"/>
              <a:gd name="connsiteY12" fmla="*/ 190500 h 2936875"/>
              <a:gd name="connsiteX13" fmla="*/ 1346200 w 4648200"/>
              <a:gd name="connsiteY13" fmla="*/ 158750 h 2936875"/>
              <a:gd name="connsiteX14" fmla="*/ 1473200 w 4648200"/>
              <a:gd name="connsiteY14" fmla="*/ 133350 h 2936875"/>
              <a:gd name="connsiteX15" fmla="*/ 1612900 w 4648200"/>
              <a:gd name="connsiteY15" fmla="*/ 101600 h 2936875"/>
              <a:gd name="connsiteX16" fmla="*/ 1765300 w 4648200"/>
              <a:gd name="connsiteY16" fmla="*/ 82550 h 2936875"/>
              <a:gd name="connsiteX17" fmla="*/ 1943100 w 4648200"/>
              <a:gd name="connsiteY17" fmla="*/ 76200 h 2936875"/>
              <a:gd name="connsiteX18" fmla="*/ 2070100 w 4648200"/>
              <a:gd name="connsiteY18" fmla="*/ 50800 h 2936875"/>
              <a:gd name="connsiteX19" fmla="*/ 2254250 w 4648200"/>
              <a:gd name="connsiteY19" fmla="*/ 25400 h 2936875"/>
              <a:gd name="connsiteX20" fmla="*/ 2451100 w 4648200"/>
              <a:gd name="connsiteY20" fmla="*/ 6350 h 2936875"/>
              <a:gd name="connsiteX21" fmla="*/ 2679700 w 4648200"/>
              <a:gd name="connsiteY21" fmla="*/ 0 h 2936875"/>
              <a:gd name="connsiteX22" fmla="*/ 2876550 w 4648200"/>
              <a:gd name="connsiteY22" fmla="*/ 6350 h 2936875"/>
              <a:gd name="connsiteX23" fmla="*/ 3092450 w 4648200"/>
              <a:gd name="connsiteY23" fmla="*/ 19050 h 2936875"/>
              <a:gd name="connsiteX24" fmla="*/ 3327400 w 4648200"/>
              <a:gd name="connsiteY24" fmla="*/ 63500 h 2936875"/>
              <a:gd name="connsiteX25" fmla="*/ 3517900 w 4648200"/>
              <a:gd name="connsiteY25" fmla="*/ 120650 h 2936875"/>
              <a:gd name="connsiteX26" fmla="*/ 3714750 w 4648200"/>
              <a:gd name="connsiteY26" fmla="*/ 171450 h 2936875"/>
              <a:gd name="connsiteX27" fmla="*/ 3886200 w 4648200"/>
              <a:gd name="connsiteY27" fmla="*/ 247650 h 2936875"/>
              <a:gd name="connsiteX28" fmla="*/ 4044950 w 4648200"/>
              <a:gd name="connsiteY28" fmla="*/ 342900 h 2936875"/>
              <a:gd name="connsiteX29" fmla="*/ 4197350 w 4648200"/>
              <a:gd name="connsiteY29" fmla="*/ 457200 h 2936875"/>
              <a:gd name="connsiteX30" fmla="*/ 4337050 w 4648200"/>
              <a:gd name="connsiteY30" fmla="*/ 571500 h 2936875"/>
              <a:gd name="connsiteX31" fmla="*/ 4476750 w 4648200"/>
              <a:gd name="connsiteY31" fmla="*/ 742950 h 2936875"/>
              <a:gd name="connsiteX32" fmla="*/ 4559300 w 4648200"/>
              <a:gd name="connsiteY32" fmla="*/ 901700 h 2936875"/>
              <a:gd name="connsiteX33" fmla="*/ 4616450 w 4648200"/>
              <a:gd name="connsiteY33" fmla="*/ 1085850 h 2936875"/>
              <a:gd name="connsiteX34" fmla="*/ 4641850 w 4648200"/>
              <a:gd name="connsiteY34" fmla="*/ 1270000 h 2936875"/>
              <a:gd name="connsiteX35" fmla="*/ 4648200 w 4648200"/>
              <a:gd name="connsiteY35" fmla="*/ 1460500 h 2936875"/>
              <a:gd name="connsiteX36" fmla="*/ 4641850 w 4648200"/>
              <a:gd name="connsiteY36" fmla="*/ 1631950 h 2936875"/>
              <a:gd name="connsiteX37" fmla="*/ 4603750 w 4648200"/>
              <a:gd name="connsiteY37" fmla="*/ 1873250 h 2936875"/>
              <a:gd name="connsiteX38" fmla="*/ 4540250 w 4648200"/>
              <a:gd name="connsiteY38" fmla="*/ 2063750 h 2936875"/>
              <a:gd name="connsiteX39" fmla="*/ 4419600 w 4648200"/>
              <a:gd name="connsiteY39" fmla="*/ 2279650 h 2936875"/>
              <a:gd name="connsiteX40" fmla="*/ 4286250 w 4648200"/>
              <a:gd name="connsiteY40" fmla="*/ 2432050 h 2936875"/>
              <a:gd name="connsiteX41" fmla="*/ 4121150 w 4648200"/>
              <a:gd name="connsiteY41" fmla="*/ 2571750 h 2936875"/>
              <a:gd name="connsiteX42" fmla="*/ 3949700 w 4648200"/>
              <a:gd name="connsiteY42" fmla="*/ 2673350 h 2936875"/>
              <a:gd name="connsiteX43" fmla="*/ 3759200 w 4648200"/>
              <a:gd name="connsiteY43" fmla="*/ 2755900 h 2936875"/>
              <a:gd name="connsiteX44" fmla="*/ 3568700 w 4648200"/>
              <a:gd name="connsiteY44" fmla="*/ 2832100 h 2936875"/>
              <a:gd name="connsiteX45" fmla="*/ 3362325 w 4648200"/>
              <a:gd name="connsiteY45" fmla="*/ 2901950 h 2936875"/>
              <a:gd name="connsiteX46" fmla="*/ 3108325 w 4648200"/>
              <a:gd name="connsiteY46" fmla="*/ 2933700 h 2936875"/>
              <a:gd name="connsiteX47" fmla="*/ 2813050 w 4648200"/>
              <a:gd name="connsiteY47" fmla="*/ 2936875 h 2936875"/>
              <a:gd name="connsiteX48" fmla="*/ 2501900 w 4648200"/>
              <a:gd name="connsiteY48" fmla="*/ 2933700 h 2936875"/>
              <a:gd name="connsiteX49" fmla="*/ 2209800 w 4648200"/>
              <a:gd name="connsiteY49" fmla="*/ 2933700 h 2936875"/>
              <a:gd name="connsiteX50" fmla="*/ 1822450 w 4648200"/>
              <a:gd name="connsiteY50" fmla="*/ 2933700 h 2936875"/>
              <a:gd name="connsiteX51" fmla="*/ 1492250 w 4648200"/>
              <a:gd name="connsiteY51" fmla="*/ 2933700 h 2936875"/>
              <a:gd name="connsiteX52" fmla="*/ 1254125 w 4648200"/>
              <a:gd name="connsiteY52" fmla="*/ 2933700 h 2936875"/>
              <a:gd name="connsiteX53" fmla="*/ 1028700 w 4648200"/>
              <a:gd name="connsiteY53" fmla="*/ 2870200 h 2936875"/>
              <a:gd name="connsiteX54" fmla="*/ 850900 w 4648200"/>
              <a:gd name="connsiteY54" fmla="*/ 2800350 h 2936875"/>
              <a:gd name="connsiteX55" fmla="*/ 679450 w 4648200"/>
              <a:gd name="connsiteY55" fmla="*/ 2724150 h 2936875"/>
              <a:gd name="connsiteX56" fmla="*/ 514350 w 4648200"/>
              <a:gd name="connsiteY56" fmla="*/ 2597150 h 2936875"/>
              <a:gd name="connsiteX57" fmla="*/ 381000 w 4648200"/>
              <a:gd name="connsiteY57" fmla="*/ 2432050 h 2936875"/>
              <a:gd name="connsiteX58" fmla="*/ 285750 w 4648200"/>
              <a:gd name="connsiteY58" fmla="*/ 2317750 h 2936875"/>
              <a:gd name="connsiteX59" fmla="*/ 196850 w 4648200"/>
              <a:gd name="connsiteY59" fmla="*/ 2165350 h 2936875"/>
              <a:gd name="connsiteX60" fmla="*/ 114300 w 4648200"/>
              <a:gd name="connsiteY60" fmla="*/ 1981200 h 2936875"/>
              <a:gd name="connsiteX61" fmla="*/ 69850 w 4648200"/>
              <a:gd name="connsiteY61" fmla="*/ 1809750 h 2936875"/>
              <a:gd name="connsiteX62" fmla="*/ 25400 w 4648200"/>
              <a:gd name="connsiteY62" fmla="*/ 1600200 h 2936875"/>
              <a:gd name="connsiteX63" fmla="*/ 0 w 4648200"/>
              <a:gd name="connsiteY63" fmla="*/ 1377950 h 2936875"/>
              <a:gd name="connsiteX64" fmla="*/ 19050 w 4648200"/>
              <a:gd name="connsiteY64" fmla="*/ 1155700 h 2936875"/>
              <a:gd name="connsiteX65" fmla="*/ 44450 w 4648200"/>
              <a:gd name="connsiteY65" fmla="*/ 965200 h 2936875"/>
              <a:gd name="connsiteX66" fmla="*/ 101600 w 4648200"/>
              <a:gd name="connsiteY66" fmla="*/ 838200 h 2936875"/>
              <a:gd name="connsiteX0" fmla="*/ 101600 w 4648200"/>
              <a:gd name="connsiteY0" fmla="*/ 838200 h 2938403"/>
              <a:gd name="connsiteX1" fmla="*/ 146050 w 4648200"/>
              <a:gd name="connsiteY1" fmla="*/ 749300 h 2938403"/>
              <a:gd name="connsiteX2" fmla="*/ 177800 w 4648200"/>
              <a:gd name="connsiteY2" fmla="*/ 692150 h 2938403"/>
              <a:gd name="connsiteX3" fmla="*/ 279400 w 4648200"/>
              <a:gd name="connsiteY3" fmla="*/ 603250 h 2938403"/>
              <a:gd name="connsiteX4" fmla="*/ 374650 w 4648200"/>
              <a:gd name="connsiteY4" fmla="*/ 527050 h 2938403"/>
              <a:gd name="connsiteX5" fmla="*/ 463550 w 4648200"/>
              <a:gd name="connsiteY5" fmla="*/ 482600 h 2938403"/>
              <a:gd name="connsiteX6" fmla="*/ 565150 w 4648200"/>
              <a:gd name="connsiteY6" fmla="*/ 406400 h 2938403"/>
              <a:gd name="connsiteX7" fmla="*/ 717550 w 4648200"/>
              <a:gd name="connsiteY7" fmla="*/ 349250 h 2938403"/>
              <a:gd name="connsiteX8" fmla="*/ 831850 w 4648200"/>
              <a:gd name="connsiteY8" fmla="*/ 298450 h 2938403"/>
              <a:gd name="connsiteX9" fmla="*/ 927100 w 4648200"/>
              <a:gd name="connsiteY9" fmla="*/ 266700 h 2938403"/>
              <a:gd name="connsiteX10" fmla="*/ 1022350 w 4648200"/>
              <a:gd name="connsiteY10" fmla="*/ 260350 h 2938403"/>
              <a:gd name="connsiteX11" fmla="*/ 1104900 w 4648200"/>
              <a:gd name="connsiteY11" fmla="*/ 228600 h 2938403"/>
              <a:gd name="connsiteX12" fmla="*/ 1219200 w 4648200"/>
              <a:gd name="connsiteY12" fmla="*/ 190500 h 2938403"/>
              <a:gd name="connsiteX13" fmla="*/ 1346200 w 4648200"/>
              <a:gd name="connsiteY13" fmla="*/ 158750 h 2938403"/>
              <a:gd name="connsiteX14" fmla="*/ 1473200 w 4648200"/>
              <a:gd name="connsiteY14" fmla="*/ 133350 h 2938403"/>
              <a:gd name="connsiteX15" fmla="*/ 1612900 w 4648200"/>
              <a:gd name="connsiteY15" fmla="*/ 101600 h 2938403"/>
              <a:gd name="connsiteX16" fmla="*/ 1765300 w 4648200"/>
              <a:gd name="connsiteY16" fmla="*/ 82550 h 2938403"/>
              <a:gd name="connsiteX17" fmla="*/ 1943100 w 4648200"/>
              <a:gd name="connsiteY17" fmla="*/ 76200 h 2938403"/>
              <a:gd name="connsiteX18" fmla="*/ 2070100 w 4648200"/>
              <a:gd name="connsiteY18" fmla="*/ 50800 h 2938403"/>
              <a:gd name="connsiteX19" fmla="*/ 2254250 w 4648200"/>
              <a:gd name="connsiteY19" fmla="*/ 25400 h 2938403"/>
              <a:gd name="connsiteX20" fmla="*/ 2451100 w 4648200"/>
              <a:gd name="connsiteY20" fmla="*/ 6350 h 2938403"/>
              <a:gd name="connsiteX21" fmla="*/ 2679700 w 4648200"/>
              <a:gd name="connsiteY21" fmla="*/ 0 h 2938403"/>
              <a:gd name="connsiteX22" fmla="*/ 2876550 w 4648200"/>
              <a:gd name="connsiteY22" fmla="*/ 6350 h 2938403"/>
              <a:gd name="connsiteX23" fmla="*/ 3092450 w 4648200"/>
              <a:gd name="connsiteY23" fmla="*/ 19050 h 2938403"/>
              <a:gd name="connsiteX24" fmla="*/ 3327400 w 4648200"/>
              <a:gd name="connsiteY24" fmla="*/ 63500 h 2938403"/>
              <a:gd name="connsiteX25" fmla="*/ 3517900 w 4648200"/>
              <a:gd name="connsiteY25" fmla="*/ 120650 h 2938403"/>
              <a:gd name="connsiteX26" fmla="*/ 3714750 w 4648200"/>
              <a:gd name="connsiteY26" fmla="*/ 171450 h 2938403"/>
              <a:gd name="connsiteX27" fmla="*/ 3886200 w 4648200"/>
              <a:gd name="connsiteY27" fmla="*/ 247650 h 2938403"/>
              <a:gd name="connsiteX28" fmla="*/ 4044950 w 4648200"/>
              <a:gd name="connsiteY28" fmla="*/ 342900 h 2938403"/>
              <a:gd name="connsiteX29" fmla="*/ 4197350 w 4648200"/>
              <a:gd name="connsiteY29" fmla="*/ 457200 h 2938403"/>
              <a:gd name="connsiteX30" fmla="*/ 4337050 w 4648200"/>
              <a:gd name="connsiteY30" fmla="*/ 571500 h 2938403"/>
              <a:gd name="connsiteX31" fmla="*/ 4476750 w 4648200"/>
              <a:gd name="connsiteY31" fmla="*/ 742950 h 2938403"/>
              <a:gd name="connsiteX32" fmla="*/ 4559300 w 4648200"/>
              <a:gd name="connsiteY32" fmla="*/ 901700 h 2938403"/>
              <a:gd name="connsiteX33" fmla="*/ 4616450 w 4648200"/>
              <a:gd name="connsiteY33" fmla="*/ 1085850 h 2938403"/>
              <a:gd name="connsiteX34" fmla="*/ 4641850 w 4648200"/>
              <a:gd name="connsiteY34" fmla="*/ 1270000 h 2938403"/>
              <a:gd name="connsiteX35" fmla="*/ 4648200 w 4648200"/>
              <a:gd name="connsiteY35" fmla="*/ 1460500 h 2938403"/>
              <a:gd name="connsiteX36" fmla="*/ 4641850 w 4648200"/>
              <a:gd name="connsiteY36" fmla="*/ 1631950 h 2938403"/>
              <a:gd name="connsiteX37" fmla="*/ 4603750 w 4648200"/>
              <a:gd name="connsiteY37" fmla="*/ 1873250 h 2938403"/>
              <a:gd name="connsiteX38" fmla="*/ 4540250 w 4648200"/>
              <a:gd name="connsiteY38" fmla="*/ 2063750 h 2938403"/>
              <a:gd name="connsiteX39" fmla="*/ 4419600 w 4648200"/>
              <a:gd name="connsiteY39" fmla="*/ 2279650 h 2938403"/>
              <a:gd name="connsiteX40" fmla="*/ 4286250 w 4648200"/>
              <a:gd name="connsiteY40" fmla="*/ 2432050 h 2938403"/>
              <a:gd name="connsiteX41" fmla="*/ 4121150 w 4648200"/>
              <a:gd name="connsiteY41" fmla="*/ 2571750 h 2938403"/>
              <a:gd name="connsiteX42" fmla="*/ 3949700 w 4648200"/>
              <a:gd name="connsiteY42" fmla="*/ 2673350 h 2938403"/>
              <a:gd name="connsiteX43" fmla="*/ 3759200 w 4648200"/>
              <a:gd name="connsiteY43" fmla="*/ 2755900 h 2938403"/>
              <a:gd name="connsiteX44" fmla="*/ 3568700 w 4648200"/>
              <a:gd name="connsiteY44" fmla="*/ 2832100 h 2938403"/>
              <a:gd name="connsiteX45" fmla="*/ 3362325 w 4648200"/>
              <a:gd name="connsiteY45" fmla="*/ 2901950 h 2938403"/>
              <a:gd name="connsiteX46" fmla="*/ 3108325 w 4648200"/>
              <a:gd name="connsiteY46" fmla="*/ 2933700 h 2938403"/>
              <a:gd name="connsiteX47" fmla="*/ 2813050 w 4648200"/>
              <a:gd name="connsiteY47" fmla="*/ 2936875 h 2938403"/>
              <a:gd name="connsiteX48" fmla="*/ 2501900 w 4648200"/>
              <a:gd name="connsiteY48" fmla="*/ 2933700 h 2938403"/>
              <a:gd name="connsiteX49" fmla="*/ 2209800 w 4648200"/>
              <a:gd name="connsiteY49" fmla="*/ 2933700 h 2938403"/>
              <a:gd name="connsiteX50" fmla="*/ 1822450 w 4648200"/>
              <a:gd name="connsiteY50" fmla="*/ 2933700 h 2938403"/>
              <a:gd name="connsiteX51" fmla="*/ 1492250 w 4648200"/>
              <a:gd name="connsiteY51" fmla="*/ 2933700 h 2938403"/>
              <a:gd name="connsiteX52" fmla="*/ 1254125 w 4648200"/>
              <a:gd name="connsiteY52" fmla="*/ 2933700 h 2938403"/>
              <a:gd name="connsiteX53" fmla="*/ 1028700 w 4648200"/>
              <a:gd name="connsiteY53" fmla="*/ 2870200 h 2938403"/>
              <a:gd name="connsiteX54" fmla="*/ 850900 w 4648200"/>
              <a:gd name="connsiteY54" fmla="*/ 2800350 h 2938403"/>
              <a:gd name="connsiteX55" fmla="*/ 679450 w 4648200"/>
              <a:gd name="connsiteY55" fmla="*/ 2724150 h 2938403"/>
              <a:gd name="connsiteX56" fmla="*/ 514350 w 4648200"/>
              <a:gd name="connsiteY56" fmla="*/ 2597150 h 2938403"/>
              <a:gd name="connsiteX57" fmla="*/ 381000 w 4648200"/>
              <a:gd name="connsiteY57" fmla="*/ 2432050 h 2938403"/>
              <a:gd name="connsiteX58" fmla="*/ 285750 w 4648200"/>
              <a:gd name="connsiteY58" fmla="*/ 2317750 h 2938403"/>
              <a:gd name="connsiteX59" fmla="*/ 196850 w 4648200"/>
              <a:gd name="connsiteY59" fmla="*/ 2165350 h 2938403"/>
              <a:gd name="connsiteX60" fmla="*/ 114300 w 4648200"/>
              <a:gd name="connsiteY60" fmla="*/ 1981200 h 2938403"/>
              <a:gd name="connsiteX61" fmla="*/ 69850 w 4648200"/>
              <a:gd name="connsiteY61" fmla="*/ 1809750 h 2938403"/>
              <a:gd name="connsiteX62" fmla="*/ 25400 w 4648200"/>
              <a:gd name="connsiteY62" fmla="*/ 1600200 h 2938403"/>
              <a:gd name="connsiteX63" fmla="*/ 0 w 4648200"/>
              <a:gd name="connsiteY63" fmla="*/ 1377950 h 2938403"/>
              <a:gd name="connsiteX64" fmla="*/ 19050 w 4648200"/>
              <a:gd name="connsiteY64" fmla="*/ 1155700 h 2938403"/>
              <a:gd name="connsiteX65" fmla="*/ 44450 w 4648200"/>
              <a:gd name="connsiteY65" fmla="*/ 965200 h 2938403"/>
              <a:gd name="connsiteX66" fmla="*/ 101600 w 4648200"/>
              <a:gd name="connsiteY66" fmla="*/ 838200 h 2938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648200" h="2938403">
                <a:moveTo>
                  <a:pt x="101600" y="838200"/>
                </a:moveTo>
                <a:lnTo>
                  <a:pt x="146050" y="749300"/>
                </a:lnTo>
                <a:lnTo>
                  <a:pt x="177800" y="692150"/>
                </a:lnTo>
                <a:lnTo>
                  <a:pt x="279400" y="603250"/>
                </a:lnTo>
                <a:lnTo>
                  <a:pt x="374650" y="527050"/>
                </a:lnTo>
                <a:lnTo>
                  <a:pt x="463550" y="482600"/>
                </a:lnTo>
                <a:lnTo>
                  <a:pt x="565150" y="406400"/>
                </a:lnTo>
                <a:lnTo>
                  <a:pt x="717550" y="349250"/>
                </a:lnTo>
                <a:lnTo>
                  <a:pt x="831850" y="298450"/>
                </a:lnTo>
                <a:lnTo>
                  <a:pt x="927100" y="266700"/>
                </a:lnTo>
                <a:lnTo>
                  <a:pt x="1022350" y="260350"/>
                </a:lnTo>
                <a:lnTo>
                  <a:pt x="1104900" y="228600"/>
                </a:lnTo>
                <a:lnTo>
                  <a:pt x="1219200" y="190500"/>
                </a:lnTo>
                <a:lnTo>
                  <a:pt x="1346200" y="158750"/>
                </a:lnTo>
                <a:lnTo>
                  <a:pt x="1473200" y="133350"/>
                </a:lnTo>
                <a:lnTo>
                  <a:pt x="1612900" y="101600"/>
                </a:lnTo>
                <a:lnTo>
                  <a:pt x="1765300" y="82550"/>
                </a:lnTo>
                <a:lnTo>
                  <a:pt x="1943100" y="76200"/>
                </a:lnTo>
                <a:lnTo>
                  <a:pt x="2070100" y="50800"/>
                </a:lnTo>
                <a:lnTo>
                  <a:pt x="2254250" y="25400"/>
                </a:lnTo>
                <a:lnTo>
                  <a:pt x="2451100" y="6350"/>
                </a:lnTo>
                <a:lnTo>
                  <a:pt x="2679700" y="0"/>
                </a:lnTo>
                <a:lnTo>
                  <a:pt x="2876550" y="6350"/>
                </a:lnTo>
                <a:lnTo>
                  <a:pt x="3092450" y="19050"/>
                </a:lnTo>
                <a:lnTo>
                  <a:pt x="3327400" y="63500"/>
                </a:lnTo>
                <a:lnTo>
                  <a:pt x="3517900" y="120650"/>
                </a:lnTo>
                <a:lnTo>
                  <a:pt x="3714750" y="171450"/>
                </a:lnTo>
                <a:lnTo>
                  <a:pt x="3886200" y="247650"/>
                </a:lnTo>
                <a:lnTo>
                  <a:pt x="4044950" y="342900"/>
                </a:lnTo>
                <a:lnTo>
                  <a:pt x="4197350" y="457200"/>
                </a:lnTo>
                <a:lnTo>
                  <a:pt x="4337050" y="571500"/>
                </a:lnTo>
                <a:lnTo>
                  <a:pt x="4476750" y="742950"/>
                </a:lnTo>
                <a:lnTo>
                  <a:pt x="4559300" y="901700"/>
                </a:lnTo>
                <a:lnTo>
                  <a:pt x="4616450" y="1085850"/>
                </a:lnTo>
                <a:lnTo>
                  <a:pt x="4641850" y="1270000"/>
                </a:lnTo>
                <a:lnTo>
                  <a:pt x="4648200" y="1460500"/>
                </a:lnTo>
                <a:lnTo>
                  <a:pt x="4641850" y="1631950"/>
                </a:lnTo>
                <a:lnTo>
                  <a:pt x="4603750" y="1873250"/>
                </a:lnTo>
                <a:lnTo>
                  <a:pt x="4540250" y="2063750"/>
                </a:lnTo>
                <a:lnTo>
                  <a:pt x="4419600" y="2279650"/>
                </a:lnTo>
                <a:lnTo>
                  <a:pt x="4286250" y="2432050"/>
                </a:lnTo>
                <a:lnTo>
                  <a:pt x="4121150" y="2571750"/>
                </a:lnTo>
                <a:lnTo>
                  <a:pt x="3949700" y="2673350"/>
                </a:lnTo>
                <a:lnTo>
                  <a:pt x="3759200" y="2755900"/>
                </a:lnTo>
                <a:lnTo>
                  <a:pt x="3568700" y="2832100"/>
                </a:lnTo>
                <a:lnTo>
                  <a:pt x="3362325" y="2901950"/>
                </a:lnTo>
                <a:lnTo>
                  <a:pt x="3108325" y="2933700"/>
                </a:lnTo>
                <a:lnTo>
                  <a:pt x="2813050" y="2936875"/>
                </a:lnTo>
                <a:cubicBezTo>
                  <a:pt x="2705100" y="2932642"/>
                  <a:pt x="2602442" y="2934229"/>
                  <a:pt x="2501900" y="2933700"/>
                </a:cubicBezTo>
                <a:lnTo>
                  <a:pt x="2209800" y="2933700"/>
                </a:lnTo>
                <a:lnTo>
                  <a:pt x="1822450" y="2933700"/>
                </a:lnTo>
                <a:lnTo>
                  <a:pt x="1492250" y="2933700"/>
                </a:lnTo>
                <a:cubicBezTo>
                  <a:pt x="1416050" y="2933700"/>
                  <a:pt x="1331383" y="2944283"/>
                  <a:pt x="1254125" y="2933700"/>
                </a:cubicBezTo>
                <a:cubicBezTo>
                  <a:pt x="1176867" y="2923117"/>
                  <a:pt x="1102783" y="2886075"/>
                  <a:pt x="1028700" y="2870200"/>
                </a:cubicBezTo>
                <a:lnTo>
                  <a:pt x="850900" y="2800350"/>
                </a:lnTo>
                <a:lnTo>
                  <a:pt x="679450" y="2724150"/>
                </a:lnTo>
                <a:lnTo>
                  <a:pt x="514350" y="2597150"/>
                </a:lnTo>
                <a:lnTo>
                  <a:pt x="381000" y="2432050"/>
                </a:lnTo>
                <a:lnTo>
                  <a:pt x="285750" y="2317750"/>
                </a:lnTo>
                <a:lnTo>
                  <a:pt x="196850" y="2165350"/>
                </a:lnTo>
                <a:lnTo>
                  <a:pt x="114300" y="1981200"/>
                </a:lnTo>
                <a:lnTo>
                  <a:pt x="69850" y="1809750"/>
                </a:lnTo>
                <a:lnTo>
                  <a:pt x="25400" y="1600200"/>
                </a:lnTo>
                <a:lnTo>
                  <a:pt x="0" y="1377950"/>
                </a:lnTo>
                <a:lnTo>
                  <a:pt x="19050" y="1155700"/>
                </a:lnTo>
                <a:lnTo>
                  <a:pt x="44450" y="965200"/>
                </a:lnTo>
                <a:lnTo>
                  <a:pt x="101600" y="838200"/>
                </a:lnTo>
                <a:close/>
              </a:path>
            </a:pathLst>
          </a:custGeom>
          <a:noFill/>
          <a:ln w="25400">
            <a:solidFill>
              <a:srgbClr val="BA9B9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4" name="Freeform 23">
            <a:extLst>
              <a:ext uri="{FF2B5EF4-FFF2-40B4-BE49-F238E27FC236}">
                <a16:creationId xmlns:a16="http://schemas.microsoft.com/office/drawing/2014/main" id="{077B26C8-4899-9540-AEEC-52DE6B0CF45E}"/>
              </a:ext>
            </a:extLst>
          </p:cNvPr>
          <p:cNvSpPr>
            <a:spLocks noChangeAspect="1"/>
          </p:cNvSpPr>
          <p:nvPr/>
        </p:nvSpPr>
        <p:spPr>
          <a:xfrm rot="10800000">
            <a:off x="544321" y="3836067"/>
            <a:ext cx="3964399" cy="2506132"/>
          </a:xfrm>
          <a:custGeom>
            <a:avLst/>
            <a:gdLst>
              <a:gd name="connsiteX0" fmla="*/ 101600 w 4648200"/>
              <a:gd name="connsiteY0" fmla="*/ 838200 h 2927350"/>
              <a:gd name="connsiteX1" fmla="*/ 146050 w 4648200"/>
              <a:gd name="connsiteY1" fmla="*/ 749300 h 2927350"/>
              <a:gd name="connsiteX2" fmla="*/ 177800 w 4648200"/>
              <a:gd name="connsiteY2" fmla="*/ 692150 h 2927350"/>
              <a:gd name="connsiteX3" fmla="*/ 279400 w 4648200"/>
              <a:gd name="connsiteY3" fmla="*/ 603250 h 2927350"/>
              <a:gd name="connsiteX4" fmla="*/ 374650 w 4648200"/>
              <a:gd name="connsiteY4" fmla="*/ 527050 h 2927350"/>
              <a:gd name="connsiteX5" fmla="*/ 463550 w 4648200"/>
              <a:gd name="connsiteY5" fmla="*/ 482600 h 2927350"/>
              <a:gd name="connsiteX6" fmla="*/ 565150 w 4648200"/>
              <a:gd name="connsiteY6" fmla="*/ 406400 h 2927350"/>
              <a:gd name="connsiteX7" fmla="*/ 717550 w 4648200"/>
              <a:gd name="connsiteY7" fmla="*/ 349250 h 2927350"/>
              <a:gd name="connsiteX8" fmla="*/ 831850 w 4648200"/>
              <a:gd name="connsiteY8" fmla="*/ 298450 h 2927350"/>
              <a:gd name="connsiteX9" fmla="*/ 927100 w 4648200"/>
              <a:gd name="connsiteY9" fmla="*/ 266700 h 2927350"/>
              <a:gd name="connsiteX10" fmla="*/ 1022350 w 4648200"/>
              <a:gd name="connsiteY10" fmla="*/ 260350 h 2927350"/>
              <a:gd name="connsiteX11" fmla="*/ 1104900 w 4648200"/>
              <a:gd name="connsiteY11" fmla="*/ 228600 h 2927350"/>
              <a:gd name="connsiteX12" fmla="*/ 1219200 w 4648200"/>
              <a:gd name="connsiteY12" fmla="*/ 190500 h 2927350"/>
              <a:gd name="connsiteX13" fmla="*/ 1346200 w 4648200"/>
              <a:gd name="connsiteY13" fmla="*/ 158750 h 2927350"/>
              <a:gd name="connsiteX14" fmla="*/ 1473200 w 4648200"/>
              <a:gd name="connsiteY14" fmla="*/ 133350 h 2927350"/>
              <a:gd name="connsiteX15" fmla="*/ 1612900 w 4648200"/>
              <a:gd name="connsiteY15" fmla="*/ 101600 h 2927350"/>
              <a:gd name="connsiteX16" fmla="*/ 1765300 w 4648200"/>
              <a:gd name="connsiteY16" fmla="*/ 82550 h 2927350"/>
              <a:gd name="connsiteX17" fmla="*/ 1943100 w 4648200"/>
              <a:gd name="connsiteY17" fmla="*/ 76200 h 2927350"/>
              <a:gd name="connsiteX18" fmla="*/ 2070100 w 4648200"/>
              <a:gd name="connsiteY18" fmla="*/ 50800 h 2927350"/>
              <a:gd name="connsiteX19" fmla="*/ 2254250 w 4648200"/>
              <a:gd name="connsiteY19" fmla="*/ 25400 h 2927350"/>
              <a:gd name="connsiteX20" fmla="*/ 2451100 w 4648200"/>
              <a:gd name="connsiteY20" fmla="*/ 6350 h 2927350"/>
              <a:gd name="connsiteX21" fmla="*/ 2679700 w 4648200"/>
              <a:gd name="connsiteY21" fmla="*/ 0 h 2927350"/>
              <a:gd name="connsiteX22" fmla="*/ 2876550 w 4648200"/>
              <a:gd name="connsiteY22" fmla="*/ 6350 h 2927350"/>
              <a:gd name="connsiteX23" fmla="*/ 3092450 w 4648200"/>
              <a:gd name="connsiteY23" fmla="*/ 19050 h 2927350"/>
              <a:gd name="connsiteX24" fmla="*/ 3327400 w 4648200"/>
              <a:gd name="connsiteY24" fmla="*/ 63500 h 2927350"/>
              <a:gd name="connsiteX25" fmla="*/ 3517900 w 4648200"/>
              <a:gd name="connsiteY25" fmla="*/ 120650 h 2927350"/>
              <a:gd name="connsiteX26" fmla="*/ 3714750 w 4648200"/>
              <a:gd name="connsiteY26" fmla="*/ 171450 h 2927350"/>
              <a:gd name="connsiteX27" fmla="*/ 3886200 w 4648200"/>
              <a:gd name="connsiteY27" fmla="*/ 247650 h 2927350"/>
              <a:gd name="connsiteX28" fmla="*/ 4044950 w 4648200"/>
              <a:gd name="connsiteY28" fmla="*/ 342900 h 2927350"/>
              <a:gd name="connsiteX29" fmla="*/ 4197350 w 4648200"/>
              <a:gd name="connsiteY29" fmla="*/ 457200 h 2927350"/>
              <a:gd name="connsiteX30" fmla="*/ 4337050 w 4648200"/>
              <a:gd name="connsiteY30" fmla="*/ 571500 h 2927350"/>
              <a:gd name="connsiteX31" fmla="*/ 4476750 w 4648200"/>
              <a:gd name="connsiteY31" fmla="*/ 742950 h 2927350"/>
              <a:gd name="connsiteX32" fmla="*/ 4559300 w 4648200"/>
              <a:gd name="connsiteY32" fmla="*/ 901700 h 2927350"/>
              <a:gd name="connsiteX33" fmla="*/ 4616450 w 4648200"/>
              <a:gd name="connsiteY33" fmla="*/ 1085850 h 2927350"/>
              <a:gd name="connsiteX34" fmla="*/ 4641850 w 4648200"/>
              <a:gd name="connsiteY34" fmla="*/ 1270000 h 2927350"/>
              <a:gd name="connsiteX35" fmla="*/ 4648200 w 4648200"/>
              <a:gd name="connsiteY35" fmla="*/ 1460500 h 2927350"/>
              <a:gd name="connsiteX36" fmla="*/ 4641850 w 4648200"/>
              <a:gd name="connsiteY36" fmla="*/ 1631950 h 2927350"/>
              <a:gd name="connsiteX37" fmla="*/ 4603750 w 4648200"/>
              <a:gd name="connsiteY37" fmla="*/ 1873250 h 2927350"/>
              <a:gd name="connsiteX38" fmla="*/ 4540250 w 4648200"/>
              <a:gd name="connsiteY38" fmla="*/ 2063750 h 2927350"/>
              <a:gd name="connsiteX39" fmla="*/ 4419600 w 4648200"/>
              <a:gd name="connsiteY39" fmla="*/ 2279650 h 2927350"/>
              <a:gd name="connsiteX40" fmla="*/ 4286250 w 4648200"/>
              <a:gd name="connsiteY40" fmla="*/ 2432050 h 2927350"/>
              <a:gd name="connsiteX41" fmla="*/ 4121150 w 4648200"/>
              <a:gd name="connsiteY41" fmla="*/ 2571750 h 2927350"/>
              <a:gd name="connsiteX42" fmla="*/ 3949700 w 4648200"/>
              <a:gd name="connsiteY42" fmla="*/ 2673350 h 2927350"/>
              <a:gd name="connsiteX43" fmla="*/ 3759200 w 4648200"/>
              <a:gd name="connsiteY43" fmla="*/ 2755900 h 2927350"/>
              <a:gd name="connsiteX44" fmla="*/ 3568700 w 4648200"/>
              <a:gd name="connsiteY44" fmla="*/ 2832100 h 2927350"/>
              <a:gd name="connsiteX45" fmla="*/ 3359150 w 4648200"/>
              <a:gd name="connsiteY45" fmla="*/ 2876550 h 2927350"/>
              <a:gd name="connsiteX46" fmla="*/ 3092450 w 4648200"/>
              <a:gd name="connsiteY46" fmla="*/ 2908300 h 2927350"/>
              <a:gd name="connsiteX47" fmla="*/ 2806700 w 4648200"/>
              <a:gd name="connsiteY47" fmla="*/ 2927350 h 2927350"/>
              <a:gd name="connsiteX48" fmla="*/ 2482850 w 4648200"/>
              <a:gd name="connsiteY48" fmla="*/ 2914650 h 2927350"/>
              <a:gd name="connsiteX49" fmla="*/ 2190750 w 4648200"/>
              <a:gd name="connsiteY49" fmla="*/ 2908300 h 2927350"/>
              <a:gd name="connsiteX50" fmla="*/ 1816100 w 4648200"/>
              <a:gd name="connsiteY50" fmla="*/ 2908300 h 2927350"/>
              <a:gd name="connsiteX51" fmla="*/ 1485900 w 4648200"/>
              <a:gd name="connsiteY51" fmla="*/ 2914650 h 2927350"/>
              <a:gd name="connsiteX52" fmla="*/ 1244600 w 4648200"/>
              <a:gd name="connsiteY52" fmla="*/ 2889250 h 2927350"/>
              <a:gd name="connsiteX53" fmla="*/ 1028700 w 4648200"/>
              <a:gd name="connsiteY53" fmla="*/ 2870200 h 2927350"/>
              <a:gd name="connsiteX54" fmla="*/ 850900 w 4648200"/>
              <a:gd name="connsiteY54" fmla="*/ 2800350 h 2927350"/>
              <a:gd name="connsiteX55" fmla="*/ 679450 w 4648200"/>
              <a:gd name="connsiteY55" fmla="*/ 2724150 h 2927350"/>
              <a:gd name="connsiteX56" fmla="*/ 514350 w 4648200"/>
              <a:gd name="connsiteY56" fmla="*/ 2597150 h 2927350"/>
              <a:gd name="connsiteX57" fmla="*/ 381000 w 4648200"/>
              <a:gd name="connsiteY57" fmla="*/ 2432050 h 2927350"/>
              <a:gd name="connsiteX58" fmla="*/ 285750 w 4648200"/>
              <a:gd name="connsiteY58" fmla="*/ 2317750 h 2927350"/>
              <a:gd name="connsiteX59" fmla="*/ 196850 w 4648200"/>
              <a:gd name="connsiteY59" fmla="*/ 2165350 h 2927350"/>
              <a:gd name="connsiteX60" fmla="*/ 114300 w 4648200"/>
              <a:gd name="connsiteY60" fmla="*/ 1981200 h 2927350"/>
              <a:gd name="connsiteX61" fmla="*/ 69850 w 4648200"/>
              <a:gd name="connsiteY61" fmla="*/ 1809750 h 2927350"/>
              <a:gd name="connsiteX62" fmla="*/ 25400 w 4648200"/>
              <a:gd name="connsiteY62" fmla="*/ 1600200 h 2927350"/>
              <a:gd name="connsiteX63" fmla="*/ 0 w 4648200"/>
              <a:gd name="connsiteY63" fmla="*/ 1377950 h 2927350"/>
              <a:gd name="connsiteX64" fmla="*/ 19050 w 4648200"/>
              <a:gd name="connsiteY64" fmla="*/ 1155700 h 2927350"/>
              <a:gd name="connsiteX65" fmla="*/ 44450 w 4648200"/>
              <a:gd name="connsiteY65" fmla="*/ 965200 h 2927350"/>
              <a:gd name="connsiteX66" fmla="*/ 101600 w 4648200"/>
              <a:gd name="connsiteY66" fmla="*/ 838200 h 2927350"/>
              <a:gd name="connsiteX0" fmla="*/ 101600 w 4648200"/>
              <a:gd name="connsiteY0" fmla="*/ 838200 h 2927350"/>
              <a:gd name="connsiteX1" fmla="*/ 146050 w 4648200"/>
              <a:gd name="connsiteY1" fmla="*/ 749300 h 2927350"/>
              <a:gd name="connsiteX2" fmla="*/ 177800 w 4648200"/>
              <a:gd name="connsiteY2" fmla="*/ 692150 h 2927350"/>
              <a:gd name="connsiteX3" fmla="*/ 279400 w 4648200"/>
              <a:gd name="connsiteY3" fmla="*/ 603250 h 2927350"/>
              <a:gd name="connsiteX4" fmla="*/ 374650 w 4648200"/>
              <a:gd name="connsiteY4" fmla="*/ 527050 h 2927350"/>
              <a:gd name="connsiteX5" fmla="*/ 463550 w 4648200"/>
              <a:gd name="connsiteY5" fmla="*/ 482600 h 2927350"/>
              <a:gd name="connsiteX6" fmla="*/ 565150 w 4648200"/>
              <a:gd name="connsiteY6" fmla="*/ 406400 h 2927350"/>
              <a:gd name="connsiteX7" fmla="*/ 717550 w 4648200"/>
              <a:gd name="connsiteY7" fmla="*/ 349250 h 2927350"/>
              <a:gd name="connsiteX8" fmla="*/ 831850 w 4648200"/>
              <a:gd name="connsiteY8" fmla="*/ 298450 h 2927350"/>
              <a:gd name="connsiteX9" fmla="*/ 927100 w 4648200"/>
              <a:gd name="connsiteY9" fmla="*/ 266700 h 2927350"/>
              <a:gd name="connsiteX10" fmla="*/ 1022350 w 4648200"/>
              <a:gd name="connsiteY10" fmla="*/ 260350 h 2927350"/>
              <a:gd name="connsiteX11" fmla="*/ 1104900 w 4648200"/>
              <a:gd name="connsiteY11" fmla="*/ 228600 h 2927350"/>
              <a:gd name="connsiteX12" fmla="*/ 1219200 w 4648200"/>
              <a:gd name="connsiteY12" fmla="*/ 190500 h 2927350"/>
              <a:gd name="connsiteX13" fmla="*/ 1346200 w 4648200"/>
              <a:gd name="connsiteY13" fmla="*/ 158750 h 2927350"/>
              <a:gd name="connsiteX14" fmla="*/ 1473200 w 4648200"/>
              <a:gd name="connsiteY14" fmla="*/ 133350 h 2927350"/>
              <a:gd name="connsiteX15" fmla="*/ 1612900 w 4648200"/>
              <a:gd name="connsiteY15" fmla="*/ 101600 h 2927350"/>
              <a:gd name="connsiteX16" fmla="*/ 1765300 w 4648200"/>
              <a:gd name="connsiteY16" fmla="*/ 82550 h 2927350"/>
              <a:gd name="connsiteX17" fmla="*/ 1943100 w 4648200"/>
              <a:gd name="connsiteY17" fmla="*/ 76200 h 2927350"/>
              <a:gd name="connsiteX18" fmla="*/ 2070100 w 4648200"/>
              <a:gd name="connsiteY18" fmla="*/ 50800 h 2927350"/>
              <a:gd name="connsiteX19" fmla="*/ 2254250 w 4648200"/>
              <a:gd name="connsiteY19" fmla="*/ 25400 h 2927350"/>
              <a:gd name="connsiteX20" fmla="*/ 2451100 w 4648200"/>
              <a:gd name="connsiteY20" fmla="*/ 6350 h 2927350"/>
              <a:gd name="connsiteX21" fmla="*/ 2679700 w 4648200"/>
              <a:gd name="connsiteY21" fmla="*/ 0 h 2927350"/>
              <a:gd name="connsiteX22" fmla="*/ 2876550 w 4648200"/>
              <a:gd name="connsiteY22" fmla="*/ 6350 h 2927350"/>
              <a:gd name="connsiteX23" fmla="*/ 3092450 w 4648200"/>
              <a:gd name="connsiteY23" fmla="*/ 19050 h 2927350"/>
              <a:gd name="connsiteX24" fmla="*/ 3327400 w 4648200"/>
              <a:gd name="connsiteY24" fmla="*/ 63500 h 2927350"/>
              <a:gd name="connsiteX25" fmla="*/ 3517900 w 4648200"/>
              <a:gd name="connsiteY25" fmla="*/ 120650 h 2927350"/>
              <a:gd name="connsiteX26" fmla="*/ 3714750 w 4648200"/>
              <a:gd name="connsiteY26" fmla="*/ 171450 h 2927350"/>
              <a:gd name="connsiteX27" fmla="*/ 3886200 w 4648200"/>
              <a:gd name="connsiteY27" fmla="*/ 247650 h 2927350"/>
              <a:gd name="connsiteX28" fmla="*/ 4044950 w 4648200"/>
              <a:gd name="connsiteY28" fmla="*/ 342900 h 2927350"/>
              <a:gd name="connsiteX29" fmla="*/ 4197350 w 4648200"/>
              <a:gd name="connsiteY29" fmla="*/ 457200 h 2927350"/>
              <a:gd name="connsiteX30" fmla="*/ 4337050 w 4648200"/>
              <a:gd name="connsiteY30" fmla="*/ 571500 h 2927350"/>
              <a:gd name="connsiteX31" fmla="*/ 4476750 w 4648200"/>
              <a:gd name="connsiteY31" fmla="*/ 742950 h 2927350"/>
              <a:gd name="connsiteX32" fmla="*/ 4559300 w 4648200"/>
              <a:gd name="connsiteY32" fmla="*/ 901700 h 2927350"/>
              <a:gd name="connsiteX33" fmla="*/ 4616450 w 4648200"/>
              <a:gd name="connsiteY33" fmla="*/ 1085850 h 2927350"/>
              <a:gd name="connsiteX34" fmla="*/ 4641850 w 4648200"/>
              <a:gd name="connsiteY34" fmla="*/ 1270000 h 2927350"/>
              <a:gd name="connsiteX35" fmla="*/ 4648200 w 4648200"/>
              <a:gd name="connsiteY35" fmla="*/ 1460500 h 2927350"/>
              <a:gd name="connsiteX36" fmla="*/ 4641850 w 4648200"/>
              <a:gd name="connsiteY36" fmla="*/ 1631950 h 2927350"/>
              <a:gd name="connsiteX37" fmla="*/ 4603750 w 4648200"/>
              <a:gd name="connsiteY37" fmla="*/ 1873250 h 2927350"/>
              <a:gd name="connsiteX38" fmla="*/ 4540250 w 4648200"/>
              <a:gd name="connsiteY38" fmla="*/ 2063750 h 2927350"/>
              <a:gd name="connsiteX39" fmla="*/ 4419600 w 4648200"/>
              <a:gd name="connsiteY39" fmla="*/ 2279650 h 2927350"/>
              <a:gd name="connsiteX40" fmla="*/ 4286250 w 4648200"/>
              <a:gd name="connsiteY40" fmla="*/ 2432050 h 2927350"/>
              <a:gd name="connsiteX41" fmla="*/ 4121150 w 4648200"/>
              <a:gd name="connsiteY41" fmla="*/ 2571750 h 2927350"/>
              <a:gd name="connsiteX42" fmla="*/ 3949700 w 4648200"/>
              <a:gd name="connsiteY42" fmla="*/ 2673350 h 2927350"/>
              <a:gd name="connsiteX43" fmla="*/ 3759200 w 4648200"/>
              <a:gd name="connsiteY43" fmla="*/ 2755900 h 2927350"/>
              <a:gd name="connsiteX44" fmla="*/ 3568700 w 4648200"/>
              <a:gd name="connsiteY44" fmla="*/ 2832100 h 2927350"/>
              <a:gd name="connsiteX45" fmla="*/ 3359150 w 4648200"/>
              <a:gd name="connsiteY45" fmla="*/ 2876550 h 2927350"/>
              <a:gd name="connsiteX46" fmla="*/ 3092450 w 4648200"/>
              <a:gd name="connsiteY46" fmla="*/ 2908300 h 2927350"/>
              <a:gd name="connsiteX47" fmla="*/ 2806700 w 4648200"/>
              <a:gd name="connsiteY47" fmla="*/ 2927350 h 2927350"/>
              <a:gd name="connsiteX48" fmla="*/ 2482850 w 4648200"/>
              <a:gd name="connsiteY48" fmla="*/ 2914650 h 2927350"/>
              <a:gd name="connsiteX49" fmla="*/ 2190750 w 4648200"/>
              <a:gd name="connsiteY49" fmla="*/ 2908300 h 2927350"/>
              <a:gd name="connsiteX50" fmla="*/ 1816100 w 4648200"/>
              <a:gd name="connsiteY50" fmla="*/ 2908300 h 2927350"/>
              <a:gd name="connsiteX51" fmla="*/ 1485900 w 4648200"/>
              <a:gd name="connsiteY51" fmla="*/ 2914650 h 2927350"/>
              <a:gd name="connsiteX52" fmla="*/ 1250950 w 4648200"/>
              <a:gd name="connsiteY52" fmla="*/ 2917825 h 2927350"/>
              <a:gd name="connsiteX53" fmla="*/ 1028700 w 4648200"/>
              <a:gd name="connsiteY53" fmla="*/ 2870200 h 2927350"/>
              <a:gd name="connsiteX54" fmla="*/ 850900 w 4648200"/>
              <a:gd name="connsiteY54" fmla="*/ 2800350 h 2927350"/>
              <a:gd name="connsiteX55" fmla="*/ 679450 w 4648200"/>
              <a:gd name="connsiteY55" fmla="*/ 2724150 h 2927350"/>
              <a:gd name="connsiteX56" fmla="*/ 514350 w 4648200"/>
              <a:gd name="connsiteY56" fmla="*/ 2597150 h 2927350"/>
              <a:gd name="connsiteX57" fmla="*/ 381000 w 4648200"/>
              <a:gd name="connsiteY57" fmla="*/ 2432050 h 2927350"/>
              <a:gd name="connsiteX58" fmla="*/ 285750 w 4648200"/>
              <a:gd name="connsiteY58" fmla="*/ 2317750 h 2927350"/>
              <a:gd name="connsiteX59" fmla="*/ 196850 w 4648200"/>
              <a:gd name="connsiteY59" fmla="*/ 2165350 h 2927350"/>
              <a:gd name="connsiteX60" fmla="*/ 114300 w 4648200"/>
              <a:gd name="connsiteY60" fmla="*/ 1981200 h 2927350"/>
              <a:gd name="connsiteX61" fmla="*/ 69850 w 4648200"/>
              <a:gd name="connsiteY61" fmla="*/ 1809750 h 2927350"/>
              <a:gd name="connsiteX62" fmla="*/ 25400 w 4648200"/>
              <a:gd name="connsiteY62" fmla="*/ 1600200 h 2927350"/>
              <a:gd name="connsiteX63" fmla="*/ 0 w 4648200"/>
              <a:gd name="connsiteY63" fmla="*/ 1377950 h 2927350"/>
              <a:gd name="connsiteX64" fmla="*/ 19050 w 4648200"/>
              <a:gd name="connsiteY64" fmla="*/ 1155700 h 2927350"/>
              <a:gd name="connsiteX65" fmla="*/ 44450 w 4648200"/>
              <a:gd name="connsiteY65" fmla="*/ 965200 h 2927350"/>
              <a:gd name="connsiteX66" fmla="*/ 101600 w 4648200"/>
              <a:gd name="connsiteY66" fmla="*/ 838200 h 2927350"/>
              <a:gd name="connsiteX0" fmla="*/ 101600 w 4648200"/>
              <a:gd name="connsiteY0" fmla="*/ 838200 h 2946400"/>
              <a:gd name="connsiteX1" fmla="*/ 146050 w 4648200"/>
              <a:gd name="connsiteY1" fmla="*/ 749300 h 2946400"/>
              <a:gd name="connsiteX2" fmla="*/ 177800 w 4648200"/>
              <a:gd name="connsiteY2" fmla="*/ 692150 h 2946400"/>
              <a:gd name="connsiteX3" fmla="*/ 279400 w 4648200"/>
              <a:gd name="connsiteY3" fmla="*/ 603250 h 2946400"/>
              <a:gd name="connsiteX4" fmla="*/ 374650 w 4648200"/>
              <a:gd name="connsiteY4" fmla="*/ 527050 h 2946400"/>
              <a:gd name="connsiteX5" fmla="*/ 463550 w 4648200"/>
              <a:gd name="connsiteY5" fmla="*/ 482600 h 2946400"/>
              <a:gd name="connsiteX6" fmla="*/ 565150 w 4648200"/>
              <a:gd name="connsiteY6" fmla="*/ 406400 h 2946400"/>
              <a:gd name="connsiteX7" fmla="*/ 717550 w 4648200"/>
              <a:gd name="connsiteY7" fmla="*/ 349250 h 2946400"/>
              <a:gd name="connsiteX8" fmla="*/ 831850 w 4648200"/>
              <a:gd name="connsiteY8" fmla="*/ 298450 h 2946400"/>
              <a:gd name="connsiteX9" fmla="*/ 927100 w 4648200"/>
              <a:gd name="connsiteY9" fmla="*/ 266700 h 2946400"/>
              <a:gd name="connsiteX10" fmla="*/ 1022350 w 4648200"/>
              <a:gd name="connsiteY10" fmla="*/ 260350 h 2946400"/>
              <a:gd name="connsiteX11" fmla="*/ 1104900 w 4648200"/>
              <a:gd name="connsiteY11" fmla="*/ 228600 h 2946400"/>
              <a:gd name="connsiteX12" fmla="*/ 1219200 w 4648200"/>
              <a:gd name="connsiteY12" fmla="*/ 190500 h 2946400"/>
              <a:gd name="connsiteX13" fmla="*/ 1346200 w 4648200"/>
              <a:gd name="connsiteY13" fmla="*/ 158750 h 2946400"/>
              <a:gd name="connsiteX14" fmla="*/ 1473200 w 4648200"/>
              <a:gd name="connsiteY14" fmla="*/ 133350 h 2946400"/>
              <a:gd name="connsiteX15" fmla="*/ 1612900 w 4648200"/>
              <a:gd name="connsiteY15" fmla="*/ 101600 h 2946400"/>
              <a:gd name="connsiteX16" fmla="*/ 1765300 w 4648200"/>
              <a:gd name="connsiteY16" fmla="*/ 82550 h 2946400"/>
              <a:gd name="connsiteX17" fmla="*/ 1943100 w 4648200"/>
              <a:gd name="connsiteY17" fmla="*/ 76200 h 2946400"/>
              <a:gd name="connsiteX18" fmla="*/ 2070100 w 4648200"/>
              <a:gd name="connsiteY18" fmla="*/ 50800 h 2946400"/>
              <a:gd name="connsiteX19" fmla="*/ 2254250 w 4648200"/>
              <a:gd name="connsiteY19" fmla="*/ 25400 h 2946400"/>
              <a:gd name="connsiteX20" fmla="*/ 2451100 w 4648200"/>
              <a:gd name="connsiteY20" fmla="*/ 6350 h 2946400"/>
              <a:gd name="connsiteX21" fmla="*/ 2679700 w 4648200"/>
              <a:gd name="connsiteY21" fmla="*/ 0 h 2946400"/>
              <a:gd name="connsiteX22" fmla="*/ 2876550 w 4648200"/>
              <a:gd name="connsiteY22" fmla="*/ 6350 h 2946400"/>
              <a:gd name="connsiteX23" fmla="*/ 3092450 w 4648200"/>
              <a:gd name="connsiteY23" fmla="*/ 19050 h 2946400"/>
              <a:gd name="connsiteX24" fmla="*/ 3327400 w 4648200"/>
              <a:gd name="connsiteY24" fmla="*/ 63500 h 2946400"/>
              <a:gd name="connsiteX25" fmla="*/ 3517900 w 4648200"/>
              <a:gd name="connsiteY25" fmla="*/ 120650 h 2946400"/>
              <a:gd name="connsiteX26" fmla="*/ 3714750 w 4648200"/>
              <a:gd name="connsiteY26" fmla="*/ 171450 h 2946400"/>
              <a:gd name="connsiteX27" fmla="*/ 3886200 w 4648200"/>
              <a:gd name="connsiteY27" fmla="*/ 247650 h 2946400"/>
              <a:gd name="connsiteX28" fmla="*/ 4044950 w 4648200"/>
              <a:gd name="connsiteY28" fmla="*/ 342900 h 2946400"/>
              <a:gd name="connsiteX29" fmla="*/ 4197350 w 4648200"/>
              <a:gd name="connsiteY29" fmla="*/ 457200 h 2946400"/>
              <a:gd name="connsiteX30" fmla="*/ 4337050 w 4648200"/>
              <a:gd name="connsiteY30" fmla="*/ 571500 h 2946400"/>
              <a:gd name="connsiteX31" fmla="*/ 4476750 w 4648200"/>
              <a:gd name="connsiteY31" fmla="*/ 742950 h 2946400"/>
              <a:gd name="connsiteX32" fmla="*/ 4559300 w 4648200"/>
              <a:gd name="connsiteY32" fmla="*/ 901700 h 2946400"/>
              <a:gd name="connsiteX33" fmla="*/ 4616450 w 4648200"/>
              <a:gd name="connsiteY33" fmla="*/ 1085850 h 2946400"/>
              <a:gd name="connsiteX34" fmla="*/ 4641850 w 4648200"/>
              <a:gd name="connsiteY34" fmla="*/ 1270000 h 2946400"/>
              <a:gd name="connsiteX35" fmla="*/ 4648200 w 4648200"/>
              <a:gd name="connsiteY35" fmla="*/ 1460500 h 2946400"/>
              <a:gd name="connsiteX36" fmla="*/ 4641850 w 4648200"/>
              <a:gd name="connsiteY36" fmla="*/ 1631950 h 2946400"/>
              <a:gd name="connsiteX37" fmla="*/ 4603750 w 4648200"/>
              <a:gd name="connsiteY37" fmla="*/ 1873250 h 2946400"/>
              <a:gd name="connsiteX38" fmla="*/ 4540250 w 4648200"/>
              <a:gd name="connsiteY38" fmla="*/ 2063750 h 2946400"/>
              <a:gd name="connsiteX39" fmla="*/ 4419600 w 4648200"/>
              <a:gd name="connsiteY39" fmla="*/ 2279650 h 2946400"/>
              <a:gd name="connsiteX40" fmla="*/ 4286250 w 4648200"/>
              <a:gd name="connsiteY40" fmla="*/ 2432050 h 2946400"/>
              <a:gd name="connsiteX41" fmla="*/ 4121150 w 4648200"/>
              <a:gd name="connsiteY41" fmla="*/ 2571750 h 2946400"/>
              <a:gd name="connsiteX42" fmla="*/ 3949700 w 4648200"/>
              <a:gd name="connsiteY42" fmla="*/ 2673350 h 2946400"/>
              <a:gd name="connsiteX43" fmla="*/ 3759200 w 4648200"/>
              <a:gd name="connsiteY43" fmla="*/ 2755900 h 2946400"/>
              <a:gd name="connsiteX44" fmla="*/ 3568700 w 4648200"/>
              <a:gd name="connsiteY44" fmla="*/ 2832100 h 2946400"/>
              <a:gd name="connsiteX45" fmla="*/ 3359150 w 4648200"/>
              <a:gd name="connsiteY45" fmla="*/ 2876550 h 2946400"/>
              <a:gd name="connsiteX46" fmla="*/ 3092450 w 4648200"/>
              <a:gd name="connsiteY46" fmla="*/ 2908300 h 2946400"/>
              <a:gd name="connsiteX47" fmla="*/ 2806700 w 4648200"/>
              <a:gd name="connsiteY47" fmla="*/ 2927350 h 2946400"/>
              <a:gd name="connsiteX48" fmla="*/ 2482850 w 4648200"/>
              <a:gd name="connsiteY48" fmla="*/ 2914650 h 2946400"/>
              <a:gd name="connsiteX49" fmla="*/ 2190750 w 4648200"/>
              <a:gd name="connsiteY49" fmla="*/ 2908300 h 2946400"/>
              <a:gd name="connsiteX50" fmla="*/ 1816100 w 4648200"/>
              <a:gd name="connsiteY50" fmla="*/ 2908300 h 2946400"/>
              <a:gd name="connsiteX51" fmla="*/ 1489075 w 4648200"/>
              <a:gd name="connsiteY51" fmla="*/ 2946400 h 2946400"/>
              <a:gd name="connsiteX52" fmla="*/ 1250950 w 4648200"/>
              <a:gd name="connsiteY52" fmla="*/ 2917825 h 2946400"/>
              <a:gd name="connsiteX53" fmla="*/ 1028700 w 4648200"/>
              <a:gd name="connsiteY53" fmla="*/ 2870200 h 2946400"/>
              <a:gd name="connsiteX54" fmla="*/ 850900 w 4648200"/>
              <a:gd name="connsiteY54" fmla="*/ 2800350 h 2946400"/>
              <a:gd name="connsiteX55" fmla="*/ 679450 w 4648200"/>
              <a:gd name="connsiteY55" fmla="*/ 2724150 h 2946400"/>
              <a:gd name="connsiteX56" fmla="*/ 514350 w 4648200"/>
              <a:gd name="connsiteY56" fmla="*/ 2597150 h 2946400"/>
              <a:gd name="connsiteX57" fmla="*/ 381000 w 4648200"/>
              <a:gd name="connsiteY57" fmla="*/ 2432050 h 2946400"/>
              <a:gd name="connsiteX58" fmla="*/ 285750 w 4648200"/>
              <a:gd name="connsiteY58" fmla="*/ 2317750 h 2946400"/>
              <a:gd name="connsiteX59" fmla="*/ 196850 w 4648200"/>
              <a:gd name="connsiteY59" fmla="*/ 2165350 h 2946400"/>
              <a:gd name="connsiteX60" fmla="*/ 114300 w 4648200"/>
              <a:gd name="connsiteY60" fmla="*/ 1981200 h 2946400"/>
              <a:gd name="connsiteX61" fmla="*/ 69850 w 4648200"/>
              <a:gd name="connsiteY61" fmla="*/ 1809750 h 2946400"/>
              <a:gd name="connsiteX62" fmla="*/ 25400 w 4648200"/>
              <a:gd name="connsiteY62" fmla="*/ 1600200 h 2946400"/>
              <a:gd name="connsiteX63" fmla="*/ 0 w 4648200"/>
              <a:gd name="connsiteY63" fmla="*/ 1377950 h 2946400"/>
              <a:gd name="connsiteX64" fmla="*/ 19050 w 4648200"/>
              <a:gd name="connsiteY64" fmla="*/ 1155700 h 2946400"/>
              <a:gd name="connsiteX65" fmla="*/ 44450 w 4648200"/>
              <a:gd name="connsiteY65" fmla="*/ 965200 h 2946400"/>
              <a:gd name="connsiteX66" fmla="*/ 101600 w 4648200"/>
              <a:gd name="connsiteY66" fmla="*/ 838200 h 2946400"/>
              <a:gd name="connsiteX0" fmla="*/ 101600 w 4648200"/>
              <a:gd name="connsiteY0" fmla="*/ 838200 h 2946400"/>
              <a:gd name="connsiteX1" fmla="*/ 146050 w 4648200"/>
              <a:gd name="connsiteY1" fmla="*/ 749300 h 2946400"/>
              <a:gd name="connsiteX2" fmla="*/ 177800 w 4648200"/>
              <a:gd name="connsiteY2" fmla="*/ 692150 h 2946400"/>
              <a:gd name="connsiteX3" fmla="*/ 279400 w 4648200"/>
              <a:gd name="connsiteY3" fmla="*/ 603250 h 2946400"/>
              <a:gd name="connsiteX4" fmla="*/ 374650 w 4648200"/>
              <a:gd name="connsiteY4" fmla="*/ 527050 h 2946400"/>
              <a:gd name="connsiteX5" fmla="*/ 463550 w 4648200"/>
              <a:gd name="connsiteY5" fmla="*/ 482600 h 2946400"/>
              <a:gd name="connsiteX6" fmla="*/ 565150 w 4648200"/>
              <a:gd name="connsiteY6" fmla="*/ 406400 h 2946400"/>
              <a:gd name="connsiteX7" fmla="*/ 717550 w 4648200"/>
              <a:gd name="connsiteY7" fmla="*/ 349250 h 2946400"/>
              <a:gd name="connsiteX8" fmla="*/ 831850 w 4648200"/>
              <a:gd name="connsiteY8" fmla="*/ 298450 h 2946400"/>
              <a:gd name="connsiteX9" fmla="*/ 927100 w 4648200"/>
              <a:gd name="connsiteY9" fmla="*/ 266700 h 2946400"/>
              <a:gd name="connsiteX10" fmla="*/ 1022350 w 4648200"/>
              <a:gd name="connsiteY10" fmla="*/ 260350 h 2946400"/>
              <a:gd name="connsiteX11" fmla="*/ 1104900 w 4648200"/>
              <a:gd name="connsiteY11" fmla="*/ 228600 h 2946400"/>
              <a:gd name="connsiteX12" fmla="*/ 1219200 w 4648200"/>
              <a:gd name="connsiteY12" fmla="*/ 190500 h 2946400"/>
              <a:gd name="connsiteX13" fmla="*/ 1346200 w 4648200"/>
              <a:gd name="connsiteY13" fmla="*/ 158750 h 2946400"/>
              <a:gd name="connsiteX14" fmla="*/ 1473200 w 4648200"/>
              <a:gd name="connsiteY14" fmla="*/ 133350 h 2946400"/>
              <a:gd name="connsiteX15" fmla="*/ 1612900 w 4648200"/>
              <a:gd name="connsiteY15" fmla="*/ 101600 h 2946400"/>
              <a:gd name="connsiteX16" fmla="*/ 1765300 w 4648200"/>
              <a:gd name="connsiteY16" fmla="*/ 82550 h 2946400"/>
              <a:gd name="connsiteX17" fmla="*/ 1943100 w 4648200"/>
              <a:gd name="connsiteY17" fmla="*/ 76200 h 2946400"/>
              <a:gd name="connsiteX18" fmla="*/ 2070100 w 4648200"/>
              <a:gd name="connsiteY18" fmla="*/ 50800 h 2946400"/>
              <a:gd name="connsiteX19" fmla="*/ 2254250 w 4648200"/>
              <a:gd name="connsiteY19" fmla="*/ 25400 h 2946400"/>
              <a:gd name="connsiteX20" fmla="*/ 2451100 w 4648200"/>
              <a:gd name="connsiteY20" fmla="*/ 6350 h 2946400"/>
              <a:gd name="connsiteX21" fmla="*/ 2679700 w 4648200"/>
              <a:gd name="connsiteY21" fmla="*/ 0 h 2946400"/>
              <a:gd name="connsiteX22" fmla="*/ 2876550 w 4648200"/>
              <a:gd name="connsiteY22" fmla="*/ 6350 h 2946400"/>
              <a:gd name="connsiteX23" fmla="*/ 3092450 w 4648200"/>
              <a:gd name="connsiteY23" fmla="*/ 19050 h 2946400"/>
              <a:gd name="connsiteX24" fmla="*/ 3327400 w 4648200"/>
              <a:gd name="connsiteY24" fmla="*/ 63500 h 2946400"/>
              <a:gd name="connsiteX25" fmla="*/ 3517900 w 4648200"/>
              <a:gd name="connsiteY25" fmla="*/ 120650 h 2946400"/>
              <a:gd name="connsiteX26" fmla="*/ 3714750 w 4648200"/>
              <a:gd name="connsiteY26" fmla="*/ 171450 h 2946400"/>
              <a:gd name="connsiteX27" fmla="*/ 3886200 w 4648200"/>
              <a:gd name="connsiteY27" fmla="*/ 247650 h 2946400"/>
              <a:gd name="connsiteX28" fmla="*/ 4044950 w 4648200"/>
              <a:gd name="connsiteY28" fmla="*/ 342900 h 2946400"/>
              <a:gd name="connsiteX29" fmla="*/ 4197350 w 4648200"/>
              <a:gd name="connsiteY29" fmla="*/ 457200 h 2946400"/>
              <a:gd name="connsiteX30" fmla="*/ 4337050 w 4648200"/>
              <a:gd name="connsiteY30" fmla="*/ 571500 h 2946400"/>
              <a:gd name="connsiteX31" fmla="*/ 4476750 w 4648200"/>
              <a:gd name="connsiteY31" fmla="*/ 742950 h 2946400"/>
              <a:gd name="connsiteX32" fmla="*/ 4559300 w 4648200"/>
              <a:gd name="connsiteY32" fmla="*/ 901700 h 2946400"/>
              <a:gd name="connsiteX33" fmla="*/ 4616450 w 4648200"/>
              <a:gd name="connsiteY33" fmla="*/ 1085850 h 2946400"/>
              <a:gd name="connsiteX34" fmla="*/ 4641850 w 4648200"/>
              <a:gd name="connsiteY34" fmla="*/ 1270000 h 2946400"/>
              <a:gd name="connsiteX35" fmla="*/ 4648200 w 4648200"/>
              <a:gd name="connsiteY35" fmla="*/ 1460500 h 2946400"/>
              <a:gd name="connsiteX36" fmla="*/ 4641850 w 4648200"/>
              <a:gd name="connsiteY36" fmla="*/ 1631950 h 2946400"/>
              <a:gd name="connsiteX37" fmla="*/ 4603750 w 4648200"/>
              <a:gd name="connsiteY37" fmla="*/ 1873250 h 2946400"/>
              <a:gd name="connsiteX38" fmla="*/ 4540250 w 4648200"/>
              <a:gd name="connsiteY38" fmla="*/ 2063750 h 2946400"/>
              <a:gd name="connsiteX39" fmla="*/ 4419600 w 4648200"/>
              <a:gd name="connsiteY39" fmla="*/ 2279650 h 2946400"/>
              <a:gd name="connsiteX40" fmla="*/ 4286250 w 4648200"/>
              <a:gd name="connsiteY40" fmla="*/ 2432050 h 2946400"/>
              <a:gd name="connsiteX41" fmla="*/ 4121150 w 4648200"/>
              <a:gd name="connsiteY41" fmla="*/ 2571750 h 2946400"/>
              <a:gd name="connsiteX42" fmla="*/ 3949700 w 4648200"/>
              <a:gd name="connsiteY42" fmla="*/ 2673350 h 2946400"/>
              <a:gd name="connsiteX43" fmla="*/ 3759200 w 4648200"/>
              <a:gd name="connsiteY43" fmla="*/ 2755900 h 2946400"/>
              <a:gd name="connsiteX44" fmla="*/ 3568700 w 4648200"/>
              <a:gd name="connsiteY44" fmla="*/ 2832100 h 2946400"/>
              <a:gd name="connsiteX45" fmla="*/ 3359150 w 4648200"/>
              <a:gd name="connsiteY45" fmla="*/ 2876550 h 2946400"/>
              <a:gd name="connsiteX46" fmla="*/ 3092450 w 4648200"/>
              <a:gd name="connsiteY46" fmla="*/ 2908300 h 2946400"/>
              <a:gd name="connsiteX47" fmla="*/ 2806700 w 4648200"/>
              <a:gd name="connsiteY47" fmla="*/ 2927350 h 2946400"/>
              <a:gd name="connsiteX48" fmla="*/ 2482850 w 4648200"/>
              <a:gd name="connsiteY48" fmla="*/ 2914650 h 2946400"/>
              <a:gd name="connsiteX49" fmla="*/ 2190750 w 4648200"/>
              <a:gd name="connsiteY49" fmla="*/ 2908300 h 2946400"/>
              <a:gd name="connsiteX50" fmla="*/ 1819275 w 4648200"/>
              <a:gd name="connsiteY50" fmla="*/ 2946400 h 2946400"/>
              <a:gd name="connsiteX51" fmla="*/ 1489075 w 4648200"/>
              <a:gd name="connsiteY51" fmla="*/ 2946400 h 2946400"/>
              <a:gd name="connsiteX52" fmla="*/ 1250950 w 4648200"/>
              <a:gd name="connsiteY52" fmla="*/ 2917825 h 2946400"/>
              <a:gd name="connsiteX53" fmla="*/ 1028700 w 4648200"/>
              <a:gd name="connsiteY53" fmla="*/ 2870200 h 2946400"/>
              <a:gd name="connsiteX54" fmla="*/ 850900 w 4648200"/>
              <a:gd name="connsiteY54" fmla="*/ 2800350 h 2946400"/>
              <a:gd name="connsiteX55" fmla="*/ 679450 w 4648200"/>
              <a:gd name="connsiteY55" fmla="*/ 2724150 h 2946400"/>
              <a:gd name="connsiteX56" fmla="*/ 514350 w 4648200"/>
              <a:gd name="connsiteY56" fmla="*/ 2597150 h 2946400"/>
              <a:gd name="connsiteX57" fmla="*/ 381000 w 4648200"/>
              <a:gd name="connsiteY57" fmla="*/ 2432050 h 2946400"/>
              <a:gd name="connsiteX58" fmla="*/ 285750 w 4648200"/>
              <a:gd name="connsiteY58" fmla="*/ 2317750 h 2946400"/>
              <a:gd name="connsiteX59" fmla="*/ 196850 w 4648200"/>
              <a:gd name="connsiteY59" fmla="*/ 2165350 h 2946400"/>
              <a:gd name="connsiteX60" fmla="*/ 114300 w 4648200"/>
              <a:gd name="connsiteY60" fmla="*/ 1981200 h 2946400"/>
              <a:gd name="connsiteX61" fmla="*/ 69850 w 4648200"/>
              <a:gd name="connsiteY61" fmla="*/ 1809750 h 2946400"/>
              <a:gd name="connsiteX62" fmla="*/ 25400 w 4648200"/>
              <a:gd name="connsiteY62" fmla="*/ 1600200 h 2946400"/>
              <a:gd name="connsiteX63" fmla="*/ 0 w 4648200"/>
              <a:gd name="connsiteY63" fmla="*/ 1377950 h 2946400"/>
              <a:gd name="connsiteX64" fmla="*/ 19050 w 4648200"/>
              <a:gd name="connsiteY64" fmla="*/ 1155700 h 2946400"/>
              <a:gd name="connsiteX65" fmla="*/ 44450 w 4648200"/>
              <a:gd name="connsiteY65" fmla="*/ 965200 h 2946400"/>
              <a:gd name="connsiteX66" fmla="*/ 101600 w 4648200"/>
              <a:gd name="connsiteY66" fmla="*/ 838200 h 2946400"/>
              <a:gd name="connsiteX0" fmla="*/ 101600 w 4648200"/>
              <a:gd name="connsiteY0" fmla="*/ 838200 h 2947403"/>
              <a:gd name="connsiteX1" fmla="*/ 146050 w 4648200"/>
              <a:gd name="connsiteY1" fmla="*/ 749300 h 2947403"/>
              <a:gd name="connsiteX2" fmla="*/ 177800 w 4648200"/>
              <a:gd name="connsiteY2" fmla="*/ 692150 h 2947403"/>
              <a:gd name="connsiteX3" fmla="*/ 279400 w 4648200"/>
              <a:gd name="connsiteY3" fmla="*/ 603250 h 2947403"/>
              <a:gd name="connsiteX4" fmla="*/ 374650 w 4648200"/>
              <a:gd name="connsiteY4" fmla="*/ 527050 h 2947403"/>
              <a:gd name="connsiteX5" fmla="*/ 463550 w 4648200"/>
              <a:gd name="connsiteY5" fmla="*/ 482600 h 2947403"/>
              <a:gd name="connsiteX6" fmla="*/ 565150 w 4648200"/>
              <a:gd name="connsiteY6" fmla="*/ 406400 h 2947403"/>
              <a:gd name="connsiteX7" fmla="*/ 717550 w 4648200"/>
              <a:gd name="connsiteY7" fmla="*/ 349250 h 2947403"/>
              <a:gd name="connsiteX8" fmla="*/ 831850 w 4648200"/>
              <a:gd name="connsiteY8" fmla="*/ 298450 h 2947403"/>
              <a:gd name="connsiteX9" fmla="*/ 927100 w 4648200"/>
              <a:gd name="connsiteY9" fmla="*/ 266700 h 2947403"/>
              <a:gd name="connsiteX10" fmla="*/ 1022350 w 4648200"/>
              <a:gd name="connsiteY10" fmla="*/ 260350 h 2947403"/>
              <a:gd name="connsiteX11" fmla="*/ 1104900 w 4648200"/>
              <a:gd name="connsiteY11" fmla="*/ 228600 h 2947403"/>
              <a:gd name="connsiteX12" fmla="*/ 1219200 w 4648200"/>
              <a:gd name="connsiteY12" fmla="*/ 190500 h 2947403"/>
              <a:gd name="connsiteX13" fmla="*/ 1346200 w 4648200"/>
              <a:gd name="connsiteY13" fmla="*/ 158750 h 2947403"/>
              <a:gd name="connsiteX14" fmla="*/ 1473200 w 4648200"/>
              <a:gd name="connsiteY14" fmla="*/ 133350 h 2947403"/>
              <a:gd name="connsiteX15" fmla="*/ 1612900 w 4648200"/>
              <a:gd name="connsiteY15" fmla="*/ 101600 h 2947403"/>
              <a:gd name="connsiteX16" fmla="*/ 1765300 w 4648200"/>
              <a:gd name="connsiteY16" fmla="*/ 82550 h 2947403"/>
              <a:gd name="connsiteX17" fmla="*/ 1943100 w 4648200"/>
              <a:gd name="connsiteY17" fmla="*/ 76200 h 2947403"/>
              <a:gd name="connsiteX18" fmla="*/ 2070100 w 4648200"/>
              <a:gd name="connsiteY18" fmla="*/ 50800 h 2947403"/>
              <a:gd name="connsiteX19" fmla="*/ 2254250 w 4648200"/>
              <a:gd name="connsiteY19" fmla="*/ 25400 h 2947403"/>
              <a:gd name="connsiteX20" fmla="*/ 2451100 w 4648200"/>
              <a:gd name="connsiteY20" fmla="*/ 6350 h 2947403"/>
              <a:gd name="connsiteX21" fmla="*/ 2679700 w 4648200"/>
              <a:gd name="connsiteY21" fmla="*/ 0 h 2947403"/>
              <a:gd name="connsiteX22" fmla="*/ 2876550 w 4648200"/>
              <a:gd name="connsiteY22" fmla="*/ 6350 h 2947403"/>
              <a:gd name="connsiteX23" fmla="*/ 3092450 w 4648200"/>
              <a:gd name="connsiteY23" fmla="*/ 19050 h 2947403"/>
              <a:gd name="connsiteX24" fmla="*/ 3327400 w 4648200"/>
              <a:gd name="connsiteY24" fmla="*/ 63500 h 2947403"/>
              <a:gd name="connsiteX25" fmla="*/ 3517900 w 4648200"/>
              <a:gd name="connsiteY25" fmla="*/ 120650 h 2947403"/>
              <a:gd name="connsiteX26" fmla="*/ 3714750 w 4648200"/>
              <a:gd name="connsiteY26" fmla="*/ 171450 h 2947403"/>
              <a:gd name="connsiteX27" fmla="*/ 3886200 w 4648200"/>
              <a:gd name="connsiteY27" fmla="*/ 247650 h 2947403"/>
              <a:gd name="connsiteX28" fmla="*/ 4044950 w 4648200"/>
              <a:gd name="connsiteY28" fmla="*/ 342900 h 2947403"/>
              <a:gd name="connsiteX29" fmla="*/ 4197350 w 4648200"/>
              <a:gd name="connsiteY29" fmla="*/ 457200 h 2947403"/>
              <a:gd name="connsiteX30" fmla="*/ 4337050 w 4648200"/>
              <a:gd name="connsiteY30" fmla="*/ 571500 h 2947403"/>
              <a:gd name="connsiteX31" fmla="*/ 4476750 w 4648200"/>
              <a:gd name="connsiteY31" fmla="*/ 742950 h 2947403"/>
              <a:gd name="connsiteX32" fmla="*/ 4559300 w 4648200"/>
              <a:gd name="connsiteY32" fmla="*/ 901700 h 2947403"/>
              <a:gd name="connsiteX33" fmla="*/ 4616450 w 4648200"/>
              <a:gd name="connsiteY33" fmla="*/ 1085850 h 2947403"/>
              <a:gd name="connsiteX34" fmla="*/ 4641850 w 4648200"/>
              <a:gd name="connsiteY34" fmla="*/ 1270000 h 2947403"/>
              <a:gd name="connsiteX35" fmla="*/ 4648200 w 4648200"/>
              <a:gd name="connsiteY35" fmla="*/ 1460500 h 2947403"/>
              <a:gd name="connsiteX36" fmla="*/ 4641850 w 4648200"/>
              <a:gd name="connsiteY36" fmla="*/ 1631950 h 2947403"/>
              <a:gd name="connsiteX37" fmla="*/ 4603750 w 4648200"/>
              <a:gd name="connsiteY37" fmla="*/ 1873250 h 2947403"/>
              <a:gd name="connsiteX38" fmla="*/ 4540250 w 4648200"/>
              <a:gd name="connsiteY38" fmla="*/ 2063750 h 2947403"/>
              <a:gd name="connsiteX39" fmla="*/ 4419600 w 4648200"/>
              <a:gd name="connsiteY39" fmla="*/ 2279650 h 2947403"/>
              <a:gd name="connsiteX40" fmla="*/ 4286250 w 4648200"/>
              <a:gd name="connsiteY40" fmla="*/ 2432050 h 2947403"/>
              <a:gd name="connsiteX41" fmla="*/ 4121150 w 4648200"/>
              <a:gd name="connsiteY41" fmla="*/ 2571750 h 2947403"/>
              <a:gd name="connsiteX42" fmla="*/ 3949700 w 4648200"/>
              <a:gd name="connsiteY42" fmla="*/ 2673350 h 2947403"/>
              <a:gd name="connsiteX43" fmla="*/ 3759200 w 4648200"/>
              <a:gd name="connsiteY43" fmla="*/ 2755900 h 2947403"/>
              <a:gd name="connsiteX44" fmla="*/ 3568700 w 4648200"/>
              <a:gd name="connsiteY44" fmla="*/ 2832100 h 2947403"/>
              <a:gd name="connsiteX45" fmla="*/ 3359150 w 4648200"/>
              <a:gd name="connsiteY45" fmla="*/ 2876550 h 2947403"/>
              <a:gd name="connsiteX46" fmla="*/ 3092450 w 4648200"/>
              <a:gd name="connsiteY46" fmla="*/ 2908300 h 2947403"/>
              <a:gd name="connsiteX47" fmla="*/ 2806700 w 4648200"/>
              <a:gd name="connsiteY47" fmla="*/ 2927350 h 2947403"/>
              <a:gd name="connsiteX48" fmla="*/ 2482850 w 4648200"/>
              <a:gd name="connsiteY48" fmla="*/ 2914650 h 2947403"/>
              <a:gd name="connsiteX49" fmla="*/ 2209800 w 4648200"/>
              <a:gd name="connsiteY49" fmla="*/ 2946400 h 2947403"/>
              <a:gd name="connsiteX50" fmla="*/ 1819275 w 4648200"/>
              <a:gd name="connsiteY50" fmla="*/ 2946400 h 2947403"/>
              <a:gd name="connsiteX51" fmla="*/ 1489075 w 4648200"/>
              <a:gd name="connsiteY51" fmla="*/ 2946400 h 2947403"/>
              <a:gd name="connsiteX52" fmla="*/ 1250950 w 4648200"/>
              <a:gd name="connsiteY52" fmla="*/ 2917825 h 2947403"/>
              <a:gd name="connsiteX53" fmla="*/ 1028700 w 4648200"/>
              <a:gd name="connsiteY53" fmla="*/ 2870200 h 2947403"/>
              <a:gd name="connsiteX54" fmla="*/ 850900 w 4648200"/>
              <a:gd name="connsiteY54" fmla="*/ 2800350 h 2947403"/>
              <a:gd name="connsiteX55" fmla="*/ 679450 w 4648200"/>
              <a:gd name="connsiteY55" fmla="*/ 2724150 h 2947403"/>
              <a:gd name="connsiteX56" fmla="*/ 514350 w 4648200"/>
              <a:gd name="connsiteY56" fmla="*/ 2597150 h 2947403"/>
              <a:gd name="connsiteX57" fmla="*/ 381000 w 4648200"/>
              <a:gd name="connsiteY57" fmla="*/ 2432050 h 2947403"/>
              <a:gd name="connsiteX58" fmla="*/ 285750 w 4648200"/>
              <a:gd name="connsiteY58" fmla="*/ 2317750 h 2947403"/>
              <a:gd name="connsiteX59" fmla="*/ 196850 w 4648200"/>
              <a:gd name="connsiteY59" fmla="*/ 2165350 h 2947403"/>
              <a:gd name="connsiteX60" fmla="*/ 114300 w 4648200"/>
              <a:gd name="connsiteY60" fmla="*/ 1981200 h 2947403"/>
              <a:gd name="connsiteX61" fmla="*/ 69850 w 4648200"/>
              <a:gd name="connsiteY61" fmla="*/ 1809750 h 2947403"/>
              <a:gd name="connsiteX62" fmla="*/ 25400 w 4648200"/>
              <a:gd name="connsiteY62" fmla="*/ 1600200 h 2947403"/>
              <a:gd name="connsiteX63" fmla="*/ 0 w 4648200"/>
              <a:gd name="connsiteY63" fmla="*/ 1377950 h 2947403"/>
              <a:gd name="connsiteX64" fmla="*/ 19050 w 4648200"/>
              <a:gd name="connsiteY64" fmla="*/ 1155700 h 2947403"/>
              <a:gd name="connsiteX65" fmla="*/ 44450 w 4648200"/>
              <a:gd name="connsiteY65" fmla="*/ 965200 h 2947403"/>
              <a:gd name="connsiteX66" fmla="*/ 101600 w 4648200"/>
              <a:gd name="connsiteY66" fmla="*/ 838200 h 2947403"/>
              <a:gd name="connsiteX0" fmla="*/ 101600 w 4648200"/>
              <a:gd name="connsiteY0" fmla="*/ 838200 h 2950517"/>
              <a:gd name="connsiteX1" fmla="*/ 146050 w 4648200"/>
              <a:gd name="connsiteY1" fmla="*/ 749300 h 2950517"/>
              <a:gd name="connsiteX2" fmla="*/ 177800 w 4648200"/>
              <a:gd name="connsiteY2" fmla="*/ 692150 h 2950517"/>
              <a:gd name="connsiteX3" fmla="*/ 279400 w 4648200"/>
              <a:gd name="connsiteY3" fmla="*/ 603250 h 2950517"/>
              <a:gd name="connsiteX4" fmla="*/ 374650 w 4648200"/>
              <a:gd name="connsiteY4" fmla="*/ 527050 h 2950517"/>
              <a:gd name="connsiteX5" fmla="*/ 463550 w 4648200"/>
              <a:gd name="connsiteY5" fmla="*/ 482600 h 2950517"/>
              <a:gd name="connsiteX6" fmla="*/ 565150 w 4648200"/>
              <a:gd name="connsiteY6" fmla="*/ 406400 h 2950517"/>
              <a:gd name="connsiteX7" fmla="*/ 717550 w 4648200"/>
              <a:gd name="connsiteY7" fmla="*/ 349250 h 2950517"/>
              <a:gd name="connsiteX8" fmla="*/ 831850 w 4648200"/>
              <a:gd name="connsiteY8" fmla="*/ 298450 h 2950517"/>
              <a:gd name="connsiteX9" fmla="*/ 927100 w 4648200"/>
              <a:gd name="connsiteY9" fmla="*/ 266700 h 2950517"/>
              <a:gd name="connsiteX10" fmla="*/ 1022350 w 4648200"/>
              <a:gd name="connsiteY10" fmla="*/ 260350 h 2950517"/>
              <a:gd name="connsiteX11" fmla="*/ 1104900 w 4648200"/>
              <a:gd name="connsiteY11" fmla="*/ 228600 h 2950517"/>
              <a:gd name="connsiteX12" fmla="*/ 1219200 w 4648200"/>
              <a:gd name="connsiteY12" fmla="*/ 190500 h 2950517"/>
              <a:gd name="connsiteX13" fmla="*/ 1346200 w 4648200"/>
              <a:gd name="connsiteY13" fmla="*/ 158750 h 2950517"/>
              <a:gd name="connsiteX14" fmla="*/ 1473200 w 4648200"/>
              <a:gd name="connsiteY14" fmla="*/ 133350 h 2950517"/>
              <a:gd name="connsiteX15" fmla="*/ 1612900 w 4648200"/>
              <a:gd name="connsiteY15" fmla="*/ 101600 h 2950517"/>
              <a:gd name="connsiteX16" fmla="*/ 1765300 w 4648200"/>
              <a:gd name="connsiteY16" fmla="*/ 82550 h 2950517"/>
              <a:gd name="connsiteX17" fmla="*/ 1943100 w 4648200"/>
              <a:gd name="connsiteY17" fmla="*/ 76200 h 2950517"/>
              <a:gd name="connsiteX18" fmla="*/ 2070100 w 4648200"/>
              <a:gd name="connsiteY18" fmla="*/ 50800 h 2950517"/>
              <a:gd name="connsiteX19" fmla="*/ 2254250 w 4648200"/>
              <a:gd name="connsiteY19" fmla="*/ 25400 h 2950517"/>
              <a:gd name="connsiteX20" fmla="*/ 2451100 w 4648200"/>
              <a:gd name="connsiteY20" fmla="*/ 6350 h 2950517"/>
              <a:gd name="connsiteX21" fmla="*/ 2679700 w 4648200"/>
              <a:gd name="connsiteY21" fmla="*/ 0 h 2950517"/>
              <a:gd name="connsiteX22" fmla="*/ 2876550 w 4648200"/>
              <a:gd name="connsiteY22" fmla="*/ 6350 h 2950517"/>
              <a:gd name="connsiteX23" fmla="*/ 3092450 w 4648200"/>
              <a:gd name="connsiteY23" fmla="*/ 19050 h 2950517"/>
              <a:gd name="connsiteX24" fmla="*/ 3327400 w 4648200"/>
              <a:gd name="connsiteY24" fmla="*/ 63500 h 2950517"/>
              <a:gd name="connsiteX25" fmla="*/ 3517900 w 4648200"/>
              <a:gd name="connsiteY25" fmla="*/ 120650 h 2950517"/>
              <a:gd name="connsiteX26" fmla="*/ 3714750 w 4648200"/>
              <a:gd name="connsiteY26" fmla="*/ 171450 h 2950517"/>
              <a:gd name="connsiteX27" fmla="*/ 3886200 w 4648200"/>
              <a:gd name="connsiteY27" fmla="*/ 247650 h 2950517"/>
              <a:gd name="connsiteX28" fmla="*/ 4044950 w 4648200"/>
              <a:gd name="connsiteY28" fmla="*/ 342900 h 2950517"/>
              <a:gd name="connsiteX29" fmla="*/ 4197350 w 4648200"/>
              <a:gd name="connsiteY29" fmla="*/ 457200 h 2950517"/>
              <a:gd name="connsiteX30" fmla="*/ 4337050 w 4648200"/>
              <a:gd name="connsiteY30" fmla="*/ 571500 h 2950517"/>
              <a:gd name="connsiteX31" fmla="*/ 4476750 w 4648200"/>
              <a:gd name="connsiteY31" fmla="*/ 742950 h 2950517"/>
              <a:gd name="connsiteX32" fmla="*/ 4559300 w 4648200"/>
              <a:gd name="connsiteY32" fmla="*/ 901700 h 2950517"/>
              <a:gd name="connsiteX33" fmla="*/ 4616450 w 4648200"/>
              <a:gd name="connsiteY33" fmla="*/ 1085850 h 2950517"/>
              <a:gd name="connsiteX34" fmla="*/ 4641850 w 4648200"/>
              <a:gd name="connsiteY34" fmla="*/ 1270000 h 2950517"/>
              <a:gd name="connsiteX35" fmla="*/ 4648200 w 4648200"/>
              <a:gd name="connsiteY35" fmla="*/ 1460500 h 2950517"/>
              <a:gd name="connsiteX36" fmla="*/ 4641850 w 4648200"/>
              <a:gd name="connsiteY36" fmla="*/ 1631950 h 2950517"/>
              <a:gd name="connsiteX37" fmla="*/ 4603750 w 4648200"/>
              <a:gd name="connsiteY37" fmla="*/ 1873250 h 2950517"/>
              <a:gd name="connsiteX38" fmla="*/ 4540250 w 4648200"/>
              <a:gd name="connsiteY38" fmla="*/ 2063750 h 2950517"/>
              <a:gd name="connsiteX39" fmla="*/ 4419600 w 4648200"/>
              <a:gd name="connsiteY39" fmla="*/ 2279650 h 2950517"/>
              <a:gd name="connsiteX40" fmla="*/ 4286250 w 4648200"/>
              <a:gd name="connsiteY40" fmla="*/ 2432050 h 2950517"/>
              <a:gd name="connsiteX41" fmla="*/ 4121150 w 4648200"/>
              <a:gd name="connsiteY41" fmla="*/ 2571750 h 2950517"/>
              <a:gd name="connsiteX42" fmla="*/ 3949700 w 4648200"/>
              <a:gd name="connsiteY42" fmla="*/ 2673350 h 2950517"/>
              <a:gd name="connsiteX43" fmla="*/ 3759200 w 4648200"/>
              <a:gd name="connsiteY43" fmla="*/ 2755900 h 2950517"/>
              <a:gd name="connsiteX44" fmla="*/ 3568700 w 4648200"/>
              <a:gd name="connsiteY44" fmla="*/ 2832100 h 2950517"/>
              <a:gd name="connsiteX45" fmla="*/ 3359150 w 4648200"/>
              <a:gd name="connsiteY45" fmla="*/ 2876550 h 2950517"/>
              <a:gd name="connsiteX46" fmla="*/ 3092450 w 4648200"/>
              <a:gd name="connsiteY46" fmla="*/ 2908300 h 2950517"/>
              <a:gd name="connsiteX47" fmla="*/ 2806700 w 4648200"/>
              <a:gd name="connsiteY47" fmla="*/ 2927350 h 2950517"/>
              <a:gd name="connsiteX48" fmla="*/ 2498725 w 4648200"/>
              <a:gd name="connsiteY48" fmla="*/ 2949575 h 2950517"/>
              <a:gd name="connsiteX49" fmla="*/ 2209800 w 4648200"/>
              <a:gd name="connsiteY49" fmla="*/ 2946400 h 2950517"/>
              <a:gd name="connsiteX50" fmla="*/ 1819275 w 4648200"/>
              <a:gd name="connsiteY50" fmla="*/ 2946400 h 2950517"/>
              <a:gd name="connsiteX51" fmla="*/ 1489075 w 4648200"/>
              <a:gd name="connsiteY51" fmla="*/ 2946400 h 2950517"/>
              <a:gd name="connsiteX52" fmla="*/ 1250950 w 4648200"/>
              <a:gd name="connsiteY52" fmla="*/ 2917825 h 2950517"/>
              <a:gd name="connsiteX53" fmla="*/ 1028700 w 4648200"/>
              <a:gd name="connsiteY53" fmla="*/ 2870200 h 2950517"/>
              <a:gd name="connsiteX54" fmla="*/ 850900 w 4648200"/>
              <a:gd name="connsiteY54" fmla="*/ 2800350 h 2950517"/>
              <a:gd name="connsiteX55" fmla="*/ 679450 w 4648200"/>
              <a:gd name="connsiteY55" fmla="*/ 2724150 h 2950517"/>
              <a:gd name="connsiteX56" fmla="*/ 514350 w 4648200"/>
              <a:gd name="connsiteY56" fmla="*/ 2597150 h 2950517"/>
              <a:gd name="connsiteX57" fmla="*/ 381000 w 4648200"/>
              <a:gd name="connsiteY57" fmla="*/ 2432050 h 2950517"/>
              <a:gd name="connsiteX58" fmla="*/ 285750 w 4648200"/>
              <a:gd name="connsiteY58" fmla="*/ 2317750 h 2950517"/>
              <a:gd name="connsiteX59" fmla="*/ 196850 w 4648200"/>
              <a:gd name="connsiteY59" fmla="*/ 2165350 h 2950517"/>
              <a:gd name="connsiteX60" fmla="*/ 114300 w 4648200"/>
              <a:gd name="connsiteY60" fmla="*/ 1981200 h 2950517"/>
              <a:gd name="connsiteX61" fmla="*/ 69850 w 4648200"/>
              <a:gd name="connsiteY61" fmla="*/ 1809750 h 2950517"/>
              <a:gd name="connsiteX62" fmla="*/ 25400 w 4648200"/>
              <a:gd name="connsiteY62" fmla="*/ 1600200 h 2950517"/>
              <a:gd name="connsiteX63" fmla="*/ 0 w 4648200"/>
              <a:gd name="connsiteY63" fmla="*/ 1377950 h 2950517"/>
              <a:gd name="connsiteX64" fmla="*/ 19050 w 4648200"/>
              <a:gd name="connsiteY64" fmla="*/ 1155700 h 2950517"/>
              <a:gd name="connsiteX65" fmla="*/ 44450 w 4648200"/>
              <a:gd name="connsiteY65" fmla="*/ 965200 h 2950517"/>
              <a:gd name="connsiteX66" fmla="*/ 101600 w 4648200"/>
              <a:gd name="connsiteY66" fmla="*/ 838200 h 2950517"/>
              <a:gd name="connsiteX0" fmla="*/ 101600 w 4648200"/>
              <a:gd name="connsiteY0" fmla="*/ 838200 h 2949575"/>
              <a:gd name="connsiteX1" fmla="*/ 146050 w 4648200"/>
              <a:gd name="connsiteY1" fmla="*/ 749300 h 2949575"/>
              <a:gd name="connsiteX2" fmla="*/ 177800 w 4648200"/>
              <a:gd name="connsiteY2" fmla="*/ 692150 h 2949575"/>
              <a:gd name="connsiteX3" fmla="*/ 279400 w 4648200"/>
              <a:gd name="connsiteY3" fmla="*/ 603250 h 2949575"/>
              <a:gd name="connsiteX4" fmla="*/ 374650 w 4648200"/>
              <a:gd name="connsiteY4" fmla="*/ 527050 h 2949575"/>
              <a:gd name="connsiteX5" fmla="*/ 463550 w 4648200"/>
              <a:gd name="connsiteY5" fmla="*/ 482600 h 2949575"/>
              <a:gd name="connsiteX6" fmla="*/ 565150 w 4648200"/>
              <a:gd name="connsiteY6" fmla="*/ 406400 h 2949575"/>
              <a:gd name="connsiteX7" fmla="*/ 717550 w 4648200"/>
              <a:gd name="connsiteY7" fmla="*/ 349250 h 2949575"/>
              <a:gd name="connsiteX8" fmla="*/ 831850 w 4648200"/>
              <a:gd name="connsiteY8" fmla="*/ 298450 h 2949575"/>
              <a:gd name="connsiteX9" fmla="*/ 927100 w 4648200"/>
              <a:gd name="connsiteY9" fmla="*/ 266700 h 2949575"/>
              <a:gd name="connsiteX10" fmla="*/ 1022350 w 4648200"/>
              <a:gd name="connsiteY10" fmla="*/ 260350 h 2949575"/>
              <a:gd name="connsiteX11" fmla="*/ 1104900 w 4648200"/>
              <a:gd name="connsiteY11" fmla="*/ 228600 h 2949575"/>
              <a:gd name="connsiteX12" fmla="*/ 1219200 w 4648200"/>
              <a:gd name="connsiteY12" fmla="*/ 190500 h 2949575"/>
              <a:gd name="connsiteX13" fmla="*/ 1346200 w 4648200"/>
              <a:gd name="connsiteY13" fmla="*/ 158750 h 2949575"/>
              <a:gd name="connsiteX14" fmla="*/ 1473200 w 4648200"/>
              <a:gd name="connsiteY14" fmla="*/ 133350 h 2949575"/>
              <a:gd name="connsiteX15" fmla="*/ 1612900 w 4648200"/>
              <a:gd name="connsiteY15" fmla="*/ 101600 h 2949575"/>
              <a:gd name="connsiteX16" fmla="*/ 1765300 w 4648200"/>
              <a:gd name="connsiteY16" fmla="*/ 82550 h 2949575"/>
              <a:gd name="connsiteX17" fmla="*/ 1943100 w 4648200"/>
              <a:gd name="connsiteY17" fmla="*/ 76200 h 2949575"/>
              <a:gd name="connsiteX18" fmla="*/ 2070100 w 4648200"/>
              <a:gd name="connsiteY18" fmla="*/ 50800 h 2949575"/>
              <a:gd name="connsiteX19" fmla="*/ 2254250 w 4648200"/>
              <a:gd name="connsiteY19" fmla="*/ 25400 h 2949575"/>
              <a:gd name="connsiteX20" fmla="*/ 2451100 w 4648200"/>
              <a:gd name="connsiteY20" fmla="*/ 6350 h 2949575"/>
              <a:gd name="connsiteX21" fmla="*/ 2679700 w 4648200"/>
              <a:gd name="connsiteY21" fmla="*/ 0 h 2949575"/>
              <a:gd name="connsiteX22" fmla="*/ 2876550 w 4648200"/>
              <a:gd name="connsiteY22" fmla="*/ 6350 h 2949575"/>
              <a:gd name="connsiteX23" fmla="*/ 3092450 w 4648200"/>
              <a:gd name="connsiteY23" fmla="*/ 19050 h 2949575"/>
              <a:gd name="connsiteX24" fmla="*/ 3327400 w 4648200"/>
              <a:gd name="connsiteY24" fmla="*/ 63500 h 2949575"/>
              <a:gd name="connsiteX25" fmla="*/ 3517900 w 4648200"/>
              <a:gd name="connsiteY25" fmla="*/ 120650 h 2949575"/>
              <a:gd name="connsiteX26" fmla="*/ 3714750 w 4648200"/>
              <a:gd name="connsiteY26" fmla="*/ 171450 h 2949575"/>
              <a:gd name="connsiteX27" fmla="*/ 3886200 w 4648200"/>
              <a:gd name="connsiteY27" fmla="*/ 247650 h 2949575"/>
              <a:gd name="connsiteX28" fmla="*/ 4044950 w 4648200"/>
              <a:gd name="connsiteY28" fmla="*/ 342900 h 2949575"/>
              <a:gd name="connsiteX29" fmla="*/ 4197350 w 4648200"/>
              <a:gd name="connsiteY29" fmla="*/ 457200 h 2949575"/>
              <a:gd name="connsiteX30" fmla="*/ 4337050 w 4648200"/>
              <a:gd name="connsiteY30" fmla="*/ 571500 h 2949575"/>
              <a:gd name="connsiteX31" fmla="*/ 4476750 w 4648200"/>
              <a:gd name="connsiteY31" fmla="*/ 742950 h 2949575"/>
              <a:gd name="connsiteX32" fmla="*/ 4559300 w 4648200"/>
              <a:gd name="connsiteY32" fmla="*/ 901700 h 2949575"/>
              <a:gd name="connsiteX33" fmla="*/ 4616450 w 4648200"/>
              <a:gd name="connsiteY33" fmla="*/ 1085850 h 2949575"/>
              <a:gd name="connsiteX34" fmla="*/ 4641850 w 4648200"/>
              <a:gd name="connsiteY34" fmla="*/ 1270000 h 2949575"/>
              <a:gd name="connsiteX35" fmla="*/ 4648200 w 4648200"/>
              <a:gd name="connsiteY35" fmla="*/ 1460500 h 2949575"/>
              <a:gd name="connsiteX36" fmla="*/ 4641850 w 4648200"/>
              <a:gd name="connsiteY36" fmla="*/ 1631950 h 2949575"/>
              <a:gd name="connsiteX37" fmla="*/ 4603750 w 4648200"/>
              <a:gd name="connsiteY37" fmla="*/ 1873250 h 2949575"/>
              <a:gd name="connsiteX38" fmla="*/ 4540250 w 4648200"/>
              <a:gd name="connsiteY38" fmla="*/ 2063750 h 2949575"/>
              <a:gd name="connsiteX39" fmla="*/ 4419600 w 4648200"/>
              <a:gd name="connsiteY39" fmla="*/ 2279650 h 2949575"/>
              <a:gd name="connsiteX40" fmla="*/ 4286250 w 4648200"/>
              <a:gd name="connsiteY40" fmla="*/ 2432050 h 2949575"/>
              <a:gd name="connsiteX41" fmla="*/ 4121150 w 4648200"/>
              <a:gd name="connsiteY41" fmla="*/ 2571750 h 2949575"/>
              <a:gd name="connsiteX42" fmla="*/ 3949700 w 4648200"/>
              <a:gd name="connsiteY42" fmla="*/ 2673350 h 2949575"/>
              <a:gd name="connsiteX43" fmla="*/ 3759200 w 4648200"/>
              <a:gd name="connsiteY43" fmla="*/ 2755900 h 2949575"/>
              <a:gd name="connsiteX44" fmla="*/ 3568700 w 4648200"/>
              <a:gd name="connsiteY44" fmla="*/ 2832100 h 2949575"/>
              <a:gd name="connsiteX45" fmla="*/ 3359150 w 4648200"/>
              <a:gd name="connsiteY45" fmla="*/ 2876550 h 2949575"/>
              <a:gd name="connsiteX46" fmla="*/ 3092450 w 4648200"/>
              <a:gd name="connsiteY46" fmla="*/ 2908300 h 2949575"/>
              <a:gd name="connsiteX47" fmla="*/ 2809875 w 4648200"/>
              <a:gd name="connsiteY47" fmla="*/ 2943225 h 2949575"/>
              <a:gd name="connsiteX48" fmla="*/ 2498725 w 4648200"/>
              <a:gd name="connsiteY48" fmla="*/ 2949575 h 2949575"/>
              <a:gd name="connsiteX49" fmla="*/ 2209800 w 4648200"/>
              <a:gd name="connsiteY49" fmla="*/ 2946400 h 2949575"/>
              <a:gd name="connsiteX50" fmla="*/ 1819275 w 4648200"/>
              <a:gd name="connsiteY50" fmla="*/ 2946400 h 2949575"/>
              <a:gd name="connsiteX51" fmla="*/ 1489075 w 4648200"/>
              <a:gd name="connsiteY51" fmla="*/ 2946400 h 2949575"/>
              <a:gd name="connsiteX52" fmla="*/ 1250950 w 4648200"/>
              <a:gd name="connsiteY52" fmla="*/ 2917825 h 2949575"/>
              <a:gd name="connsiteX53" fmla="*/ 1028700 w 4648200"/>
              <a:gd name="connsiteY53" fmla="*/ 2870200 h 2949575"/>
              <a:gd name="connsiteX54" fmla="*/ 850900 w 4648200"/>
              <a:gd name="connsiteY54" fmla="*/ 2800350 h 2949575"/>
              <a:gd name="connsiteX55" fmla="*/ 679450 w 4648200"/>
              <a:gd name="connsiteY55" fmla="*/ 2724150 h 2949575"/>
              <a:gd name="connsiteX56" fmla="*/ 514350 w 4648200"/>
              <a:gd name="connsiteY56" fmla="*/ 2597150 h 2949575"/>
              <a:gd name="connsiteX57" fmla="*/ 381000 w 4648200"/>
              <a:gd name="connsiteY57" fmla="*/ 2432050 h 2949575"/>
              <a:gd name="connsiteX58" fmla="*/ 285750 w 4648200"/>
              <a:gd name="connsiteY58" fmla="*/ 2317750 h 2949575"/>
              <a:gd name="connsiteX59" fmla="*/ 196850 w 4648200"/>
              <a:gd name="connsiteY59" fmla="*/ 2165350 h 2949575"/>
              <a:gd name="connsiteX60" fmla="*/ 114300 w 4648200"/>
              <a:gd name="connsiteY60" fmla="*/ 1981200 h 2949575"/>
              <a:gd name="connsiteX61" fmla="*/ 69850 w 4648200"/>
              <a:gd name="connsiteY61" fmla="*/ 1809750 h 2949575"/>
              <a:gd name="connsiteX62" fmla="*/ 25400 w 4648200"/>
              <a:gd name="connsiteY62" fmla="*/ 1600200 h 2949575"/>
              <a:gd name="connsiteX63" fmla="*/ 0 w 4648200"/>
              <a:gd name="connsiteY63" fmla="*/ 1377950 h 2949575"/>
              <a:gd name="connsiteX64" fmla="*/ 19050 w 4648200"/>
              <a:gd name="connsiteY64" fmla="*/ 1155700 h 2949575"/>
              <a:gd name="connsiteX65" fmla="*/ 44450 w 4648200"/>
              <a:gd name="connsiteY65" fmla="*/ 965200 h 2949575"/>
              <a:gd name="connsiteX66" fmla="*/ 101600 w 4648200"/>
              <a:gd name="connsiteY66" fmla="*/ 838200 h 2949575"/>
              <a:gd name="connsiteX0" fmla="*/ 101600 w 4648200"/>
              <a:gd name="connsiteY0" fmla="*/ 838200 h 2949575"/>
              <a:gd name="connsiteX1" fmla="*/ 146050 w 4648200"/>
              <a:gd name="connsiteY1" fmla="*/ 749300 h 2949575"/>
              <a:gd name="connsiteX2" fmla="*/ 177800 w 4648200"/>
              <a:gd name="connsiteY2" fmla="*/ 692150 h 2949575"/>
              <a:gd name="connsiteX3" fmla="*/ 279400 w 4648200"/>
              <a:gd name="connsiteY3" fmla="*/ 603250 h 2949575"/>
              <a:gd name="connsiteX4" fmla="*/ 374650 w 4648200"/>
              <a:gd name="connsiteY4" fmla="*/ 527050 h 2949575"/>
              <a:gd name="connsiteX5" fmla="*/ 463550 w 4648200"/>
              <a:gd name="connsiteY5" fmla="*/ 482600 h 2949575"/>
              <a:gd name="connsiteX6" fmla="*/ 565150 w 4648200"/>
              <a:gd name="connsiteY6" fmla="*/ 406400 h 2949575"/>
              <a:gd name="connsiteX7" fmla="*/ 717550 w 4648200"/>
              <a:gd name="connsiteY7" fmla="*/ 349250 h 2949575"/>
              <a:gd name="connsiteX8" fmla="*/ 831850 w 4648200"/>
              <a:gd name="connsiteY8" fmla="*/ 298450 h 2949575"/>
              <a:gd name="connsiteX9" fmla="*/ 927100 w 4648200"/>
              <a:gd name="connsiteY9" fmla="*/ 266700 h 2949575"/>
              <a:gd name="connsiteX10" fmla="*/ 1022350 w 4648200"/>
              <a:gd name="connsiteY10" fmla="*/ 260350 h 2949575"/>
              <a:gd name="connsiteX11" fmla="*/ 1104900 w 4648200"/>
              <a:gd name="connsiteY11" fmla="*/ 228600 h 2949575"/>
              <a:gd name="connsiteX12" fmla="*/ 1219200 w 4648200"/>
              <a:gd name="connsiteY12" fmla="*/ 190500 h 2949575"/>
              <a:gd name="connsiteX13" fmla="*/ 1346200 w 4648200"/>
              <a:gd name="connsiteY13" fmla="*/ 158750 h 2949575"/>
              <a:gd name="connsiteX14" fmla="*/ 1473200 w 4648200"/>
              <a:gd name="connsiteY14" fmla="*/ 133350 h 2949575"/>
              <a:gd name="connsiteX15" fmla="*/ 1612900 w 4648200"/>
              <a:gd name="connsiteY15" fmla="*/ 101600 h 2949575"/>
              <a:gd name="connsiteX16" fmla="*/ 1765300 w 4648200"/>
              <a:gd name="connsiteY16" fmla="*/ 82550 h 2949575"/>
              <a:gd name="connsiteX17" fmla="*/ 1943100 w 4648200"/>
              <a:gd name="connsiteY17" fmla="*/ 76200 h 2949575"/>
              <a:gd name="connsiteX18" fmla="*/ 2070100 w 4648200"/>
              <a:gd name="connsiteY18" fmla="*/ 50800 h 2949575"/>
              <a:gd name="connsiteX19" fmla="*/ 2254250 w 4648200"/>
              <a:gd name="connsiteY19" fmla="*/ 25400 h 2949575"/>
              <a:gd name="connsiteX20" fmla="*/ 2451100 w 4648200"/>
              <a:gd name="connsiteY20" fmla="*/ 6350 h 2949575"/>
              <a:gd name="connsiteX21" fmla="*/ 2679700 w 4648200"/>
              <a:gd name="connsiteY21" fmla="*/ 0 h 2949575"/>
              <a:gd name="connsiteX22" fmla="*/ 2876550 w 4648200"/>
              <a:gd name="connsiteY22" fmla="*/ 6350 h 2949575"/>
              <a:gd name="connsiteX23" fmla="*/ 3092450 w 4648200"/>
              <a:gd name="connsiteY23" fmla="*/ 19050 h 2949575"/>
              <a:gd name="connsiteX24" fmla="*/ 3327400 w 4648200"/>
              <a:gd name="connsiteY24" fmla="*/ 63500 h 2949575"/>
              <a:gd name="connsiteX25" fmla="*/ 3517900 w 4648200"/>
              <a:gd name="connsiteY25" fmla="*/ 120650 h 2949575"/>
              <a:gd name="connsiteX26" fmla="*/ 3714750 w 4648200"/>
              <a:gd name="connsiteY26" fmla="*/ 171450 h 2949575"/>
              <a:gd name="connsiteX27" fmla="*/ 3886200 w 4648200"/>
              <a:gd name="connsiteY27" fmla="*/ 247650 h 2949575"/>
              <a:gd name="connsiteX28" fmla="*/ 4044950 w 4648200"/>
              <a:gd name="connsiteY28" fmla="*/ 342900 h 2949575"/>
              <a:gd name="connsiteX29" fmla="*/ 4197350 w 4648200"/>
              <a:gd name="connsiteY29" fmla="*/ 457200 h 2949575"/>
              <a:gd name="connsiteX30" fmla="*/ 4337050 w 4648200"/>
              <a:gd name="connsiteY30" fmla="*/ 571500 h 2949575"/>
              <a:gd name="connsiteX31" fmla="*/ 4476750 w 4648200"/>
              <a:gd name="connsiteY31" fmla="*/ 742950 h 2949575"/>
              <a:gd name="connsiteX32" fmla="*/ 4559300 w 4648200"/>
              <a:gd name="connsiteY32" fmla="*/ 901700 h 2949575"/>
              <a:gd name="connsiteX33" fmla="*/ 4616450 w 4648200"/>
              <a:gd name="connsiteY33" fmla="*/ 1085850 h 2949575"/>
              <a:gd name="connsiteX34" fmla="*/ 4641850 w 4648200"/>
              <a:gd name="connsiteY34" fmla="*/ 1270000 h 2949575"/>
              <a:gd name="connsiteX35" fmla="*/ 4648200 w 4648200"/>
              <a:gd name="connsiteY35" fmla="*/ 1460500 h 2949575"/>
              <a:gd name="connsiteX36" fmla="*/ 4641850 w 4648200"/>
              <a:gd name="connsiteY36" fmla="*/ 1631950 h 2949575"/>
              <a:gd name="connsiteX37" fmla="*/ 4603750 w 4648200"/>
              <a:gd name="connsiteY37" fmla="*/ 1873250 h 2949575"/>
              <a:gd name="connsiteX38" fmla="*/ 4540250 w 4648200"/>
              <a:gd name="connsiteY38" fmla="*/ 2063750 h 2949575"/>
              <a:gd name="connsiteX39" fmla="*/ 4419600 w 4648200"/>
              <a:gd name="connsiteY39" fmla="*/ 2279650 h 2949575"/>
              <a:gd name="connsiteX40" fmla="*/ 4286250 w 4648200"/>
              <a:gd name="connsiteY40" fmla="*/ 2432050 h 2949575"/>
              <a:gd name="connsiteX41" fmla="*/ 4121150 w 4648200"/>
              <a:gd name="connsiteY41" fmla="*/ 2571750 h 2949575"/>
              <a:gd name="connsiteX42" fmla="*/ 3949700 w 4648200"/>
              <a:gd name="connsiteY42" fmla="*/ 2673350 h 2949575"/>
              <a:gd name="connsiteX43" fmla="*/ 3759200 w 4648200"/>
              <a:gd name="connsiteY43" fmla="*/ 2755900 h 2949575"/>
              <a:gd name="connsiteX44" fmla="*/ 3568700 w 4648200"/>
              <a:gd name="connsiteY44" fmla="*/ 2832100 h 2949575"/>
              <a:gd name="connsiteX45" fmla="*/ 3359150 w 4648200"/>
              <a:gd name="connsiteY45" fmla="*/ 2876550 h 2949575"/>
              <a:gd name="connsiteX46" fmla="*/ 3098800 w 4648200"/>
              <a:gd name="connsiteY46" fmla="*/ 2940050 h 2949575"/>
              <a:gd name="connsiteX47" fmla="*/ 2809875 w 4648200"/>
              <a:gd name="connsiteY47" fmla="*/ 2943225 h 2949575"/>
              <a:gd name="connsiteX48" fmla="*/ 2498725 w 4648200"/>
              <a:gd name="connsiteY48" fmla="*/ 2949575 h 2949575"/>
              <a:gd name="connsiteX49" fmla="*/ 2209800 w 4648200"/>
              <a:gd name="connsiteY49" fmla="*/ 2946400 h 2949575"/>
              <a:gd name="connsiteX50" fmla="*/ 1819275 w 4648200"/>
              <a:gd name="connsiteY50" fmla="*/ 2946400 h 2949575"/>
              <a:gd name="connsiteX51" fmla="*/ 1489075 w 4648200"/>
              <a:gd name="connsiteY51" fmla="*/ 2946400 h 2949575"/>
              <a:gd name="connsiteX52" fmla="*/ 1250950 w 4648200"/>
              <a:gd name="connsiteY52" fmla="*/ 2917825 h 2949575"/>
              <a:gd name="connsiteX53" fmla="*/ 1028700 w 4648200"/>
              <a:gd name="connsiteY53" fmla="*/ 2870200 h 2949575"/>
              <a:gd name="connsiteX54" fmla="*/ 850900 w 4648200"/>
              <a:gd name="connsiteY54" fmla="*/ 2800350 h 2949575"/>
              <a:gd name="connsiteX55" fmla="*/ 679450 w 4648200"/>
              <a:gd name="connsiteY55" fmla="*/ 2724150 h 2949575"/>
              <a:gd name="connsiteX56" fmla="*/ 514350 w 4648200"/>
              <a:gd name="connsiteY56" fmla="*/ 2597150 h 2949575"/>
              <a:gd name="connsiteX57" fmla="*/ 381000 w 4648200"/>
              <a:gd name="connsiteY57" fmla="*/ 2432050 h 2949575"/>
              <a:gd name="connsiteX58" fmla="*/ 285750 w 4648200"/>
              <a:gd name="connsiteY58" fmla="*/ 2317750 h 2949575"/>
              <a:gd name="connsiteX59" fmla="*/ 196850 w 4648200"/>
              <a:gd name="connsiteY59" fmla="*/ 2165350 h 2949575"/>
              <a:gd name="connsiteX60" fmla="*/ 114300 w 4648200"/>
              <a:gd name="connsiteY60" fmla="*/ 1981200 h 2949575"/>
              <a:gd name="connsiteX61" fmla="*/ 69850 w 4648200"/>
              <a:gd name="connsiteY61" fmla="*/ 1809750 h 2949575"/>
              <a:gd name="connsiteX62" fmla="*/ 25400 w 4648200"/>
              <a:gd name="connsiteY62" fmla="*/ 1600200 h 2949575"/>
              <a:gd name="connsiteX63" fmla="*/ 0 w 4648200"/>
              <a:gd name="connsiteY63" fmla="*/ 1377950 h 2949575"/>
              <a:gd name="connsiteX64" fmla="*/ 19050 w 4648200"/>
              <a:gd name="connsiteY64" fmla="*/ 1155700 h 2949575"/>
              <a:gd name="connsiteX65" fmla="*/ 44450 w 4648200"/>
              <a:gd name="connsiteY65" fmla="*/ 965200 h 2949575"/>
              <a:gd name="connsiteX66" fmla="*/ 101600 w 4648200"/>
              <a:gd name="connsiteY66" fmla="*/ 838200 h 2949575"/>
              <a:gd name="connsiteX0" fmla="*/ 101600 w 4648200"/>
              <a:gd name="connsiteY0" fmla="*/ 838200 h 2949575"/>
              <a:gd name="connsiteX1" fmla="*/ 146050 w 4648200"/>
              <a:gd name="connsiteY1" fmla="*/ 749300 h 2949575"/>
              <a:gd name="connsiteX2" fmla="*/ 177800 w 4648200"/>
              <a:gd name="connsiteY2" fmla="*/ 692150 h 2949575"/>
              <a:gd name="connsiteX3" fmla="*/ 279400 w 4648200"/>
              <a:gd name="connsiteY3" fmla="*/ 603250 h 2949575"/>
              <a:gd name="connsiteX4" fmla="*/ 374650 w 4648200"/>
              <a:gd name="connsiteY4" fmla="*/ 527050 h 2949575"/>
              <a:gd name="connsiteX5" fmla="*/ 463550 w 4648200"/>
              <a:gd name="connsiteY5" fmla="*/ 482600 h 2949575"/>
              <a:gd name="connsiteX6" fmla="*/ 565150 w 4648200"/>
              <a:gd name="connsiteY6" fmla="*/ 406400 h 2949575"/>
              <a:gd name="connsiteX7" fmla="*/ 717550 w 4648200"/>
              <a:gd name="connsiteY7" fmla="*/ 349250 h 2949575"/>
              <a:gd name="connsiteX8" fmla="*/ 831850 w 4648200"/>
              <a:gd name="connsiteY8" fmla="*/ 298450 h 2949575"/>
              <a:gd name="connsiteX9" fmla="*/ 927100 w 4648200"/>
              <a:gd name="connsiteY9" fmla="*/ 266700 h 2949575"/>
              <a:gd name="connsiteX10" fmla="*/ 1022350 w 4648200"/>
              <a:gd name="connsiteY10" fmla="*/ 260350 h 2949575"/>
              <a:gd name="connsiteX11" fmla="*/ 1104900 w 4648200"/>
              <a:gd name="connsiteY11" fmla="*/ 228600 h 2949575"/>
              <a:gd name="connsiteX12" fmla="*/ 1219200 w 4648200"/>
              <a:gd name="connsiteY12" fmla="*/ 190500 h 2949575"/>
              <a:gd name="connsiteX13" fmla="*/ 1346200 w 4648200"/>
              <a:gd name="connsiteY13" fmla="*/ 158750 h 2949575"/>
              <a:gd name="connsiteX14" fmla="*/ 1473200 w 4648200"/>
              <a:gd name="connsiteY14" fmla="*/ 133350 h 2949575"/>
              <a:gd name="connsiteX15" fmla="*/ 1612900 w 4648200"/>
              <a:gd name="connsiteY15" fmla="*/ 101600 h 2949575"/>
              <a:gd name="connsiteX16" fmla="*/ 1765300 w 4648200"/>
              <a:gd name="connsiteY16" fmla="*/ 82550 h 2949575"/>
              <a:gd name="connsiteX17" fmla="*/ 1943100 w 4648200"/>
              <a:gd name="connsiteY17" fmla="*/ 76200 h 2949575"/>
              <a:gd name="connsiteX18" fmla="*/ 2070100 w 4648200"/>
              <a:gd name="connsiteY18" fmla="*/ 50800 h 2949575"/>
              <a:gd name="connsiteX19" fmla="*/ 2254250 w 4648200"/>
              <a:gd name="connsiteY19" fmla="*/ 25400 h 2949575"/>
              <a:gd name="connsiteX20" fmla="*/ 2451100 w 4648200"/>
              <a:gd name="connsiteY20" fmla="*/ 6350 h 2949575"/>
              <a:gd name="connsiteX21" fmla="*/ 2679700 w 4648200"/>
              <a:gd name="connsiteY21" fmla="*/ 0 h 2949575"/>
              <a:gd name="connsiteX22" fmla="*/ 2876550 w 4648200"/>
              <a:gd name="connsiteY22" fmla="*/ 6350 h 2949575"/>
              <a:gd name="connsiteX23" fmla="*/ 3092450 w 4648200"/>
              <a:gd name="connsiteY23" fmla="*/ 19050 h 2949575"/>
              <a:gd name="connsiteX24" fmla="*/ 3327400 w 4648200"/>
              <a:gd name="connsiteY24" fmla="*/ 63500 h 2949575"/>
              <a:gd name="connsiteX25" fmla="*/ 3517900 w 4648200"/>
              <a:gd name="connsiteY25" fmla="*/ 120650 h 2949575"/>
              <a:gd name="connsiteX26" fmla="*/ 3714750 w 4648200"/>
              <a:gd name="connsiteY26" fmla="*/ 171450 h 2949575"/>
              <a:gd name="connsiteX27" fmla="*/ 3886200 w 4648200"/>
              <a:gd name="connsiteY27" fmla="*/ 247650 h 2949575"/>
              <a:gd name="connsiteX28" fmla="*/ 4044950 w 4648200"/>
              <a:gd name="connsiteY28" fmla="*/ 342900 h 2949575"/>
              <a:gd name="connsiteX29" fmla="*/ 4197350 w 4648200"/>
              <a:gd name="connsiteY29" fmla="*/ 457200 h 2949575"/>
              <a:gd name="connsiteX30" fmla="*/ 4337050 w 4648200"/>
              <a:gd name="connsiteY30" fmla="*/ 571500 h 2949575"/>
              <a:gd name="connsiteX31" fmla="*/ 4476750 w 4648200"/>
              <a:gd name="connsiteY31" fmla="*/ 742950 h 2949575"/>
              <a:gd name="connsiteX32" fmla="*/ 4559300 w 4648200"/>
              <a:gd name="connsiteY32" fmla="*/ 901700 h 2949575"/>
              <a:gd name="connsiteX33" fmla="*/ 4616450 w 4648200"/>
              <a:gd name="connsiteY33" fmla="*/ 1085850 h 2949575"/>
              <a:gd name="connsiteX34" fmla="*/ 4641850 w 4648200"/>
              <a:gd name="connsiteY34" fmla="*/ 1270000 h 2949575"/>
              <a:gd name="connsiteX35" fmla="*/ 4648200 w 4648200"/>
              <a:gd name="connsiteY35" fmla="*/ 1460500 h 2949575"/>
              <a:gd name="connsiteX36" fmla="*/ 4641850 w 4648200"/>
              <a:gd name="connsiteY36" fmla="*/ 1631950 h 2949575"/>
              <a:gd name="connsiteX37" fmla="*/ 4603750 w 4648200"/>
              <a:gd name="connsiteY37" fmla="*/ 1873250 h 2949575"/>
              <a:gd name="connsiteX38" fmla="*/ 4540250 w 4648200"/>
              <a:gd name="connsiteY38" fmla="*/ 2063750 h 2949575"/>
              <a:gd name="connsiteX39" fmla="*/ 4419600 w 4648200"/>
              <a:gd name="connsiteY39" fmla="*/ 2279650 h 2949575"/>
              <a:gd name="connsiteX40" fmla="*/ 4286250 w 4648200"/>
              <a:gd name="connsiteY40" fmla="*/ 2432050 h 2949575"/>
              <a:gd name="connsiteX41" fmla="*/ 4121150 w 4648200"/>
              <a:gd name="connsiteY41" fmla="*/ 2571750 h 2949575"/>
              <a:gd name="connsiteX42" fmla="*/ 3949700 w 4648200"/>
              <a:gd name="connsiteY42" fmla="*/ 2673350 h 2949575"/>
              <a:gd name="connsiteX43" fmla="*/ 3759200 w 4648200"/>
              <a:gd name="connsiteY43" fmla="*/ 2755900 h 2949575"/>
              <a:gd name="connsiteX44" fmla="*/ 3568700 w 4648200"/>
              <a:gd name="connsiteY44" fmla="*/ 2832100 h 2949575"/>
              <a:gd name="connsiteX45" fmla="*/ 3362325 w 4648200"/>
              <a:gd name="connsiteY45" fmla="*/ 2901950 h 2949575"/>
              <a:gd name="connsiteX46" fmla="*/ 3098800 w 4648200"/>
              <a:gd name="connsiteY46" fmla="*/ 2940050 h 2949575"/>
              <a:gd name="connsiteX47" fmla="*/ 2809875 w 4648200"/>
              <a:gd name="connsiteY47" fmla="*/ 2943225 h 2949575"/>
              <a:gd name="connsiteX48" fmla="*/ 2498725 w 4648200"/>
              <a:gd name="connsiteY48" fmla="*/ 2949575 h 2949575"/>
              <a:gd name="connsiteX49" fmla="*/ 2209800 w 4648200"/>
              <a:gd name="connsiteY49" fmla="*/ 2946400 h 2949575"/>
              <a:gd name="connsiteX50" fmla="*/ 1819275 w 4648200"/>
              <a:gd name="connsiteY50" fmla="*/ 2946400 h 2949575"/>
              <a:gd name="connsiteX51" fmla="*/ 1489075 w 4648200"/>
              <a:gd name="connsiteY51" fmla="*/ 2946400 h 2949575"/>
              <a:gd name="connsiteX52" fmla="*/ 1250950 w 4648200"/>
              <a:gd name="connsiteY52" fmla="*/ 2917825 h 2949575"/>
              <a:gd name="connsiteX53" fmla="*/ 1028700 w 4648200"/>
              <a:gd name="connsiteY53" fmla="*/ 2870200 h 2949575"/>
              <a:gd name="connsiteX54" fmla="*/ 850900 w 4648200"/>
              <a:gd name="connsiteY54" fmla="*/ 2800350 h 2949575"/>
              <a:gd name="connsiteX55" fmla="*/ 679450 w 4648200"/>
              <a:gd name="connsiteY55" fmla="*/ 2724150 h 2949575"/>
              <a:gd name="connsiteX56" fmla="*/ 514350 w 4648200"/>
              <a:gd name="connsiteY56" fmla="*/ 2597150 h 2949575"/>
              <a:gd name="connsiteX57" fmla="*/ 381000 w 4648200"/>
              <a:gd name="connsiteY57" fmla="*/ 2432050 h 2949575"/>
              <a:gd name="connsiteX58" fmla="*/ 285750 w 4648200"/>
              <a:gd name="connsiteY58" fmla="*/ 2317750 h 2949575"/>
              <a:gd name="connsiteX59" fmla="*/ 196850 w 4648200"/>
              <a:gd name="connsiteY59" fmla="*/ 2165350 h 2949575"/>
              <a:gd name="connsiteX60" fmla="*/ 114300 w 4648200"/>
              <a:gd name="connsiteY60" fmla="*/ 1981200 h 2949575"/>
              <a:gd name="connsiteX61" fmla="*/ 69850 w 4648200"/>
              <a:gd name="connsiteY61" fmla="*/ 1809750 h 2949575"/>
              <a:gd name="connsiteX62" fmla="*/ 25400 w 4648200"/>
              <a:gd name="connsiteY62" fmla="*/ 1600200 h 2949575"/>
              <a:gd name="connsiteX63" fmla="*/ 0 w 4648200"/>
              <a:gd name="connsiteY63" fmla="*/ 1377950 h 2949575"/>
              <a:gd name="connsiteX64" fmla="*/ 19050 w 4648200"/>
              <a:gd name="connsiteY64" fmla="*/ 1155700 h 2949575"/>
              <a:gd name="connsiteX65" fmla="*/ 44450 w 4648200"/>
              <a:gd name="connsiteY65" fmla="*/ 965200 h 2949575"/>
              <a:gd name="connsiteX66" fmla="*/ 101600 w 4648200"/>
              <a:gd name="connsiteY66" fmla="*/ 838200 h 2949575"/>
              <a:gd name="connsiteX0" fmla="*/ 101600 w 4648200"/>
              <a:gd name="connsiteY0" fmla="*/ 838200 h 2946610"/>
              <a:gd name="connsiteX1" fmla="*/ 146050 w 4648200"/>
              <a:gd name="connsiteY1" fmla="*/ 749300 h 2946610"/>
              <a:gd name="connsiteX2" fmla="*/ 177800 w 4648200"/>
              <a:gd name="connsiteY2" fmla="*/ 692150 h 2946610"/>
              <a:gd name="connsiteX3" fmla="*/ 279400 w 4648200"/>
              <a:gd name="connsiteY3" fmla="*/ 603250 h 2946610"/>
              <a:gd name="connsiteX4" fmla="*/ 374650 w 4648200"/>
              <a:gd name="connsiteY4" fmla="*/ 527050 h 2946610"/>
              <a:gd name="connsiteX5" fmla="*/ 463550 w 4648200"/>
              <a:gd name="connsiteY5" fmla="*/ 482600 h 2946610"/>
              <a:gd name="connsiteX6" fmla="*/ 565150 w 4648200"/>
              <a:gd name="connsiteY6" fmla="*/ 406400 h 2946610"/>
              <a:gd name="connsiteX7" fmla="*/ 717550 w 4648200"/>
              <a:gd name="connsiteY7" fmla="*/ 349250 h 2946610"/>
              <a:gd name="connsiteX8" fmla="*/ 831850 w 4648200"/>
              <a:gd name="connsiteY8" fmla="*/ 298450 h 2946610"/>
              <a:gd name="connsiteX9" fmla="*/ 927100 w 4648200"/>
              <a:gd name="connsiteY9" fmla="*/ 266700 h 2946610"/>
              <a:gd name="connsiteX10" fmla="*/ 1022350 w 4648200"/>
              <a:gd name="connsiteY10" fmla="*/ 260350 h 2946610"/>
              <a:gd name="connsiteX11" fmla="*/ 1104900 w 4648200"/>
              <a:gd name="connsiteY11" fmla="*/ 228600 h 2946610"/>
              <a:gd name="connsiteX12" fmla="*/ 1219200 w 4648200"/>
              <a:gd name="connsiteY12" fmla="*/ 190500 h 2946610"/>
              <a:gd name="connsiteX13" fmla="*/ 1346200 w 4648200"/>
              <a:gd name="connsiteY13" fmla="*/ 158750 h 2946610"/>
              <a:gd name="connsiteX14" fmla="*/ 1473200 w 4648200"/>
              <a:gd name="connsiteY14" fmla="*/ 133350 h 2946610"/>
              <a:gd name="connsiteX15" fmla="*/ 1612900 w 4648200"/>
              <a:gd name="connsiteY15" fmla="*/ 101600 h 2946610"/>
              <a:gd name="connsiteX16" fmla="*/ 1765300 w 4648200"/>
              <a:gd name="connsiteY16" fmla="*/ 82550 h 2946610"/>
              <a:gd name="connsiteX17" fmla="*/ 1943100 w 4648200"/>
              <a:gd name="connsiteY17" fmla="*/ 76200 h 2946610"/>
              <a:gd name="connsiteX18" fmla="*/ 2070100 w 4648200"/>
              <a:gd name="connsiteY18" fmla="*/ 50800 h 2946610"/>
              <a:gd name="connsiteX19" fmla="*/ 2254250 w 4648200"/>
              <a:gd name="connsiteY19" fmla="*/ 25400 h 2946610"/>
              <a:gd name="connsiteX20" fmla="*/ 2451100 w 4648200"/>
              <a:gd name="connsiteY20" fmla="*/ 6350 h 2946610"/>
              <a:gd name="connsiteX21" fmla="*/ 2679700 w 4648200"/>
              <a:gd name="connsiteY21" fmla="*/ 0 h 2946610"/>
              <a:gd name="connsiteX22" fmla="*/ 2876550 w 4648200"/>
              <a:gd name="connsiteY22" fmla="*/ 6350 h 2946610"/>
              <a:gd name="connsiteX23" fmla="*/ 3092450 w 4648200"/>
              <a:gd name="connsiteY23" fmla="*/ 19050 h 2946610"/>
              <a:gd name="connsiteX24" fmla="*/ 3327400 w 4648200"/>
              <a:gd name="connsiteY24" fmla="*/ 63500 h 2946610"/>
              <a:gd name="connsiteX25" fmla="*/ 3517900 w 4648200"/>
              <a:gd name="connsiteY25" fmla="*/ 120650 h 2946610"/>
              <a:gd name="connsiteX26" fmla="*/ 3714750 w 4648200"/>
              <a:gd name="connsiteY26" fmla="*/ 171450 h 2946610"/>
              <a:gd name="connsiteX27" fmla="*/ 3886200 w 4648200"/>
              <a:gd name="connsiteY27" fmla="*/ 247650 h 2946610"/>
              <a:gd name="connsiteX28" fmla="*/ 4044950 w 4648200"/>
              <a:gd name="connsiteY28" fmla="*/ 342900 h 2946610"/>
              <a:gd name="connsiteX29" fmla="*/ 4197350 w 4648200"/>
              <a:gd name="connsiteY29" fmla="*/ 457200 h 2946610"/>
              <a:gd name="connsiteX30" fmla="*/ 4337050 w 4648200"/>
              <a:gd name="connsiteY30" fmla="*/ 571500 h 2946610"/>
              <a:gd name="connsiteX31" fmla="*/ 4476750 w 4648200"/>
              <a:gd name="connsiteY31" fmla="*/ 742950 h 2946610"/>
              <a:gd name="connsiteX32" fmla="*/ 4559300 w 4648200"/>
              <a:gd name="connsiteY32" fmla="*/ 901700 h 2946610"/>
              <a:gd name="connsiteX33" fmla="*/ 4616450 w 4648200"/>
              <a:gd name="connsiteY33" fmla="*/ 1085850 h 2946610"/>
              <a:gd name="connsiteX34" fmla="*/ 4641850 w 4648200"/>
              <a:gd name="connsiteY34" fmla="*/ 1270000 h 2946610"/>
              <a:gd name="connsiteX35" fmla="*/ 4648200 w 4648200"/>
              <a:gd name="connsiteY35" fmla="*/ 1460500 h 2946610"/>
              <a:gd name="connsiteX36" fmla="*/ 4641850 w 4648200"/>
              <a:gd name="connsiteY36" fmla="*/ 1631950 h 2946610"/>
              <a:gd name="connsiteX37" fmla="*/ 4603750 w 4648200"/>
              <a:gd name="connsiteY37" fmla="*/ 1873250 h 2946610"/>
              <a:gd name="connsiteX38" fmla="*/ 4540250 w 4648200"/>
              <a:gd name="connsiteY38" fmla="*/ 2063750 h 2946610"/>
              <a:gd name="connsiteX39" fmla="*/ 4419600 w 4648200"/>
              <a:gd name="connsiteY39" fmla="*/ 2279650 h 2946610"/>
              <a:gd name="connsiteX40" fmla="*/ 4286250 w 4648200"/>
              <a:gd name="connsiteY40" fmla="*/ 2432050 h 2946610"/>
              <a:gd name="connsiteX41" fmla="*/ 4121150 w 4648200"/>
              <a:gd name="connsiteY41" fmla="*/ 2571750 h 2946610"/>
              <a:gd name="connsiteX42" fmla="*/ 3949700 w 4648200"/>
              <a:gd name="connsiteY42" fmla="*/ 2673350 h 2946610"/>
              <a:gd name="connsiteX43" fmla="*/ 3759200 w 4648200"/>
              <a:gd name="connsiteY43" fmla="*/ 2755900 h 2946610"/>
              <a:gd name="connsiteX44" fmla="*/ 3568700 w 4648200"/>
              <a:gd name="connsiteY44" fmla="*/ 2832100 h 2946610"/>
              <a:gd name="connsiteX45" fmla="*/ 3362325 w 4648200"/>
              <a:gd name="connsiteY45" fmla="*/ 2901950 h 2946610"/>
              <a:gd name="connsiteX46" fmla="*/ 3098800 w 4648200"/>
              <a:gd name="connsiteY46" fmla="*/ 2940050 h 2946610"/>
              <a:gd name="connsiteX47" fmla="*/ 2809875 w 4648200"/>
              <a:gd name="connsiteY47" fmla="*/ 2943225 h 2946610"/>
              <a:gd name="connsiteX48" fmla="*/ 2501900 w 4648200"/>
              <a:gd name="connsiteY48" fmla="*/ 2933700 h 2946610"/>
              <a:gd name="connsiteX49" fmla="*/ 2209800 w 4648200"/>
              <a:gd name="connsiteY49" fmla="*/ 2946400 h 2946610"/>
              <a:gd name="connsiteX50" fmla="*/ 1819275 w 4648200"/>
              <a:gd name="connsiteY50" fmla="*/ 2946400 h 2946610"/>
              <a:gd name="connsiteX51" fmla="*/ 1489075 w 4648200"/>
              <a:gd name="connsiteY51" fmla="*/ 2946400 h 2946610"/>
              <a:gd name="connsiteX52" fmla="*/ 1250950 w 4648200"/>
              <a:gd name="connsiteY52" fmla="*/ 2917825 h 2946610"/>
              <a:gd name="connsiteX53" fmla="*/ 1028700 w 4648200"/>
              <a:gd name="connsiteY53" fmla="*/ 2870200 h 2946610"/>
              <a:gd name="connsiteX54" fmla="*/ 850900 w 4648200"/>
              <a:gd name="connsiteY54" fmla="*/ 2800350 h 2946610"/>
              <a:gd name="connsiteX55" fmla="*/ 679450 w 4648200"/>
              <a:gd name="connsiteY55" fmla="*/ 2724150 h 2946610"/>
              <a:gd name="connsiteX56" fmla="*/ 514350 w 4648200"/>
              <a:gd name="connsiteY56" fmla="*/ 2597150 h 2946610"/>
              <a:gd name="connsiteX57" fmla="*/ 381000 w 4648200"/>
              <a:gd name="connsiteY57" fmla="*/ 2432050 h 2946610"/>
              <a:gd name="connsiteX58" fmla="*/ 285750 w 4648200"/>
              <a:gd name="connsiteY58" fmla="*/ 2317750 h 2946610"/>
              <a:gd name="connsiteX59" fmla="*/ 196850 w 4648200"/>
              <a:gd name="connsiteY59" fmla="*/ 2165350 h 2946610"/>
              <a:gd name="connsiteX60" fmla="*/ 114300 w 4648200"/>
              <a:gd name="connsiteY60" fmla="*/ 1981200 h 2946610"/>
              <a:gd name="connsiteX61" fmla="*/ 69850 w 4648200"/>
              <a:gd name="connsiteY61" fmla="*/ 1809750 h 2946610"/>
              <a:gd name="connsiteX62" fmla="*/ 25400 w 4648200"/>
              <a:gd name="connsiteY62" fmla="*/ 1600200 h 2946610"/>
              <a:gd name="connsiteX63" fmla="*/ 0 w 4648200"/>
              <a:gd name="connsiteY63" fmla="*/ 1377950 h 2946610"/>
              <a:gd name="connsiteX64" fmla="*/ 19050 w 4648200"/>
              <a:gd name="connsiteY64" fmla="*/ 1155700 h 2946610"/>
              <a:gd name="connsiteX65" fmla="*/ 44450 w 4648200"/>
              <a:gd name="connsiteY65" fmla="*/ 965200 h 2946610"/>
              <a:gd name="connsiteX66" fmla="*/ 101600 w 4648200"/>
              <a:gd name="connsiteY66" fmla="*/ 838200 h 2946610"/>
              <a:gd name="connsiteX0" fmla="*/ 101600 w 4648200"/>
              <a:gd name="connsiteY0" fmla="*/ 838200 h 2946610"/>
              <a:gd name="connsiteX1" fmla="*/ 146050 w 4648200"/>
              <a:gd name="connsiteY1" fmla="*/ 749300 h 2946610"/>
              <a:gd name="connsiteX2" fmla="*/ 177800 w 4648200"/>
              <a:gd name="connsiteY2" fmla="*/ 692150 h 2946610"/>
              <a:gd name="connsiteX3" fmla="*/ 279400 w 4648200"/>
              <a:gd name="connsiteY3" fmla="*/ 603250 h 2946610"/>
              <a:gd name="connsiteX4" fmla="*/ 374650 w 4648200"/>
              <a:gd name="connsiteY4" fmla="*/ 527050 h 2946610"/>
              <a:gd name="connsiteX5" fmla="*/ 463550 w 4648200"/>
              <a:gd name="connsiteY5" fmla="*/ 482600 h 2946610"/>
              <a:gd name="connsiteX6" fmla="*/ 565150 w 4648200"/>
              <a:gd name="connsiteY6" fmla="*/ 406400 h 2946610"/>
              <a:gd name="connsiteX7" fmla="*/ 717550 w 4648200"/>
              <a:gd name="connsiteY7" fmla="*/ 349250 h 2946610"/>
              <a:gd name="connsiteX8" fmla="*/ 831850 w 4648200"/>
              <a:gd name="connsiteY8" fmla="*/ 298450 h 2946610"/>
              <a:gd name="connsiteX9" fmla="*/ 927100 w 4648200"/>
              <a:gd name="connsiteY9" fmla="*/ 266700 h 2946610"/>
              <a:gd name="connsiteX10" fmla="*/ 1022350 w 4648200"/>
              <a:gd name="connsiteY10" fmla="*/ 260350 h 2946610"/>
              <a:gd name="connsiteX11" fmla="*/ 1104900 w 4648200"/>
              <a:gd name="connsiteY11" fmla="*/ 228600 h 2946610"/>
              <a:gd name="connsiteX12" fmla="*/ 1219200 w 4648200"/>
              <a:gd name="connsiteY12" fmla="*/ 190500 h 2946610"/>
              <a:gd name="connsiteX13" fmla="*/ 1346200 w 4648200"/>
              <a:gd name="connsiteY13" fmla="*/ 158750 h 2946610"/>
              <a:gd name="connsiteX14" fmla="*/ 1473200 w 4648200"/>
              <a:gd name="connsiteY14" fmla="*/ 133350 h 2946610"/>
              <a:gd name="connsiteX15" fmla="*/ 1612900 w 4648200"/>
              <a:gd name="connsiteY15" fmla="*/ 101600 h 2946610"/>
              <a:gd name="connsiteX16" fmla="*/ 1765300 w 4648200"/>
              <a:gd name="connsiteY16" fmla="*/ 82550 h 2946610"/>
              <a:gd name="connsiteX17" fmla="*/ 1943100 w 4648200"/>
              <a:gd name="connsiteY17" fmla="*/ 76200 h 2946610"/>
              <a:gd name="connsiteX18" fmla="*/ 2070100 w 4648200"/>
              <a:gd name="connsiteY18" fmla="*/ 50800 h 2946610"/>
              <a:gd name="connsiteX19" fmla="*/ 2254250 w 4648200"/>
              <a:gd name="connsiteY19" fmla="*/ 25400 h 2946610"/>
              <a:gd name="connsiteX20" fmla="*/ 2451100 w 4648200"/>
              <a:gd name="connsiteY20" fmla="*/ 6350 h 2946610"/>
              <a:gd name="connsiteX21" fmla="*/ 2679700 w 4648200"/>
              <a:gd name="connsiteY21" fmla="*/ 0 h 2946610"/>
              <a:gd name="connsiteX22" fmla="*/ 2876550 w 4648200"/>
              <a:gd name="connsiteY22" fmla="*/ 6350 h 2946610"/>
              <a:gd name="connsiteX23" fmla="*/ 3092450 w 4648200"/>
              <a:gd name="connsiteY23" fmla="*/ 19050 h 2946610"/>
              <a:gd name="connsiteX24" fmla="*/ 3327400 w 4648200"/>
              <a:gd name="connsiteY24" fmla="*/ 63500 h 2946610"/>
              <a:gd name="connsiteX25" fmla="*/ 3517900 w 4648200"/>
              <a:gd name="connsiteY25" fmla="*/ 120650 h 2946610"/>
              <a:gd name="connsiteX26" fmla="*/ 3714750 w 4648200"/>
              <a:gd name="connsiteY26" fmla="*/ 171450 h 2946610"/>
              <a:gd name="connsiteX27" fmla="*/ 3886200 w 4648200"/>
              <a:gd name="connsiteY27" fmla="*/ 247650 h 2946610"/>
              <a:gd name="connsiteX28" fmla="*/ 4044950 w 4648200"/>
              <a:gd name="connsiteY28" fmla="*/ 342900 h 2946610"/>
              <a:gd name="connsiteX29" fmla="*/ 4197350 w 4648200"/>
              <a:gd name="connsiteY29" fmla="*/ 457200 h 2946610"/>
              <a:gd name="connsiteX30" fmla="*/ 4337050 w 4648200"/>
              <a:gd name="connsiteY30" fmla="*/ 571500 h 2946610"/>
              <a:gd name="connsiteX31" fmla="*/ 4476750 w 4648200"/>
              <a:gd name="connsiteY31" fmla="*/ 742950 h 2946610"/>
              <a:gd name="connsiteX32" fmla="*/ 4559300 w 4648200"/>
              <a:gd name="connsiteY32" fmla="*/ 901700 h 2946610"/>
              <a:gd name="connsiteX33" fmla="*/ 4616450 w 4648200"/>
              <a:gd name="connsiteY33" fmla="*/ 1085850 h 2946610"/>
              <a:gd name="connsiteX34" fmla="*/ 4641850 w 4648200"/>
              <a:gd name="connsiteY34" fmla="*/ 1270000 h 2946610"/>
              <a:gd name="connsiteX35" fmla="*/ 4648200 w 4648200"/>
              <a:gd name="connsiteY35" fmla="*/ 1460500 h 2946610"/>
              <a:gd name="connsiteX36" fmla="*/ 4641850 w 4648200"/>
              <a:gd name="connsiteY36" fmla="*/ 1631950 h 2946610"/>
              <a:gd name="connsiteX37" fmla="*/ 4603750 w 4648200"/>
              <a:gd name="connsiteY37" fmla="*/ 1873250 h 2946610"/>
              <a:gd name="connsiteX38" fmla="*/ 4540250 w 4648200"/>
              <a:gd name="connsiteY38" fmla="*/ 2063750 h 2946610"/>
              <a:gd name="connsiteX39" fmla="*/ 4419600 w 4648200"/>
              <a:gd name="connsiteY39" fmla="*/ 2279650 h 2946610"/>
              <a:gd name="connsiteX40" fmla="*/ 4286250 w 4648200"/>
              <a:gd name="connsiteY40" fmla="*/ 2432050 h 2946610"/>
              <a:gd name="connsiteX41" fmla="*/ 4121150 w 4648200"/>
              <a:gd name="connsiteY41" fmla="*/ 2571750 h 2946610"/>
              <a:gd name="connsiteX42" fmla="*/ 3949700 w 4648200"/>
              <a:gd name="connsiteY42" fmla="*/ 2673350 h 2946610"/>
              <a:gd name="connsiteX43" fmla="*/ 3759200 w 4648200"/>
              <a:gd name="connsiteY43" fmla="*/ 2755900 h 2946610"/>
              <a:gd name="connsiteX44" fmla="*/ 3568700 w 4648200"/>
              <a:gd name="connsiteY44" fmla="*/ 2832100 h 2946610"/>
              <a:gd name="connsiteX45" fmla="*/ 3362325 w 4648200"/>
              <a:gd name="connsiteY45" fmla="*/ 2901950 h 2946610"/>
              <a:gd name="connsiteX46" fmla="*/ 3098800 w 4648200"/>
              <a:gd name="connsiteY46" fmla="*/ 2940050 h 2946610"/>
              <a:gd name="connsiteX47" fmla="*/ 2809875 w 4648200"/>
              <a:gd name="connsiteY47" fmla="*/ 2930525 h 2946610"/>
              <a:gd name="connsiteX48" fmla="*/ 2501900 w 4648200"/>
              <a:gd name="connsiteY48" fmla="*/ 2933700 h 2946610"/>
              <a:gd name="connsiteX49" fmla="*/ 2209800 w 4648200"/>
              <a:gd name="connsiteY49" fmla="*/ 2946400 h 2946610"/>
              <a:gd name="connsiteX50" fmla="*/ 1819275 w 4648200"/>
              <a:gd name="connsiteY50" fmla="*/ 2946400 h 2946610"/>
              <a:gd name="connsiteX51" fmla="*/ 1489075 w 4648200"/>
              <a:gd name="connsiteY51" fmla="*/ 2946400 h 2946610"/>
              <a:gd name="connsiteX52" fmla="*/ 1250950 w 4648200"/>
              <a:gd name="connsiteY52" fmla="*/ 2917825 h 2946610"/>
              <a:gd name="connsiteX53" fmla="*/ 1028700 w 4648200"/>
              <a:gd name="connsiteY53" fmla="*/ 2870200 h 2946610"/>
              <a:gd name="connsiteX54" fmla="*/ 850900 w 4648200"/>
              <a:gd name="connsiteY54" fmla="*/ 2800350 h 2946610"/>
              <a:gd name="connsiteX55" fmla="*/ 679450 w 4648200"/>
              <a:gd name="connsiteY55" fmla="*/ 2724150 h 2946610"/>
              <a:gd name="connsiteX56" fmla="*/ 514350 w 4648200"/>
              <a:gd name="connsiteY56" fmla="*/ 2597150 h 2946610"/>
              <a:gd name="connsiteX57" fmla="*/ 381000 w 4648200"/>
              <a:gd name="connsiteY57" fmla="*/ 2432050 h 2946610"/>
              <a:gd name="connsiteX58" fmla="*/ 285750 w 4648200"/>
              <a:gd name="connsiteY58" fmla="*/ 2317750 h 2946610"/>
              <a:gd name="connsiteX59" fmla="*/ 196850 w 4648200"/>
              <a:gd name="connsiteY59" fmla="*/ 2165350 h 2946610"/>
              <a:gd name="connsiteX60" fmla="*/ 114300 w 4648200"/>
              <a:gd name="connsiteY60" fmla="*/ 1981200 h 2946610"/>
              <a:gd name="connsiteX61" fmla="*/ 69850 w 4648200"/>
              <a:gd name="connsiteY61" fmla="*/ 1809750 h 2946610"/>
              <a:gd name="connsiteX62" fmla="*/ 25400 w 4648200"/>
              <a:gd name="connsiteY62" fmla="*/ 1600200 h 2946610"/>
              <a:gd name="connsiteX63" fmla="*/ 0 w 4648200"/>
              <a:gd name="connsiteY63" fmla="*/ 1377950 h 2946610"/>
              <a:gd name="connsiteX64" fmla="*/ 19050 w 4648200"/>
              <a:gd name="connsiteY64" fmla="*/ 1155700 h 2946610"/>
              <a:gd name="connsiteX65" fmla="*/ 44450 w 4648200"/>
              <a:gd name="connsiteY65" fmla="*/ 965200 h 2946610"/>
              <a:gd name="connsiteX66" fmla="*/ 101600 w 4648200"/>
              <a:gd name="connsiteY66" fmla="*/ 838200 h 2946610"/>
              <a:gd name="connsiteX0" fmla="*/ 101600 w 4648200"/>
              <a:gd name="connsiteY0" fmla="*/ 838200 h 2946610"/>
              <a:gd name="connsiteX1" fmla="*/ 146050 w 4648200"/>
              <a:gd name="connsiteY1" fmla="*/ 749300 h 2946610"/>
              <a:gd name="connsiteX2" fmla="*/ 177800 w 4648200"/>
              <a:gd name="connsiteY2" fmla="*/ 692150 h 2946610"/>
              <a:gd name="connsiteX3" fmla="*/ 279400 w 4648200"/>
              <a:gd name="connsiteY3" fmla="*/ 603250 h 2946610"/>
              <a:gd name="connsiteX4" fmla="*/ 374650 w 4648200"/>
              <a:gd name="connsiteY4" fmla="*/ 527050 h 2946610"/>
              <a:gd name="connsiteX5" fmla="*/ 463550 w 4648200"/>
              <a:gd name="connsiteY5" fmla="*/ 482600 h 2946610"/>
              <a:gd name="connsiteX6" fmla="*/ 565150 w 4648200"/>
              <a:gd name="connsiteY6" fmla="*/ 406400 h 2946610"/>
              <a:gd name="connsiteX7" fmla="*/ 717550 w 4648200"/>
              <a:gd name="connsiteY7" fmla="*/ 349250 h 2946610"/>
              <a:gd name="connsiteX8" fmla="*/ 831850 w 4648200"/>
              <a:gd name="connsiteY8" fmla="*/ 298450 h 2946610"/>
              <a:gd name="connsiteX9" fmla="*/ 927100 w 4648200"/>
              <a:gd name="connsiteY9" fmla="*/ 266700 h 2946610"/>
              <a:gd name="connsiteX10" fmla="*/ 1022350 w 4648200"/>
              <a:gd name="connsiteY10" fmla="*/ 260350 h 2946610"/>
              <a:gd name="connsiteX11" fmla="*/ 1104900 w 4648200"/>
              <a:gd name="connsiteY11" fmla="*/ 228600 h 2946610"/>
              <a:gd name="connsiteX12" fmla="*/ 1219200 w 4648200"/>
              <a:gd name="connsiteY12" fmla="*/ 190500 h 2946610"/>
              <a:gd name="connsiteX13" fmla="*/ 1346200 w 4648200"/>
              <a:gd name="connsiteY13" fmla="*/ 158750 h 2946610"/>
              <a:gd name="connsiteX14" fmla="*/ 1473200 w 4648200"/>
              <a:gd name="connsiteY14" fmla="*/ 133350 h 2946610"/>
              <a:gd name="connsiteX15" fmla="*/ 1612900 w 4648200"/>
              <a:gd name="connsiteY15" fmla="*/ 101600 h 2946610"/>
              <a:gd name="connsiteX16" fmla="*/ 1765300 w 4648200"/>
              <a:gd name="connsiteY16" fmla="*/ 82550 h 2946610"/>
              <a:gd name="connsiteX17" fmla="*/ 1943100 w 4648200"/>
              <a:gd name="connsiteY17" fmla="*/ 76200 h 2946610"/>
              <a:gd name="connsiteX18" fmla="*/ 2070100 w 4648200"/>
              <a:gd name="connsiteY18" fmla="*/ 50800 h 2946610"/>
              <a:gd name="connsiteX19" fmla="*/ 2254250 w 4648200"/>
              <a:gd name="connsiteY19" fmla="*/ 25400 h 2946610"/>
              <a:gd name="connsiteX20" fmla="*/ 2451100 w 4648200"/>
              <a:gd name="connsiteY20" fmla="*/ 6350 h 2946610"/>
              <a:gd name="connsiteX21" fmla="*/ 2679700 w 4648200"/>
              <a:gd name="connsiteY21" fmla="*/ 0 h 2946610"/>
              <a:gd name="connsiteX22" fmla="*/ 2876550 w 4648200"/>
              <a:gd name="connsiteY22" fmla="*/ 6350 h 2946610"/>
              <a:gd name="connsiteX23" fmla="*/ 3092450 w 4648200"/>
              <a:gd name="connsiteY23" fmla="*/ 19050 h 2946610"/>
              <a:gd name="connsiteX24" fmla="*/ 3327400 w 4648200"/>
              <a:gd name="connsiteY24" fmla="*/ 63500 h 2946610"/>
              <a:gd name="connsiteX25" fmla="*/ 3517900 w 4648200"/>
              <a:gd name="connsiteY25" fmla="*/ 120650 h 2946610"/>
              <a:gd name="connsiteX26" fmla="*/ 3714750 w 4648200"/>
              <a:gd name="connsiteY26" fmla="*/ 171450 h 2946610"/>
              <a:gd name="connsiteX27" fmla="*/ 3886200 w 4648200"/>
              <a:gd name="connsiteY27" fmla="*/ 247650 h 2946610"/>
              <a:gd name="connsiteX28" fmla="*/ 4044950 w 4648200"/>
              <a:gd name="connsiteY28" fmla="*/ 342900 h 2946610"/>
              <a:gd name="connsiteX29" fmla="*/ 4197350 w 4648200"/>
              <a:gd name="connsiteY29" fmla="*/ 457200 h 2946610"/>
              <a:gd name="connsiteX30" fmla="*/ 4337050 w 4648200"/>
              <a:gd name="connsiteY30" fmla="*/ 571500 h 2946610"/>
              <a:gd name="connsiteX31" fmla="*/ 4476750 w 4648200"/>
              <a:gd name="connsiteY31" fmla="*/ 742950 h 2946610"/>
              <a:gd name="connsiteX32" fmla="*/ 4559300 w 4648200"/>
              <a:gd name="connsiteY32" fmla="*/ 901700 h 2946610"/>
              <a:gd name="connsiteX33" fmla="*/ 4616450 w 4648200"/>
              <a:gd name="connsiteY33" fmla="*/ 1085850 h 2946610"/>
              <a:gd name="connsiteX34" fmla="*/ 4641850 w 4648200"/>
              <a:gd name="connsiteY34" fmla="*/ 1270000 h 2946610"/>
              <a:gd name="connsiteX35" fmla="*/ 4648200 w 4648200"/>
              <a:gd name="connsiteY35" fmla="*/ 1460500 h 2946610"/>
              <a:gd name="connsiteX36" fmla="*/ 4641850 w 4648200"/>
              <a:gd name="connsiteY36" fmla="*/ 1631950 h 2946610"/>
              <a:gd name="connsiteX37" fmla="*/ 4603750 w 4648200"/>
              <a:gd name="connsiteY37" fmla="*/ 1873250 h 2946610"/>
              <a:gd name="connsiteX38" fmla="*/ 4540250 w 4648200"/>
              <a:gd name="connsiteY38" fmla="*/ 2063750 h 2946610"/>
              <a:gd name="connsiteX39" fmla="*/ 4419600 w 4648200"/>
              <a:gd name="connsiteY39" fmla="*/ 2279650 h 2946610"/>
              <a:gd name="connsiteX40" fmla="*/ 4286250 w 4648200"/>
              <a:gd name="connsiteY40" fmla="*/ 2432050 h 2946610"/>
              <a:gd name="connsiteX41" fmla="*/ 4121150 w 4648200"/>
              <a:gd name="connsiteY41" fmla="*/ 2571750 h 2946610"/>
              <a:gd name="connsiteX42" fmla="*/ 3949700 w 4648200"/>
              <a:gd name="connsiteY42" fmla="*/ 2673350 h 2946610"/>
              <a:gd name="connsiteX43" fmla="*/ 3759200 w 4648200"/>
              <a:gd name="connsiteY43" fmla="*/ 2755900 h 2946610"/>
              <a:gd name="connsiteX44" fmla="*/ 3568700 w 4648200"/>
              <a:gd name="connsiteY44" fmla="*/ 2832100 h 2946610"/>
              <a:gd name="connsiteX45" fmla="*/ 3362325 w 4648200"/>
              <a:gd name="connsiteY45" fmla="*/ 2901950 h 2946610"/>
              <a:gd name="connsiteX46" fmla="*/ 3098800 w 4648200"/>
              <a:gd name="connsiteY46" fmla="*/ 2940050 h 2946610"/>
              <a:gd name="connsiteX47" fmla="*/ 2813050 w 4648200"/>
              <a:gd name="connsiteY47" fmla="*/ 2936875 h 2946610"/>
              <a:gd name="connsiteX48" fmla="*/ 2501900 w 4648200"/>
              <a:gd name="connsiteY48" fmla="*/ 2933700 h 2946610"/>
              <a:gd name="connsiteX49" fmla="*/ 2209800 w 4648200"/>
              <a:gd name="connsiteY49" fmla="*/ 2946400 h 2946610"/>
              <a:gd name="connsiteX50" fmla="*/ 1819275 w 4648200"/>
              <a:gd name="connsiteY50" fmla="*/ 2946400 h 2946610"/>
              <a:gd name="connsiteX51" fmla="*/ 1489075 w 4648200"/>
              <a:gd name="connsiteY51" fmla="*/ 2946400 h 2946610"/>
              <a:gd name="connsiteX52" fmla="*/ 1250950 w 4648200"/>
              <a:gd name="connsiteY52" fmla="*/ 2917825 h 2946610"/>
              <a:gd name="connsiteX53" fmla="*/ 1028700 w 4648200"/>
              <a:gd name="connsiteY53" fmla="*/ 2870200 h 2946610"/>
              <a:gd name="connsiteX54" fmla="*/ 850900 w 4648200"/>
              <a:gd name="connsiteY54" fmla="*/ 2800350 h 2946610"/>
              <a:gd name="connsiteX55" fmla="*/ 679450 w 4648200"/>
              <a:gd name="connsiteY55" fmla="*/ 2724150 h 2946610"/>
              <a:gd name="connsiteX56" fmla="*/ 514350 w 4648200"/>
              <a:gd name="connsiteY56" fmla="*/ 2597150 h 2946610"/>
              <a:gd name="connsiteX57" fmla="*/ 381000 w 4648200"/>
              <a:gd name="connsiteY57" fmla="*/ 2432050 h 2946610"/>
              <a:gd name="connsiteX58" fmla="*/ 285750 w 4648200"/>
              <a:gd name="connsiteY58" fmla="*/ 2317750 h 2946610"/>
              <a:gd name="connsiteX59" fmla="*/ 196850 w 4648200"/>
              <a:gd name="connsiteY59" fmla="*/ 2165350 h 2946610"/>
              <a:gd name="connsiteX60" fmla="*/ 114300 w 4648200"/>
              <a:gd name="connsiteY60" fmla="*/ 1981200 h 2946610"/>
              <a:gd name="connsiteX61" fmla="*/ 69850 w 4648200"/>
              <a:gd name="connsiteY61" fmla="*/ 1809750 h 2946610"/>
              <a:gd name="connsiteX62" fmla="*/ 25400 w 4648200"/>
              <a:gd name="connsiteY62" fmla="*/ 1600200 h 2946610"/>
              <a:gd name="connsiteX63" fmla="*/ 0 w 4648200"/>
              <a:gd name="connsiteY63" fmla="*/ 1377950 h 2946610"/>
              <a:gd name="connsiteX64" fmla="*/ 19050 w 4648200"/>
              <a:gd name="connsiteY64" fmla="*/ 1155700 h 2946610"/>
              <a:gd name="connsiteX65" fmla="*/ 44450 w 4648200"/>
              <a:gd name="connsiteY65" fmla="*/ 965200 h 2946610"/>
              <a:gd name="connsiteX66" fmla="*/ 101600 w 4648200"/>
              <a:gd name="connsiteY66" fmla="*/ 838200 h 2946610"/>
              <a:gd name="connsiteX0" fmla="*/ 101600 w 4648200"/>
              <a:gd name="connsiteY0" fmla="*/ 838200 h 2946610"/>
              <a:gd name="connsiteX1" fmla="*/ 146050 w 4648200"/>
              <a:gd name="connsiteY1" fmla="*/ 749300 h 2946610"/>
              <a:gd name="connsiteX2" fmla="*/ 177800 w 4648200"/>
              <a:gd name="connsiteY2" fmla="*/ 692150 h 2946610"/>
              <a:gd name="connsiteX3" fmla="*/ 279400 w 4648200"/>
              <a:gd name="connsiteY3" fmla="*/ 603250 h 2946610"/>
              <a:gd name="connsiteX4" fmla="*/ 374650 w 4648200"/>
              <a:gd name="connsiteY4" fmla="*/ 527050 h 2946610"/>
              <a:gd name="connsiteX5" fmla="*/ 463550 w 4648200"/>
              <a:gd name="connsiteY5" fmla="*/ 482600 h 2946610"/>
              <a:gd name="connsiteX6" fmla="*/ 565150 w 4648200"/>
              <a:gd name="connsiteY6" fmla="*/ 406400 h 2946610"/>
              <a:gd name="connsiteX7" fmla="*/ 717550 w 4648200"/>
              <a:gd name="connsiteY7" fmla="*/ 349250 h 2946610"/>
              <a:gd name="connsiteX8" fmla="*/ 831850 w 4648200"/>
              <a:gd name="connsiteY8" fmla="*/ 298450 h 2946610"/>
              <a:gd name="connsiteX9" fmla="*/ 927100 w 4648200"/>
              <a:gd name="connsiteY9" fmla="*/ 266700 h 2946610"/>
              <a:gd name="connsiteX10" fmla="*/ 1022350 w 4648200"/>
              <a:gd name="connsiteY10" fmla="*/ 260350 h 2946610"/>
              <a:gd name="connsiteX11" fmla="*/ 1104900 w 4648200"/>
              <a:gd name="connsiteY11" fmla="*/ 228600 h 2946610"/>
              <a:gd name="connsiteX12" fmla="*/ 1219200 w 4648200"/>
              <a:gd name="connsiteY12" fmla="*/ 190500 h 2946610"/>
              <a:gd name="connsiteX13" fmla="*/ 1346200 w 4648200"/>
              <a:gd name="connsiteY13" fmla="*/ 158750 h 2946610"/>
              <a:gd name="connsiteX14" fmla="*/ 1473200 w 4648200"/>
              <a:gd name="connsiteY14" fmla="*/ 133350 h 2946610"/>
              <a:gd name="connsiteX15" fmla="*/ 1612900 w 4648200"/>
              <a:gd name="connsiteY15" fmla="*/ 101600 h 2946610"/>
              <a:gd name="connsiteX16" fmla="*/ 1765300 w 4648200"/>
              <a:gd name="connsiteY16" fmla="*/ 82550 h 2946610"/>
              <a:gd name="connsiteX17" fmla="*/ 1943100 w 4648200"/>
              <a:gd name="connsiteY17" fmla="*/ 76200 h 2946610"/>
              <a:gd name="connsiteX18" fmla="*/ 2070100 w 4648200"/>
              <a:gd name="connsiteY18" fmla="*/ 50800 h 2946610"/>
              <a:gd name="connsiteX19" fmla="*/ 2254250 w 4648200"/>
              <a:gd name="connsiteY19" fmla="*/ 25400 h 2946610"/>
              <a:gd name="connsiteX20" fmla="*/ 2451100 w 4648200"/>
              <a:gd name="connsiteY20" fmla="*/ 6350 h 2946610"/>
              <a:gd name="connsiteX21" fmla="*/ 2679700 w 4648200"/>
              <a:gd name="connsiteY21" fmla="*/ 0 h 2946610"/>
              <a:gd name="connsiteX22" fmla="*/ 2876550 w 4648200"/>
              <a:gd name="connsiteY22" fmla="*/ 6350 h 2946610"/>
              <a:gd name="connsiteX23" fmla="*/ 3092450 w 4648200"/>
              <a:gd name="connsiteY23" fmla="*/ 19050 h 2946610"/>
              <a:gd name="connsiteX24" fmla="*/ 3327400 w 4648200"/>
              <a:gd name="connsiteY24" fmla="*/ 63500 h 2946610"/>
              <a:gd name="connsiteX25" fmla="*/ 3517900 w 4648200"/>
              <a:gd name="connsiteY25" fmla="*/ 120650 h 2946610"/>
              <a:gd name="connsiteX26" fmla="*/ 3714750 w 4648200"/>
              <a:gd name="connsiteY26" fmla="*/ 171450 h 2946610"/>
              <a:gd name="connsiteX27" fmla="*/ 3886200 w 4648200"/>
              <a:gd name="connsiteY27" fmla="*/ 247650 h 2946610"/>
              <a:gd name="connsiteX28" fmla="*/ 4044950 w 4648200"/>
              <a:gd name="connsiteY28" fmla="*/ 342900 h 2946610"/>
              <a:gd name="connsiteX29" fmla="*/ 4197350 w 4648200"/>
              <a:gd name="connsiteY29" fmla="*/ 457200 h 2946610"/>
              <a:gd name="connsiteX30" fmla="*/ 4337050 w 4648200"/>
              <a:gd name="connsiteY30" fmla="*/ 571500 h 2946610"/>
              <a:gd name="connsiteX31" fmla="*/ 4476750 w 4648200"/>
              <a:gd name="connsiteY31" fmla="*/ 742950 h 2946610"/>
              <a:gd name="connsiteX32" fmla="*/ 4559300 w 4648200"/>
              <a:gd name="connsiteY32" fmla="*/ 901700 h 2946610"/>
              <a:gd name="connsiteX33" fmla="*/ 4616450 w 4648200"/>
              <a:gd name="connsiteY33" fmla="*/ 1085850 h 2946610"/>
              <a:gd name="connsiteX34" fmla="*/ 4641850 w 4648200"/>
              <a:gd name="connsiteY34" fmla="*/ 1270000 h 2946610"/>
              <a:gd name="connsiteX35" fmla="*/ 4648200 w 4648200"/>
              <a:gd name="connsiteY35" fmla="*/ 1460500 h 2946610"/>
              <a:gd name="connsiteX36" fmla="*/ 4641850 w 4648200"/>
              <a:gd name="connsiteY36" fmla="*/ 1631950 h 2946610"/>
              <a:gd name="connsiteX37" fmla="*/ 4603750 w 4648200"/>
              <a:gd name="connsiteY37" fmla="*/ 1873250 h 2946610"/>
              <a:gd name="connsiteX38" fmla="*/ 4540250 w 4648200"/>
              <a:gd name="connsiteY38" fmla="*/ 2063750 h 2946610"/>
              <a:gd name="connsiteX39" fmla="*/ 4419600 w 4648200"/>
              <a:gd name="connsiteY39" fmla="*/ 2279650 h 2946610"/>
              <a:gd name="connsiteX40" fmla="*/ 4286250 w 4648200"/>
              <a:gd name="connsiteY40" fmla="*/ 2432050 h 2946610"/>
              <a:gd name="connsiteX41" fmla="*/ 4121150 w 4648200"/>
              <a:gd name="connsiteY41" fmla="*/ 2571750 h 2946610"/>
              <a:gd name="connsiteX42" fmla="*/ 3949700 w 4648200"/>
              <a:gd name="connsiteY42" fmla="*/ 2673350 h 2946610"/>
              <a:gd name="connsiteX43" fmla="*/ 3759200 w 4648200"/>
              <a:gd name="connsiteY43" fmla="*/ 2755900 h 2946610"/>
              <a:gd name="connsiteX44" fmla="*/ 3568700 w 4648200"/>
              <a:gd name="connsiteY44" fmla="*/ 2832100 h 2946610"/>
              <a:gd name="connsiteX45" fmla="*/ 3362325 w 4648200"/>
              <a:gd name="connsiteY45" fmla="*/ 2901950 h 2946610"/>
              <a:gd name="connsiteX46" fmla="*/ 3101975 w 4648200"/>
              <a:gd name="connsiteY46" fmla="*/ 2930525 h 2946610"/>
              <a:gd name="connsiteX47" fmla="*/ 2813050 w 4648200"/>
              <a:gd name="connsiteY47" fmla="*/ 2936875 h 2946610"/>
              <a:gd name="connsiteX48" fmla="*/ 2501900 w 4648200"/>
              <a:gd name="connsiteY48" fmla="*/ 2933700 h 2946610"/>
              <a:gd name="connsiteX49" fmla="*/ 2209800 w 4648200"/>
              <a:gd name="connsiteY49" fmla="*/ 2946400 h 2946610"/>
              <a:gd name="connsiteX50" fmla="*/ 1819275 w 4648200"/>
              <a:gd name="connsiteY50" fmla="*/ 2946400 h 2946610"/>
              <a:gd name="connsiteX51" fmla="*/ 1489075 w 4648200"/>
              <a:gd name="connsiteY51" fmla="*/ 2946400 h 2946610"/>
              <a:gd name="connsiteX52" fmla="*/ 1250950 w 4648200"/>
              <a:gd name="connsiteY52" fmla="*/ 2917825 h 2946610"/>
              <a:gd name="connsiteX53" fmla="*/ 1028700 w 4648200"/>
              <a:gd name="connsiteY53" fmla="*/ 2870200 h 2946610"/>
              <a:gd name="connsiteX54" fmla="*/ 850900 w 4648200"/>
              <a:gd name="connsiteY54" fmla="*/ 2800350 h 2946610"/>
              <a:gd name="connsiteX55" fmla="*/ 679450 w 4648200"/>
              <a:gd name="connsiteY55" fmla="*/ 2724150 h 2946610"/>
              <a:gd name="connsiteX56" fmla="*/ 514350 w 4648200"/>
              <a:gd name="connsiteY56" fmla="*/ 2597150 h 2946610"/>
              <a:gd name="connsiteX57" fmla="*/ 381000 w 4648200"/>
              <a:gd name="connsiteY57" fmla="*/ 2432050 h 2946610"/>
              <a:gd name="connsiteX58" fmla="*/ 285750 w 4648200"/>
              <a:gd name="connsiteY58" fmla="*/ 2317750 h 2946610"/>
              <a:gd name="connsiteX59" fmla="*/ 196850 w 4648200"/>
              <a:gd name="connsiteY59" fmla="*/ 2165350 h 2946610"/>
              <a:gd name="connsiteX60" fmla="*/ 114300 w 4648200"/>
              <a:gd name="connsiteY60" fmla="*/ 1981200 h 2946610"/>
              <a:gd name="connsiteX61" fmla="*/ 69850 w 4648200"/>
              <a:gd name="connsiteY61" fmla="*/ 1809750 h 2946610"/>
              <a:gd name="connsiteX62" fmla="*/ 25400 w 4648200"/>
              <a:gd name="connsiteY62" fmla="*/ 1600200 h 2946610"/>
              <a:gd name="connsiteX63" fmla="*/ 0 w 4648200"/>
              <a:gd name="connsiteY63" fmla="*/ 1377950 h 2946610"/>
              <a:gd name="connsiteX64" fmla="*/ 19050 w 4648200"/>
              <a:gd name="connsiteY64" fmla="*/ 1155700 h 2946610"/>
              <a:gd name="connsiteX65" fmla="*/ 44450 w 4648200"/>
              <a:gd name="connsiteY65" fmla="*/ 965200 h 2946610"/>
              <a:gd name="connsiteX66" fmla="*/ 101600 w 4648200"/>
              <a:gd name="connsiteY66" fmla="*/ 838200 h 2946610"/>
              <a:gd name="connsiteX0" fmla="*/ 101600 w 4648200"/>
              <a:gd name="connsiteY0" fmla="*/ 838200 h 2946610"/>
              <a:gd name="connsiteX1" fmla="*/ 146050 w 4648200"/>
              <a:gd name="connsiteY1" fmla="*/ 749300 h 2946610"/>
              <a:gd name="connsiteX2" fmla="*/ 177800 w 4648200"/>
              <a:gd name="connsiteY2" fmla="*/ 692150 h 2946610"/>
              <a:gd name="connsiteX3" fmla="*/ 279400 w 4648200"/>
              <a:gd name="connsiteY3" fmla="*/ 603250 h 2946610"/>
              <a:gd name="connsiteX4" fmla="*/ 374650 w 4648200"/>
              <a:gd name="connsiteY4" fmla="*/ 527050 h 2946610"/>
              <a:gd name="connsiteX5" fmla="*/ 463550 w 4648200"/>
              <a:gd name="connsiteY5" fmla="*/ 482600 h 2946610"/>
              <a:gd name="connsiteX6" fmla="*/ 565150 w 4648200"/>
              <a:gd name="connsiteY6" fmla="*/ 406400 h 2946610"/>
              <a:gd name="connsiteX7" fmla="*/ 717550 w 4648200"/>
              <a:gd name="connsiteY7" fmla="*/ 349250 h 2946610"/>
              <a:gd name="connsiteX8" fmla="*/ 831850 w 4648200"/>
              <a:gd name="connsiteY8" fmla="*/ 298450 h 2946610"/>
              <a:gd name="connsiteX9" fmla="*/ 927100 w 4648200"/>
              <a:gd name="connsiteY9" fmla="*/ 266700 h 2946610"/>
              <a:gd name="connsiteX10" fmla="*/ 1022350 w 4648200"/>
              <a:gd name="connsiteY10" fmla="*/ 260350 h 2946610"/>
              <a:gd name="connsiteX11" fmla="*/ 1104900 w 4648200"/>
              <a:gd name="connsiteY11" fmla="*/ 228600 h 2946610"/>
              <a:gd name="connsiteX12" fmla="*/ 1219200 w 4648200"/>
              <a:gd name="connsiteY12" fmla="*/ 190500 h 2946610"/>
              <a:gd name="connsiteX13" fmla="*/ 1346200 w 4648200"/>
              <a:gd name="connsiteY13" fmla="*/ 158750 h 2946610"/>
              <a:gd name="connsiteX14" fmla="*/ 1473200 w 4648200"/>
              <a:gd name="connsiteY14" fmla="*/ 133350 h 2946610"/>
              <a:gd name="connsiteX15" fmla="*/ 1612900 w 4648200"/>
              <a:gd name="connsiteY15" fmla="*/ 101600 h 2946610"/>
              <a:gd name="connsiteX16" fmla="*/ 1765300 w 4648200"/>
              <a:gd name="connsiteY16" fmla="*/ 82550 h 2946610"/>
              <a:gd name="connsiteX17" fmla="*/ 1943100 w 4648200"/>
              <a:gd name="connsiteY17" fmla="*/ 76200 h 2946610"/>
              <a:gd name="connsiteX18" fmla="*/ 2070100 w 4648200"/>
              <a:gd name="connsiteY18" fmla="*/ 50800 h 2946610"/>
              <a:gd name="connsiteX19" fmla="*/ 2254250 w 4648200"/>
              <a:gd name="connsiteY19" fmla="*/ 25400 h 2946610"/>
              <a:gd name="connsiteX20" fmla="*/ 2451100 w 4648200"/>
              <a:gd name="connsiteY20" fmla="*/ 6350 h 2946610"/>
              <a:gd name="connsiteX21" fmla="*/ 2679700 w 4648200"/>
              <a:gd name="connsiteY21" fmla="*/ 0 h 2946610"/>
              <a:gd name="connsiteX22" fmla="*/ 2876550 w 4648200"/>
              <a:gd name="connsiteY22" fmla="*/ 6350 h 2946610"/>
              <a:gd name="connsiteX23" fmla="*/ 3092450 w 4648200"/>
              <a:gd name="connsiteY23" fmla="*/ 19050 h 2946610"/>
              <a:gd name="connsiteX24" fmla="*/ 3327400 w 4648200"/>
              <a:gd name="connsiteY24" fmla="*/ 63500 h 2946610"/>
              <a:gd name="connsiteX25" fmla="*/ 3517900 w 4648200"/>
              <a:gd name="connsiteY25" fmla="*/ 120650 h 2946610"/>
              <a:gd name="connsiteX26" fmla="*/ 3714750 w 4648200"/>
              <a:gd name="connsiteY26" fmla="*/ 171450 h 2946610"/>
              <a:gd name="connsiteX27" fmla="*/ 3886200 w 4648200"/>
              <a:gd name="connsiteY27" fmla="*/ 247650 h 2946610"/>
              <a:gd name="connsiteX28" fmla="*/ 4044950 w 4648200"/>
              <a:gd name="connsiteY28" fmla="*/ 342900 h 2946610"/>
              <a:gd name="connsiteX29" fmla="*/ 4197350 w 4648200"/>
              <a:gd name="connsiteY29" fmla="*/ 457200 h 2946610"/>
              <a:gd name="connsiteX30" fmla="*/ 4337050 w 4648200"/>
              <a:gd name="connsiteY30" fmla="*/ 571500 h 2946610"/>
              <a:gd name="connsiteX31" fmla="*/ 4476750 w 4648200"/>
              <a:gd name="connsiteY31" fmla="*/ 742950 h 2946610"/>
              <a:gd name="connsiteX32" fmla="*/ 4559300 w 4648200"/>
              <a:gd name="connsiteY32" fmla="*/ 901700 h 2946610"/>
              <a:gd name="connsiteX33" fmla="*/ 4616450 w 4648200"/>
              <a:gd name="connsiteY33" fmla="*/ 1085850 h 2946610"/>
              <a:gd name="connsiteX34" fmla="*/ 4641850 w 4648200"/>
              <a:gd name="connsiteY34" fmla="*/ 1270000 h 2946610"/>
              <a:gd name="connsiteX35" fmla="*/ 4648200 w 4648200"/>
              <a:gd name="connsiteY35" fmla="*/ 1460500 h 2946610"/>
              <a:gd name="connsiteX36" fmla="*/ 4641850 w 4648200"/>
              <a:gd name="connsiteY36" fmla="*/ 1631950 h 2946610"/>
              <a:gd name="connsiteX37" fmla="*/ 4603750 w 4648200"/>
              <a:gd name="connsiteY37" fmla="*/ 1873250 h 2946610"/>
              <a:gd name="connsiteX38" fmla="*/ 4540250 w 4648200"/>
              <a:gd name="connsiteY38" fmla="*/ 2063750 h 2946610"/>
              <a:gd name="connsiteX39" fmla="*/ 4419600 w 4648200"/>
              <a:gd name="connsiteY39" fmla="*/ 2279650 h 2946610"/>
              <a:gd name="connsiteX40" fmla="*/ 4286250 w 4648200"/>
              <a:gd name="connsiteY40" fmla="*/ 2432050 h 2946610"/>
              <a:gd name="connsiteX41" fmla="*/ 4121150 w 4648200"/>
              <a:gd name="connsiteY41" fmla="*/ 2571750 h 2946610"/>
              <a:gd name="connsiteX42" fmla="*/ 3949700 w 4648200"/>
              <a:gd name="connsiteY42" fmla="*/ 2673350 h 2946610"/>
              <a:gd name="connsiteX43" fmla="*/ 3759200 w 4648200"/>
              <a:gd name="connsiteY43" fmla="*/ 2755900 h 2946610"/>
              <a:gd name="connsiteX44" fmla="*/ 3568700 w 4648200"/>
              <a:gd name="connsiteY44" fmla="*/ 2832100 h 2946610"/>
              <a:gd name="connsiteX45" fmla="*/ 3362325 w 4648200"/>
              <a:gd name="connsiteY45" fmla="*/ 2901950 h 2946610"/>
              <a:gd name="connsiteX46" fmla="*/ 3108325 w 4648200"/>
              <a:gd name="connsiteY46" fmla="*/ 2933700 h 2946610"/>
              <a:gd name="connsiteX47" fmla="*/ 2813050 w 4648200"/>
              <a:gd name="connsiteY47" fmla="*/ 2936875 h 2946610"/>
              <a:gd name="connsiteX48" fmla="*/ 2501900 w 4648200"/>
              <a:gd name="connsiteY48" fmla="*/ 2933700 h 2946610"/>
              <a:gd name="connsiteX49" fmla="*/ 2209800 w 4648200"/>
              <a:gd name="connsiteY49" fmla="*/ 2946400 h 2946610"/>
              <a:gd name="connsiteX50" fmla="*/ 1819275 w 4648200"/>
              <a:gd name="connsiteY50" fmla="*/ 2946400 h 2946610"/>
              <a:gd name="connsiteX51" fmla="*/ 1489075 w 4648200"/>
              <a:gd name="connsiteY51" fmla="*/ 2946400 h 2946610"/>
              <a:gd name="connsiteX52" fmla="*/ 1250950 w 4648200"/>
              <a:gd name="connsiteY52" fmla="*/ 2917825 h 2946610"/>
              <a:gd name="connsiteX53" fmla="*/ 1028700 w 4648200"/>
              <a:gd name="connsiteY53" fmla="*/ 2870200 h 2946610"/>
              <a:gd name="connsiteX54" fmla="*/ 850900 w 4648200"/>
              <a:gd name="connsiteY54" fmla="*/ 2800350 h 2946610"/>
              <a:gd name="connsiteX55" fmla="*/ 679450 w 4648200"/>
              <a:gd name="connsiteY55" fmla="*/ 2724150 h 2946610"/>
              <a:gd name="connsiteX56" fmla="*/ 514350 w 4648200"/>
              <a:gd name="connsiteY56" fmla="*/ 2597150 h 2946610"/>
              <a:gd name="connsiteX57" fmla="*/ 381000 w 4648200"/>
              <a:gd name="connsiteY57" fmla="*/ 2432050 h 2946610"/>
              <a:gd name="connsiteX58" fmla="*/ 285750 w 4648200"/>
              <a:gd name="connsiteY58" fmla="*/ 2317750 h 2946610"/>
              <a:gd name="connsiteX59" fmla="*/ 196850 w 4648200"/>
              <a:gd name="connsiteY59" fmla="*/ 2165350 h 2946610"/>
              <a:gd name="connsiteX60" fmla="*/ 114300 w 4648200"/>
              <a:gd name="connsiteY60" fmla="*/ 1981200 h 2946610"/>
              <a:gd name="connsiteX61" fmla="*/ 69850 w 4648200"/>
              <a:gd name="connsiteY61" fmla="*/ 1809750 h 2946610"/>
              <a:gd name="connsiteX62" fmla="*/ 25400 w 4648200"/>
              <a:gd name="connsiteY62" fmla="*/ 1600200 h 2946610"/>
              <a:gd name="connsiteX63" fmla="*/ 0 w 4648200"/>
              <a:gd name="connsiteY63" fmla="*/ 1377950 h 2946610"/>
              <a:gd name="connsiteX64" fmla="*/ 19050 w 4648200"/>
              <a:gd name="connsiteY64" fmla="*/ 1155700 h 2946610"/>
              <a:gd name="connsiteX65" fmla="*/ 44450 w 4648200"/>
              <a:gd name="connsiteY65" fmla="*/ 965200 h 2946610"/>
              <a:gd name="connsiteX66" fmla="*/ 101600 w 4648200"/>
              <a:gd name="connsiteY66" fmla="*/ 838200 h 2946610"/>
              <a:gd name="connsiteX0" fmla="*/ 101600 w 4648200"/>
              <a:gd name="connsiteY0" fmla="*/ 838200 h 2946400"/>
              <a:gd name="connsiteX1" fmla="*/ 146050 w 4648200"/>
              <a:gd name="connsiteY1" fmla="*/ 749300 h 2946400"/>
              <a:gd name="connsiteX2" fmla="*/ 177800 w 4648200"/>
              <a:gd name="connsiteY2" fmla="*/ 692150 h 2946400"/>
              <a:gd name="connsiteX3" fmla="*/ 279400 w 4648200"/>
              <a:gd name="connsiteY3" fmla="*/ 603250 h 2946400"/>
              <a:gd name="connsiteX4" fmla="*/ 374650 w 4648200"/>
              <a:gd name="connsiteY4" fmla="*/ 527050 h 2946400"/>
              <a:gd name="connsiteX5" fmla="*/ 463550 w 4648200"/>
              <a:gd name="connsiteY5" fmla="*/ 482600 h 2946400"/>
              <a:gd name="connsiteX6" fmla="*/ 565150 w 4648200"/>
              <a:gd name="connsiteY6" fmla="*/ 406400 h 2946400"/>
              <a:gd name="connsiteX7" fmla="*/ 717550 w 4648200"/>
              <a:gd name="connsiteY7" fmla="*/ 349250 h 2946400"/>
              <a:gd name="connsiteX8" fmla="*/ 831850 w 4648200"/>
              <a:gd name="connsiteY8" fmla="*/ 298450 h 2946400"/>
              <a:gd name="connsiteX9" fmla="*/ 927100 w 4648200"/>
              <a:gd name="connsiteY9" fmla="*/ 266700 h 2946400"/>
              <a:gd name="connsiteX10" fmla="*/ 1022350 w 4648200"/>
              <a:gd name="connsiteY10" fmla="*/ 260350 h 2946400"/>
              <a:gd name="connsiteX11" fmla="*/ 1104900 w 4648200"/>
              <a:gd name="connsiteY11" fmla="*/ 228600 h 2946400"/>
              <a:gd name="connsiteX12" fmla="*/ 1219200 w 4648200"/>
              <a:gd name="connsiteY12" fmla="*/ 190500 h 2946400"/>
              <a:gd name="connsiteX13" fmla="*/ 1346200 w 4648200"/>
              <a:gd name="connsiteY13" fmla="*/ 158750 h 2946400"/>
              <a:gd name="connsiteX14" fmla="*/ 1473200 w 4648200"/>
              <a:gd name="connsiteY14" fmla="*/ 133350 h 2946400"/>
              <a:gd name="connsiteX15" fmla="*/ 1612900 w 4648200"/>
              <a:gd name="connsiteY15" fmla="*/ 101600 h 2946400"/>
              <a:gd name="connsiteX16" fmla="*/ 1765300 w 4648200"/>
              <a:gd name="connsiteY16" fmla="*/ 82550 h 2946400"/>
              <a:gd name="connsiteX17" fmla="*/ 1943100 w 4648200"/>
              <a:gd name="connsiteY17" fmla="*/ 76200 h 2946400"/>
              <a:gd name="connsiteX18" fmla="*/ 2070100 w 4648200"/>
              <a:gd name="connsiteY18" fmla="*/ 50800 h 2946400"/>
              <a:gd name="connsiteX19" fmla="*/ 2254250 w 4648200"/>
              <a:gd name="connsiteY19" fmla="*/ 25400 h 2946400"/>
              <a:gd name="connsiteX20" fmla="*/ 2451100 w 4648200"/>
              <a:gd name="connsiteY20" fmla="*/ 6350 h 2946400"/>
              <a:gd name="connsiteX21" fmla="*/ 2679700 w 4648200"/>
              <a:gd name="connsiteY21" fmla="*/ 0 h 2946400"/>
              <a:gd name="connsiteX22" fmla="*/ 2876550 w 4648200"/>
              <a:gd name="connsiteY22" fmla="*/ 6350 h 2946400"/>
              <a:gd name="connsiteX23" fmla="*/ 3092450 w 4648200"/>
              <a:gd name="connsiteY23" fmla="*/ 19050 h 2946400"/>
              <a:gd name="connsiteX24" fmla="*/ 3327400 w 4648200"/>
              <a:gd name="connsiteY24" fmla="*/ 63500 h 2946400"/>
              <a:gd name="connsiteX25" fmla="*/ 3517900 w 4648200"/>
              <a:gd name="connsiteY25" fmla="*/ 120650 h 2946400"/>
              <a:gd name="connsiteX26" fmla="*/ 3714750 w 4648200"/>
              <a:gd name="connsiteY26" fmla="*/ 171450 h 2946400"/>
              <a:gd name="connsiteX27" fmla="*/ 3886200 w 4648200"/>
              <a:gd name="connsiteY27" fmla="*/ 247650 h 2946400"/>
              <a:gd name="connsiteX28" fmla="*/ 4044950 w 4648200"/>
              <a:gd name="connsiteY28" fmla="*/ 342900 h 2946400"/>
              <a:gd name="connsiteX29" fmla="*/ 4197350 w 4648200"/>
              <a:gd name="connsiteY29" fmla="*/ 457200 h 2946400"/>
              <a:gd name="connsiteX30" fmla="*/ 4337050 w 4648200"/>
              <a:gd name="connsiteY30" fmla="*/ 571500 h 2946400"/>
              <a:gd name="connsiteX31" fmla="*/ 4476750 w 4648200"/>
              <a:gd name="connsiteY31" fmla="*/ 742950 h 2946400"/>
              <a:gd name="connsiteX32" fmla="*/ 4559300 w 4648200"/>
              <a:gd name="connsiteY32" fmla="*/ 901700 h 2946400"/>
              <a:gd name="connsiteX33" fmla="*/ 4616450 w 4648200"/>
              <a:gd name="connsiteY33" fmla="*/ 1085850 h 2946400"/>
              <a:gd name="connsiteX34" fmla="*/ 4641850 w 4648200"/>
              <a:gd name="connsiteY34" fmla="*/ 1270000 h 2946400"/>
              <a:gd name="connsiteX35" fmla="*/ 4648200 w 4648200"/>
              <a:gd name="connsiteY35" fmla="*/ 1460500 h 2946400"/>
              <a:gd name="connsiteX36" fmla="*/ 4641850 w 4648200"/>
              <a:gd name="connsiteY36" fmla="*/ 1631950 h 2946400"/>
              <a:gd name="connsiteX37" fmla="*/ 4603750 w 4648200"/>
              <a:gd name="connsiteY37" fmla="*/ 1873250 h 2946400"/>
              <a:gd name="connsiteX38" fmla="*/ 4540250 w 4648200"/>
              <a:gd name="connsiteY38" fmla="*/ 2063750 h 2946400"/>
              <a:gd name="connsiteX39" fmla="*/ 4419600 w 4648200"/>
              <a:gd name="connsiteY39" fmla="*/ 2279650 h 2946400"/>
              <a:gd name="connsiteX40" fmla="*/ 4286250 w 4648200"/>
              <a:gd name="connsiteY40" fmla="*/ 2432050 h 2946400"/>
              <a:gd name="connsiteX41" fmla="*/ 4121150 w 4648200"/>
              <a:gd name="connsiteY41" fmla="*/ 2571750 h 2946400"/>
              <a:gd name="connsiteX42" fmla="*/ 3949700 w 4648200"/>
              <a:gd name="connsiteY42" fmla="*/ 2673350 h 2946400"/>
              <a:gd name="connsiteX43" fmla="*/ 3759200 w 4648200"/>
              <a:gd name="connsiteY43" fmla="*/ 2755900 h 2946400"/>
              <a:gd name="connsiteX44" fmla="*/ 3568700 w 4648200"/>
              <a:gd name="connsiteY44" fmla="*/ 2832100 h 2946400"/>
              <a:gd name="connsiteX45" fmla="*/ 3362325 w 4648200"/>
              <a:gd name="connsiteY45" fmla="*/ 2901950 h 2946400"/>
              <a:gd name="connsiteX46" fmla="*/ 3108325 w 4648200"/>
              <a:gd name="connsiteY46" fmla="*/ 2933700 h 2946400"/>
              <a:gd name="connsiteX47" fmla="*/ 2813050 w 4648200"/>
              <a:gd name="connsiteY47" fmla="*/ 2936875 h 2946400"/>
              <a:gd name="connsiteX48" fmla="*/ 2501900 w 4648200"/>
              <a:gd name="connsiteY48" fmla="*/ 2933700 h 2946400"/>
              <a:gd name="connsiteX49" fmla="*/ 2209800 w 4648200"/>
              <a:gd name="connsiteY49" fmla="*/ 2930525 h 2946400"/>
              <a:gd name="connsiteX50" fmla="*/ 1819275 w 4648200"/>
              <a:gd name="connsiteY50" fmla="*/ 2946400 h 2946400"/>
              <a:gd name="connsiteX51" fmla="*/ 1489075 w 4648200"/>
              <a:gd name="connsiteY51" fmla="*/ 2946400 h 2946400"/>
              <a:gd name="connsiteX52" fmla="*/ 1250950 w 4648200"/>
              <a:gd name="connsiteY52" fmla="*/ 2917825 h 2946400"/>
              <a:gd name="connsiteX53" fmla="*/ 1028700 w 4648200"/>
              <a:gd name="connsiteY53" fmla="*/ 2870200 h 2946400"/>
              <a:gd name="connsiteX54" fmla="*/ 850900 w 4648200"/>
              <a:gd name="connsiteY54" fmla="*/ 2800350 h 2946400"/>
              <a:gd name="connsiteX55" fmla="*/ 679450 w 4648200"/>
              <a:gd name="connsiteY55" fmla="*/ 2724150 h 2946400"/>
              <a:gd name="connsiteX56" fmla="*/ 514350 w 4648200"/>
              <a:gd name="connsiteY56" fmla="*/ 2597150 h 2946400"/>
              <a:gd name="connsiteX57" fmla="*/ 381000 w 4648200"/>
              <a:gd name="connsiteY57" fmla="*/ 2432050 h 2946400"/>
              <a:gd name="connsiteX58" fmla="*/ 285750 w 4648200"/>
              <a:gd name="connsiteY58" fmla="*/ 2317750 h 2946400"/>
              <a:gd name="connsiteX59" fmla="*/ 196850 w 4648200"/>
              <a:gd name="connsiteY59" fmla="*/ 2165350 h 2946400"/>
              <a:gd name="connsiteX60" fmla="*/ 114300 w 4648200"/>
              <a:gd name="connsiteY60" fmla="*/ 1981200 h 2946400"/>
              <a:gd name="connsiteX61" fmla="*/ 69850 w 4648200"/>
              <a:gd name="connsiteY61" fmla="*/ 1809750 h 2946400"/>
              <a:gd name="connsiteX62" fmla="*/ 25400 w 4648200"/>
              <a:gd name="connsiteY62" fmla="*/ 1600200 h 2946400"/>
              <a:gd name="connsiteX63" fmla="*/ 0 w 4648200"/>
              <a:gd name="connsiteY63" fmla="*/ 1377950 h 2946400"/>
              <a:gd name="connsiteX64" fmla="*/ 19050 w 4648200"/>
              <a:gd name="connsiteY64" fmla="*/ 1155700 h 2946400"/>
              <a:gd name="connsiteX65" fmla="*/ 44450 w 4648200"/>
              <a:gd name="connsiteY65" fmla="*/ 965200 h 2946400"/>
              <a:gd name="connsiteX66" fmla="*/ 101600 w 4648200"/>
              <a:gd name="connsiteY66" fmla="*/ 838200 h 2946400"/>
              <a:gd name="connsiteX0" fmla="*/ 101600 w 4648200"/>
              <a:gd name="connsiteY0" fmla="*/ 838200 h 2946400"/>
              <a:gd name="connsiteX1" fmla="*/ 146050 w 4648200"/>
              <a:gd name="connsiteY1" fmla="*/ 749300 h 2946400"/>
              <a:gd name="connsiteX2" fmla="*/ 177800 w 4648200"/>
              <a:gd name="connsiteY2" fmla="*/ 692150 h 2946400"/>
              <a:gd name="connsiteX3" fmla="*/ 279400 w 4648200"/>
              <a:gd name="connsiteY3" fmla="*/ 603250 h 2946400"/>
              <a:gd name="connsiteX4" fmla="*/ 374650 w 4648200"/>
              <a:gd name="connsiteY4" fmla="*/ 527050 h 2946400"/>
              <a:gd name="connsiteX5" fmla="*/ 463550 w 4648200"/>
              <a:gd name="connsiteY5" fmla="*/ 482600 h 2946400"/>
              <a:gd name="connsiteX6" fmla="*/ 565150 w 4648200"/>
              <a:gd name="connsiteY6" fmla="*/ 406400 h 2946400"/>
              <a:gd name="connsiteX7" fmla="*/ 717550 w 4648200"/>
              <a:gd name="connsiteY7" fmla="*/ 349250 h 2946400"/>
              <a:gd name="connsiteX8" fmla="*/ 831850 w 4648200"/>
              <a:gd name="connsiteY8" fmla="*/ 298450 h 2946400"/>
              <a:gd name="connsiteX9" fmla="*/ 927100 w 4648200"/>
              <a:gd name="connsiteY9" fmla="*/ 266700 h 2946400"/>
              <a:gd name="connsiteX10" fmla="*/ 1022350 w 4648200"/>
              <a:gd name="connsiteY10" fmla="*/ 260350 h 2946400"/>
              <a:gd name="connsiteX11" fmla="*/ 1104900 w 4648200"/>
              <a:gd name="connsiteY11" fmla="*/ 228600 h 2946400"/>
              <a:gd name="connsiteX12" fmla="*/ 1219200 w 4648200"/>
              <a:gd name="connsiteY12" fmla="*/ 190500 h 2946400"/>
              <a:gd name="connsiteX13" fmla="*/ 1346200 w 4648200"/>
              <a:gd name="connsiteY13" fmla="*/ 158750 h 2946400"/>
              <a:gd name="connsiteX14" fmla="*/ 1473200 w 4648200"/>
              <a:gd name="connsiteY14" fmla="*/ 133350 h 2946400"/>
              <a:gd name="connsiteX15" fmla="*/ 1612900 w 4648200"/>
              <a:gd name="connsiteY15" fmla="*/ 101600 h 2946400"/>
              <a:gd name="connsiteX16" fmla="*/ 1765300 w 4648200"/>
              <a:gd name="connsiteY16" fmla="*/ 82550 h 2946400"/>
              <a:gd name="connsiteX17" fmla="*/ 1943100 w 4648200"/>
              <a:gd name="connsiteY17" fmla="*/ 76200 h 2946400"/>
              <a:gd name="connsiteX18" fmla="*/ 2070100 w 4648200"/>
              <a:gd name="connsiteY18" fmla="*/ 50800 h 2946400"/>
              <a:gd name="connsiteX19" fmla="*/ 2254250 w 4648200"/>
              <a:gd name="connsiteY19" fmla="*/ 25400 h 2946400"/>
              <a:gd name="connsiteX20" fmla="*/ 2451100 w 4648200"/>
              <a:gd name="connsiteY20" fmla="*/ 6350 h 2946400"/>
              <a:gd name="connsiteX21" fmla="*/ 2679700 w 4648200"/>
              <a:gd name="connsiteY21" fmla="*/ 0 h 2946400"/>
              <a:gd name="connsiteX22" fmla="*/ 2876550 w 4648200"/>
              <a:gd name="connsiteY22" fmla="*/ 6350 h 2946400"/>
              <a:gd name="connsiteX23" fmla="*/ 3092450 w 4648200"/>
              <a:gd name="connsiteY23" fmla="*/ 19050 h 2946400"/>
              <a:gd name="connsiteX24" fmla="*/ 3327400 w 4648200"/>
              <a:gd name="connsiteY24" fmla="*/ 63500 h 2946400"/>
              <a:gd name="connsiteX25" fmla="*/ 3517900 w 4648200"/>
              <a:gd name="connsiteY25" fmla="*/ 120650 h 2946400"/>
              <a:gd name="connsiteX26" fmla="*/ 3714750 w 4648200"/>
              <a:gd name="connsiteY26" fmla="*/ 171450 h 2946400"/>
              <a:gd name="connsiteX27" fmla="*/ 3886200 w 4648200"/>
              <a:gd name="connsiteY27" fmla="*/ 247650 h 2946400"/>
              <a:gd name="connsiteX28" fmla="*/ 4044950 w 4648200"/>
              <a:gd name="connsiteY28" fmla="*/ 342900 h 2946400"/>
              <a:gd name="connsiteX29" fmla="*/ 4197350 w 4648200"/>
              <a:gd name="connsiteY29" fmla="*/ 457200 h 2946400"/>
              <a:gd name="connsiteX30" fmla="*/ 4337050 w 4648200"/>
              <a:gd name="connsiteY30" fmla="*/ 571500 h 2946400"/>
              <a:gd name="connsiteX31" fmla="*/ 4476750 w 4648200"/>
              <a:gd name="connsiteY31" fmla="*/ 742950 h 2946400"/>
              <a:gd name="connsiteX32" fmla="*/ 4559300 w 4648200"/>
              <a:gd name="connsiteY32" fmla="*/ 901700 h 2946400"/>
              <a:gd name="connsiteX33" fmla="*/ 4616450 w 4648200"/>
              <a:gd name="connsiteY33" fmla="*/ 1085850 h 2946400"/>
              <a:gd name="connsiteX34" fmla="*/ 4641850 w 4648200"/>
              <a:gd name="connsiteY34" fmla="*/ 1270000 h 2946400"/>
              <a:gd name="connsiteX35" fmla="*/ 4648200 w 4648200"/>
              <a:gd name="connsiteY35" fmla="*/ 1460500 h 2946400"/>
              <a:gd name="connsiteX36" fmla="*/ 4641850 w 4648200"/>
              <a:gd name="connsiteY36" fmla="*/ 1631950 h 2946400"/>
              <a:gd name="connsiteX37" fmla="*/ 4603750 w 4648200"/>
              <a:gd name="connsiteY37" fmla="*/ 1873250 h 2946400"/>
              <a:gd name="connsiteX38" fmla="*/ 4540250 w 4648200"/>
              <a:gd name="connsiteY38" fmla="*/ 2063750 h 2946400"/>
              <a:gd name="connsiteX39" fmla="*/ 4419600 w 4648200"/>
              <a:gd name="connsiteY39" fmla="*/ 2279650 h 2946400"/>
              <a:gd name="connsiteX40" fmla="*/ 4286250 w 4648200"/>
              <a:gd name="connsiteY40" fmla="*/ 2432050 h 2946400"/>
              <a:gd name="connsiteX41" fmla="*/ 4121150 w 4648200"/>
              <a:gd name="connsiteY41" fmla="*/ 2571750 h 2946400"/>
              <a:gd name="connsiteX42" fmla="*/ 3949700 w 4648200"/>
              <a:gd name="connsiteY42" fmla="*/ 2673350 h 2946400"/>
              <a:gd name="connsiteX43" fmla="*/ 3759200 w 4648200"/>
              <a:gd name="connsiteY43" fmla="*/ 2755900 h 2946400"/>
              <a:gd name="connsiteX44" fmla="*/ 3568700 w 4648200"/>
              <a:gd name="connsiteY44" fmla="*/ 2832100 h 2946400"/>
              <a:gd name="connsiteX45" fmla="*/ 3362325 w 4648200"/>
              <a:gd name="connsiteY45" fmla="*/ 2901950 h 2946400"/>
              <a:gd name="connsiteX46" fmla="*/ 3108325 w 4648200"/>
              <a:gd name="connsiteY46" fmla="*/ 2933700 h 2946400"/>
              <a:gd name="connsiteX47" fmla="*/ 2813050 w 4648200"/>
              <a:gd name="connsiteY47" fmla="*/ 2936875 h 2946400"/>
              <a:gd name="connsiteX48" fmla="*/ 2501900 w 4648200"/>
              <a:gd name="connsiteY48" fmla="*/ 2933700 h 2946400"/>
              <a:gd name="connsiteX49" fmla="*/ 2209800 w 4648200"/>
              <a:gd name="connsiteY49" fmla="*/ 2930525 h 2946400"/>
              <a:gd name="connsiteX50" fmla="*/ 1819275 w 4648200"/>
              <a:gd name="connsiteY50" fmla="*/ 2940050 h 2946400"/>
              <a:gd name="connsiteX51" fmla="*/ 1489075 w 4648200"/>
              <a:gd name="connsiteY51" fmla="*/ 2946400 h 2946400"/>
              <a:gd name="connsiteX52" fmla="*/ 1250950 w 4648200"/>
              <a:gd name="connsiteY52" fmla="*/ 2917825 h 2946400"/>
              <a:gd name="connsiteX53" fmla="*/ 1028700 w 4648200"/>
              <a:gd name="connsiteY53" fmla="*/ 2870200 h 2946400"/>
              <a:gd name="connsiteX54" fmla="*/ 850900 w 4648200"/>
              <a:gd name="connsiteY54" fmla="*/ 2800350 h 2946400"/>
              <a:gd name="connsiteX55" fmla="*/ 679450 w 4648200"/>
              <a:gd name="connsiteY55" fmla="*/ 2724150 h 2946400"/>
              <a:gd name="connsiteX56" fmla="*/ 514350 w 4648200"/>
              <a:gd name="connsiteY56" fmla="*/ 2597150 h 2946400"/>
              <a:gd name="connsiteX57" fmla="*/ 381000 w 4648200"/>
              <a:gd name="connsiteY57" fmla="*/ 2432050 h 2946400"/>
              <a:gd name="connsiteX58" fmla="*/ 285750 w 4648200"/>
              <a:gd name="connsiteY58" fmla="*/ 2317750 h 2946400"/>
              <a:gd name="connsiteX59" fmla="*/ 196850 w 4648200"/>
              <a:gd name="connsiteY59" fmla="*/ 2165350 h 2946400"/>
              <a:gd name="connsiteX60" fmla="*/ 114300 w 4648200"/>
              <a:gd name="connsiteY60" fmla="*/ 1981200 h 2946400"/>
              <a:gd name="connsiteX61" fmla="*/ 69850 w 4648200"/>
              <a:gd name="connsiteY61" fmla="*/ 1809750 h 2946400"/>
              <a:gd name="connsiteX62" fmla="*/ 25400 w 4648200"/>
              <a:gd name="connsiteY62" fmla="*/ 1600200 h 2946400"/>
              <a:gd name="connsiteX63" fmla="*/ 0 w 4648200"/>
              <a:gd name="connsiteY63" fmla="*/ 1377950 h 2946400"/>
              <a:gd name="connsiteX64" fmla="*/ 19050 w 4648200"/>
              <a:gd name="connsiteY64" fmla="*/ 1155700 h 2946400"/>
              <a:gd name="connsiteX65" fmla="*/ 44450 w 4648200"/>
              <a:gd name="connsiteY65" fmla="*/ 965200 h 2946400"/>
              <a:gd name="connsiteX66" fmla="*/ 101600 w 4648200"/>
              <a:gd name="connsiteY66" fmla="*/ 838200 h 2946400"/>
              <a:gd name="connsiteX0" fmla="*/ 101600 w 4648200"/>
              <a:gd name="connsiteY0" fmla="*/ 838200 h 2940050"/>
              <a:gd name="connsiteX1" fmla="*/ 146050 w 4648200"/>
              <a:gd name="connsiteY1" fmla="*/ 749300 h 2940050"/>
              <a:gd name="connsiteX2" fmla="*/ 177800 w 4648200"/>
              <a:gd name="connsiteY2" fmla="*/ 692150 h 2940050"/>
              <a:gd name="connsiteX3" fmla="*/ 279400 w 4648200"/>
              <a:gd name="connsiteY3" fmla="*/ 603250 h 2940050"/>
              <a:gd name="connsiteX4" fmla="*/ 374650 w 4648200"/>
              <a:gd name="connsiteY4" fmla="*/ 527050 h 2940050"/>
              <a:gd name="connsiteX5" fmla="*/ 463550 w 4648200"/>
              <a:gd name="connsiteY5" fmla="*/ 482600 h 2940050"/>
              <a:gd name="connsiteX6" fmla="*/ 565150 w 4648200"/>
              <a:gd name="connsiteY6" fmla="*/ 406400 h 2940050"/>
              <a:gd name="connsiteX7" fmla="*/ 717550 w 4648200"/>
              <a:gd name="connsiteY7" fmla="*/ 349250 h 2940050"/>
              <a:gd name="connsiteX8" fmla="*/ 831850 w 4648200"/>
              <a:gd name="connsiteY8" fmla="*/ 298450 h 2940050"/>
              <a:gd name="connsiteX9" fmla="*/ 927100 w 4648200"/>
              <a:gd name="connsiteY9" fmla="*/ 266700 h 2940050"/>
              <a:gd name="connsiteX10" fmla="*/ 1022350 w 4648200"/>
              <a:gd name="connsiteY10" fmla="*/ 260350 h 2940050"/>
              <a:gd name="connsiteX11" fmla="*/ 1104900 w 4648200"/>
              <a:gd name="connsiteY11" fmla="*/ 228600 h 2940050"/>
              <a:gd name="connsiteX12" fmla="*/ 1219200 w 4648200"/>
              <a:gd name="connsiteY12" fmla="*/ 190500 h 2940050"/>
              <a:gd name="connsiteX13" fmla="*/ 1346200 w 4648200"/>
              <a:gd name="connsiteY13" fmla="*/ 158750 h 2940050"/>
              <a:gd name="connsiteX14" fmla="*/ 1473200 w 4648200"/>
              <a:gd name="connsiteY14" fmla="*/ 133350 h 2940050"/>
              <a:gd name="connsiteX15" fmla="*/ 1612900 w 4648200"/>
              <a:gd name="connsiteY15" fmla="*/ 101600 h 2940050"/>
              <a:gd name="connsiteX16" fmla="*/ 1765300 w 4648200"/>
              <a:gd name="connsiteY16" fmla="*/ 82550 h 2940050"/>
              <a:gd name="connsiteX17" fmla="*/ 1943100 w 4648200"/>
              <a:gd name="connsiteY17" fmla="*/ 76200 h 2940050"/>
              <a:gd name="connsiteX18" fmla="*/ 2070100 w 4648200"/>
              <a:gd name="connsiteY18" fmla="*/ 50800 h 2940050"/>
              <a:gd name="connsiteX19" fmla="*/ 2254250 w 4648200"/>
              <a:gd name="connsiteY19" fmla="*/ 25400 h 2940050"/>
              <a:gd name="connsiteX20" fmla="*/ 2451100 w 4648200"/>
              <a:gd name="connsiteY20" fmla="*/ 6350 h 2940050"/>
              <a:gd name="connsiteX21" fmla="*/ 2679700 w 4648200"/>
              <a:gd name="connsiteY21" fmla="*/ 0 h 2940050"/>
              <a:gd name="connsiteX22" fmla="*/ 2876550 w 4648200"/>
              <a:gd name="connsiteY22" fmla="*/ 6350 h 2940050"/>
              <a:gd name="connsiteX23" fmla="*/ 3092450 w 4648200"/>
              <a:gd name="connsiteY23" fmla="*/ 19050 h 2940050"/>
              <a:gd name="connsiteX24" fmla="*/ 3327400 w 4648200"/>
              <a:gd name="connsiteY24" fmla="*/ 63500 h 2940050"/>
              <a:gd name="connsiteX25" fmla="*/ 3517900 w 4648200"/>
              <a:gd name="connsiteY25" fmla="*/ 120650 h 2940050"/>
              <a:gd name="connsiteX26" fmla="*/ 3714750 w 4648200"/>
              <a:gd name="connsiteY26" fmla="*/ 171450 h 2940050"/>
              <a:gd name="connsiteX27" fmla="*/ 3886200 w 4648200"/>
              <a:gd name="connsiteY27" fmla="*/ 247650 h 2940050"/>
              <a:gd name="connsiteX28" fmla="*/ 4044950 w 4648200"/>
              <a:gd name="connsiteY28" fmla="*/ 342900 h 2940050"/>
              <a:gd name="connsiteX29" fmla="*/ 4197350 w 4648200"/>
              <a:gd name="connsiteY29" fmla="*/ 457200 h 2940050"/>
              <a:gd name="connsiteX30" fmla="*/ 4337050 w 4648200"/>
              <a:gd name="connsiteY30" fmla="*/ 571500 h 2940050"/>
              <a:gd name="connsiteX31" fmla="*/ 4476750 w 4648200"/>
              <a:gd name="connsiteY31" fmla="*/ 742950 h 2940050"/>
              <a:gd name="connsiteX32" fmla="*/ 4559300 w 4648200"/>
              <a:gd name="connsiteY32" fmla="*/ 901700 h 2940050"/>
              <a:gd name="connsiteX33" fmla="*/ 4616450 w 4648200"/>
              <a:gd name="connsiteY33" fmla="*/ 1085850 h 2940050"/>
              <a:gd name="connsiteX34" fmla="*/ 4641850 w 4648200"/>
              <a:gd name="connsiteY34" fmla="*/ 1270000 h 2940050"/>
              <a:gd name="connsiteX35" fmla="*/ 4648200 w 4648200"/>
              <a:gd name="connsiteY35" fmla="*/ 1460500 h 2940050"/>
              <a:gd name="connsiteX36" fmla="*/ 4641850 w 4648200"/>
              <a:gd name="connsiteY36" fmla="*/ 1631950 h 2940050"/>
              <a:gd name="connsiteX37" fmla="*/ 4603750 w 4648200"/>
              <a:gd name="connsiteY37" fmla="*/ 1873250 h 2940050"/>
              <a:gd name="connsiteX38" fmla="*/ 4540250 w 4648200"/>
              <a:gd name="connsiteY38" fmla="*/ 2063750 h 2940050"/>
              <a:gd name="connsiteX39" fmla="*/ 4419600 w 4648200"/>
              <a:gd name="connsiteY39" fmla="*/ 2279650 h 2940050"/>
              <a:gd name="connsiteX40" fmla="*/ 4286250 w 4648200"/>
              <a:gd name="connsiteY40" fmla="*/ 2432050 h 2940050"/>
              <a:gd name="connsiteX41" fmla="*/ 4121150 w 4648200"/>
              <a:gd name="connsiteY41" fmla="*/ 2571750 h 2940050"/>
              <a:gd name="connsiteX42" fmla="*/ 3949700 w 4648200"/>
              <a:gd name="connsiteY42" fmla="*/ 2673350 h 2940050"/>
              <a:gd name="connsiteX43" fmla="*/ 3759200 w 4648200"/>
              <a:gd name="connsiteY43" fmla="*/ 2755900 h 2940050"/>
              <a:gd name="connsiteX44" fmla="*/ 3568700 w 4648200"/>
              <a:gd name="connsiteY44" fmla="*/ 2832100 h 2940050"/>
              <a:gd name="connsiteX45" fmla="*/ 3362325 w 4648200"/>
              <a:gd name="connsiteY45" fmla="*/ 2901950 h 2940050"/>
              <a:gd name="connsiteX46" fmla="*/ 3108325 w 4648200"/>
              <a:gd name="connsiteY46" fmla="*/ 2933700 h 2940050"/>
              <a:gd name="connsiteX47" fmla="*/ 2813050 w 4648200"/>
              <a:gd name="connsiteY47" fmla="*/ 2936875 h 2940050"/>
              <a:gd name="connsiteX48" fmla="*/ 2501900 w 4648200"/>
              <a:gd name="connsiteY48" fmla="*/ 2933700 h 2940050"/>
              <a:gd name="connsiteX49" fmla="*/ 2209800 w 4648200"/>
              <a:gd name="connsiteY49" fmla="*/ 2930525 h 2940050"/>
              <a:gd name="connsiteX50" fmla="*/ 1819275 w 4648200"/>
              <a:gd name="connsiteY50" fmla="*/ 2940050 h 2940050"/>
              <a:gd name="connsiteX51" fmla="*/ 1489075 w 4648200"/>
              <a:gd name="connsiteY51" fmla="*/ 2930525 h 2940050"/>
              <a:gd name="connsiteX52" fmla="*/ 1250950 w 4648200"/>
              <a:gd name="connsiteY52" fmla="*/ 2917825 h 2940050"/>
              <a:gd name="connsiteX53" fmla="*/ 1028700 w 4648200"/>
              <a:gd name="connsiteY53" fmla="*/ 2870200 h 2940050"/>
              <a:gd name="connsiteX54" fmla="*/ 850900 w 4648200"/>
              <a:gd name="connsiteY54" fmla="*/ 2800350 h 2940050"/>
              <a:gd name="connsiteX55" fmla="*/ 679450 w 4648200"/>
              <a:gd name="connsiteY55" fmla="*/ 2724150 h 2940050"/>
              <a:gd name="connsiteX56" fmla="*/ 514350 w 4648200"/>
              <a:gd name="connsiteY56" fmla="*/ 2597150 h 2940050"/>
              <a:gd name="connsiteX57" fmla="*/ 381000 w 4648200"/>
              <a:gd name="connsiteY57" fmla="*/ 2432050 h 2940050"/>
              <a:gd name="connsiteX58" fmla="*/ 285750 w 4648200"/>
              <a:gd name="connsiteY58" fmla="*/ 2317750 h 2940050"/>
              <a:gd name="connsiteX59" fmla="*/ 196850 w 4648200"/>
              <a:gd name="connsiteY59" fmla="*/ 2165350 h 2940050"/>
              <a:gd name="connsiteX60" fmla="*/ 114300 w 4648200"/>
              <a:gd name="connsiteY60" fmla="*/ 1981200 h 2940050"/>
              <a:gd name="connsiteX61" fmla="*/ 69850 w 4648200"/>
              <a:gd name="connsiteY61" fmla="*/ 1809750 h 2940050"/>
              <a:gd name="connsiteX62" fmla="*/ 25400 w 4648200"/>
              <a:gd name="connsiteY62" fmla="*/ 1600200 h 2940050"/>
              <a:gd name="connsiteX63" fmla="*/ 0 w 4648200"/>
              <a:gd name="connsiteY63" fmla="*/ 1377950 h 2940050"/>
              <a:gd name="connsiteX64" fmla="*/ 19050 w 4648200"/>
              <a:gd name="connsiteY64" fmla="*/ 1155700 h 2940050"/>
              <a:gd name="connsiteX65" fmla="*/ 44450 w 4648200"/>
              <a:gd name="connsiteY65" fmla="*/ 965200 h 2940050"/>
              <a:gd name="connsiteX66" fmla="*/ 101600 w 4648200"/>
              <a:gd name="connsiteY66" fmla="*/ 838200 h 2940050"/>
              <a:gd name="connsiteX0" fmla="*/ 101600 w 4648200"/>
              <a:gd name="connsiteY0" fmla="*/ 838200 h 2940050"/>
              <a:gd name="connsiteX1" fmla="*/ 146050 w 4648200"/>
              <a:gd name="connsiteY1" fmla="*/ 749300 h 2940050"/>
              <a:gd name="connsiteX2" fmla="*/ 177800 w 4648200"/>
              <a:gd name="connsiteY2" fmla="*/ 692150 h 2940050"/>
              <a:gd name="connsiteX3" fmla="*/ 279400 w 4648200"/>
              <a:gd name="connsiteY3" fmla="*/ 603250 h 2940050"/>
              <a:gd name="connsiteX4" fmla="*/ 374650 w 4648200"/>
              <a:gd name="connsiteY4" fmla="*/ 527050 h 2940050"/>
              <a:gd name="connsiteX5" fmla="*/ 463550 w 4648200"/>
              <a:gd name="connsiteY5" fmla="*/ 482600 h 2940050"/>
              <a:gd name="connsiteX6" fmla="*/ 565150 w 4648200"/>
              <a:gd name="connsiteY6" fmla="*/ 406400 h 2940050"/>
              <a:gd name="connsiteX7" fmla="*/ 717550 w 4648200"/>
              <a:gd name="connsiteY7" fmla="*/ 349250 h 2940050"/>
              <a:gd name="connsiteX8" fmla="*/ 831850 w 4648200"/>
              <a:gd name="connsiteY8" fmla="*/ 298450 h 2940050"/>
              <a:gd name="connsiteX9" fmla="*/ 927100 w 4648200"/>
              <a:gd name="connsiteY9" fmla="*/ 266700 h 2940050"/>
              <a:gd name="connsiteX10" fmla="*/ 1022350 w 4648200"/>
              <a:gd name="connsiteY10" fmla="*/ 260350 h 2940050"/>
              <a:gd name="connsiteX11" fmla="*/ 1104900 w 4648200"/>
              <a:gd name="connsiteY11" fmla="*/ 228600 h 2940050"/>
              <a:gd name="connsiteX12" fmla="*/ 1219200 w 4648200"/>
              <a:gd name="connsiteY12" fmla="*/ 190500 h 2940050"/>
              <a:gd name="connsiteX13" fmla="*/ 1346200 w 4648200"/>
              <a:gd name="connsiteY13" fmla="*/ 158750 h 2940050"/>
              <a:gd name="connsiteX14" fmla="*/ 1473200 w 4648200"/>
              <a:gd name="connsiteY14" fmla="*/ 133350 h 2940050"/>
              <a:gd name="connsiteX15" fmla="*/ 1612900 w 4648200"/>
              <a:gd name="connsiteY15" fmla="*/ 101600 h 2940050"/>
              <a:gd name="connsiteX16" fmla="*/ 1765300 w 4648200"/>
              <a:gd name="connsiteY16" fmla="*/ 82550 h 2940050"/>
              <a:gd name="connsiteX17" fmla="*/ 1943100 w 4648200"/>
              <a:gd name="connsiteY17" fmla="*/ 76200 h 2940050"/>
              <a:gd name="connsiteX18" fmla="*/ 2070100 w 4648200"/>
              <a:gd name="connsiteY18" fmla="*/ 50800 h 2940050"/>
              <a:gd name="connsiteX19" fmla="*/ 2254250 w 4648200"/>
              <a:gd name="connsiteY19" fmla="*/ 25400 h 2940050"/>
              <a:gd name="connsiteX20" fmla="*/ 2451100 w 4648200"/>
              <a:gd name="connsiteY20" fmla="*/ 6350 h 2940050"/>
              <a:gd name="connsiteX21" fmla="*/ 2679700 w 4648200"/>
              <a:gd name="connsiteY21" fmla="*/ 0 h 2940050"/>
              <a:gd name="connsiteX22" fmla="*/ 2876550 w 4648200"/>
              <a:gd name="connsiteY22" fmla="*/ 6350 h 2940050"/>
              <a:gd name="connsiteX23" fmla="*/ 3092450 w 4648200"/>
              <a:gd name="connsiteY23" fmla="*/ 19050 h 2940050"/>
              <a:gd name="connsiteX24" fmla="*/ 3327400 w 4648200"/>
              <a:gd name="connsiteY24" fmla="*/ 63500 h 2940050"/>
              <a:gd name="connsiteX25" fmla="*/ 3517900 w 4648200"/>
              <a:gd name="connsiteY25" fmla="*/ 120650 h 2940050"/>
              <a:gd name="connsiteX26" fmla="*/ 3714750 w 4648200"/>
              <a:gd name="connsiteY26" fmla="*/ 171450 h 2940050"/>
              <a:gd name="connsiteX27" fmla="*/ 3886200 w 4648200"/>
              <a:gd name="connsiteY27" fmla="*/ 247650 h 2940050"/>
              <a:gd name="connsiteX28" fmla="*/ 4044950 w 4648200"/>
              <a:gd name="connsiteY28" fmla="*/ 342900 h 2940050"/>
              <a:gd name="connsiteX29" fmla="*/ 4197350 w 4648200"/>
              <a:gd name="connsiteY29" fmla="*/ 457200 h 2940050"/>
              <a:gd name="connsiteX30" fmla="*/ 4337050 w 4648200"/>
              <a:gd name="connsiteY30" fmla="*/ 571500 h 2940050"/>
              <a:gd name="connsiteX31" fmla="*/ 4476750 w 4648200"/>
              <a:gd name="connsiteY31" fmla="*/ 742950 h 2940050"/>
              <a:gd name="connsiteX32" fmla="*/ 4559300 w 4648200"/>
              <a:gd name="connsiteY32" fmla="*/ 901700 h 2940050"/>
              <a:gd name="connsiteX33" fmla="*/ 4616450 w 4648200"/>
              <a:gd name="connsiteY33" fmla="*/ 1085850 h 2940050"/>
              <a:gd name="connsiteX34" fmla="*/ 4641850 w 4648200"/>
              <a:gd name="connsiteY34" fmla="*/ 1270000 h 2940050"/>
              <a:gd name="connsiteX35" fmla="*/ 4648200 w 4648200"/>
              <a:gd name="connsiteY35" fmla="*/ 1460500 h 2940050"/>
              <a:gd name="connsiteX36" fmla="*/ 4641850 w 4648200"/>
              <a:gd name="connsiteY36" fmla="*/ 1631950 h 2940050"/>
              <a:gd name="connsiteX37" fmla="*/ 4603750 w 4648200"/>
              <a:gd name="connsiteY37" fmla="*/ 1873250 h 2940050"/>
              <a:gd name="connsiteX38" fmla="*/ 4540250 w 4648200"/>
              <a:gd name="connsiteY38" fmla="*/ 2063750 h 2940050"/>
              <a:gd name="connsiteX39" fmla="*/ 4419600 w 4648200"/>
              <a:gd name="connsiteY39" fmla="*/ 2279650 h 2940050"/>
              <a:gd name="connsiteX40" fmla="*/ 4286250 w 4648200"/>
              <a:gd name="connsiteY40" fmla="*/ 2432050 h 2940050"/>
              <a:gd name="connsiteX41" fmla="*/ 4121150 w 4648200"/>
              <a:gd name="connsiteY41" fmla="*/ 2571750 h 2940050"/>
              <a:gd name="connsiteX42" fmla="*/ 3949700 w 4648200"/>
              <a:gd name="connsiteY42" fmla="*/ 2673350 h 2940050"/>
              <a:gd name="connsiteX43" fmla="*/ 3759200 w 4648200"/>
              <a:gd name="connsiteY43" fmla="*/ 2755900 h 2940050"/>
              <a:gd name="connsiteX44" fmla="*/ 3568700 w 4648200"/>
              <a:gd name="connsiteY44" fmla="*/ 2832100 h 2940050"/>
              <a:gd name="connsiteX45" fmla="*/ 3362325 w 4648200"/>
              <a:gd name="connsiteY45" fmla="*/ 2901950 h 2940050"/>
              <a:gd name="connsiteX46" fmla="*/ 3108325 w 4648200"/>
              <a:gd name="connsiteY46" fmla="*/ 2933700 h 2940050"/>
              <a:gd name="connsiteX47" fmla="*/ 2813050 w 4648200"/>
              <a:gd name="connsiteY47" fmla="*/ 2936875 h 2940050"/>
              <a:gd name="connsiteX48" fmla="*/ 2501900 w 4648200"/>
              <a:gd name="connsiteY48" fmla="*/ 2933700 h 2940050"/>
              <a:gd name="connsiteX49" fmla="*/ 2209800 w 4648200"/>
              <a:gd name="connsiteY49" fmla="*/ 2930525 h 2940050"/>
              <a:gd name="connsiteX50" fmla="*/ 1819275 w 4648200"/>
              <a:gd name="connsiteY50" fmla="*/ 2940050 h 2940050"/>
              <a:gd name="connsiteX51" fmla="*/ 1489075 w 4648200"/>
              <a:gd name="connsiteY51" fmla="*/ 2930525 h 2940050"/>
              <a:gd name="connsiteX52" fmla="*/ 1254125 w 4648200"/>
              <a:gd name="connsiteY52" fmla="*/ 2933700 h 2940050"/>
              <a:gd name="connsiteX53" fmla="*/ 1028700 w 4648200"/>
              <a:gd name="connsiteY53" fmla="*/ 2870200 h 2940050"/>
              <a:gd name="connsiteX54" fmla="*/ 850900 w 4648200"/>
              <a:gd name="connsiteY54" fmla="*/ 2800350 h 2940050"/>
              <a:gd name="connsiteX55" fmla="*/ 679450 w 4648200"/>
              <a:gd name="connsiteY55" fmla="*/ 2724150 h 2940050"/>
              <a:gd name="connsiteX56" fmla="*/ 514350 w 4648200"/>
              <a:gd name="connsiteY56" fmla="*/ 2597150 h 2940050"/>
              <a:gd name="connsiteX57" fmla="*/ 381000 w 4648200"/>
              <a:gd name="connsiteY57" fmla="*/ 2432050 h 2940050"/>
              <a:gd name="connsiteX58" fmla="*/ 285750 w 4648200"/>
              <a:gd name="connsiteY58" fmla="*/ 2317750 h 2940050"/>
              <a:gd name="connsiteX59" fmla="*/ 196850 w 4648200"/>
              <a:gd name="connsiteY59" fmla="*/ 2165350 h 2940050"/>
              <a:gd name="connsiteX60" fmla="*/ 114300 w 4648200"/>
              <a:gd name="connsiteY60" fmla="*/ 1981200 h 2940050"/>
              <a:gd name="connsiteX61" fmla="*/ 69850 w 4648200"/>
              <a:gd name="connsiteY61" fmla="*/ 1809750 h 2940050"/>
              <a:gd name="connsiteX62" fmla="*/ 25400 w 4648200"/>
              <a:gd name="connsiteY62" fmla="*/ 1600200 h 2940050"/>
              <a:gd name="connsiteX63" fmla="*/ 0 w 4648200"/>
              <a:gd name="connsiteY63" fmla="*/ 1377950 h 2940050"/>
              <a:gd name="connsiteX64" fmla="*/ 19050 w 4648200"/>
              <a:gd name="connsiteY64" fmla="*/ 1155700 h 2940050"/>
              <a:gd name="connsiteX65" fmla="*/ 44450 w 4648200"/>
              <a:gd name="connsiteY65" fmla="*/ 965200 h 2940050"/>
              <a:gd name="connsiteX66" fmla="*/ 101600 w 4648200"/>
              <a:gd name="connsiteY66" fmla="*/ 838200 h 2940050"/>
              <a:gd name="connsiteX0" fmla="*/ 101600 w 4648200"/>
              <a:gd name="connsiteY0" fmla="*/ 838200 h 2940050"/>
              <a:gd name="connsiteX1" fmla="*/ 146050 w 4648200"/>
              <a:gd name="connsiteY1" fmla="*/ 749300 h 2940050"/>
              <a:gd name="connsiteX2" fmla="*/ 177800 w 4648200"/>
              <a:gd name="connsiteY2" fmla="*/ 692150 h 2940050"/>
              <a:gd name="connsiteX3" fmla="*/ 279400 w 4648200"/>
              <a:gd name="connsiteY3" fmla="*/ 603250 h 2940050"/>
              <a:gd name="connsiteX4" fmla="*/ 374650 w 4648200"/>
              <a:gd name="connsiteY4" fmla="*/ 527050 h 2940050"/>
              <a:gd name="connsiteX5" fmla="*/ 463550 w 4648200"/>
              <a:gd name="connsiteY5" fmla="*/ 482600 h 2940050"/>
              <a:gd name="connsiteX6" fmla="*/ 565150 w 4648200"/>
              <a:gd name="connsiteY6" fmla="*/ 406400 h 2940050"/>
              <a:gd name="connsiteX7" fmla="*/ 717550 w 4648200"/>
              <a:gd name="connsiteY7" fmla="*/ 349250 h 2940050"/>
              <a:gd name="connsiteX8" fmla="*/ 831850 w 4648200"/>
              <a:gd name="connsiteY8" fmla="*/ 298450 h 2940050"/>
              <a:gd name="connsiteX9" fmla="*/ 927100 w 4648200"/>
              <a:gd name="connsiteY9" fmla="*/ 266700 h 2940050"/>
              <a:gd name="connsiteX10" fmla="*/ 1022350 w 4648200"/>
              <a:gd name="connsiteY10" fmla="*/ 260350 h 2940050"/>
              <a:gd name="connsiteX11" fmla="*/ 1104900 w 4648200"/>
              <a:gd name="connsiteY11" fmla="*/ 228600 h 2940050"/>
              <a:gd name="connsiteX12" fmla="*/ 1219200 w 4648200"/>
              <a:gd name="connsiteY12" fmla="*/ 190500 h 2940050"/>
              <a:gd name="connsiteX13" fmla="*/ 1346200 w 4648200"/>
              <a:gd name="connsiteY13" fmla="*/ 158750 h 2940050"/>
              <a:gd name="connsiteX14" fmla="*/ 1473200 w 4648200"/>
              <a:gd name="connsiteY14" fmla="*/ 133350 h 2940050"/>
              <a:gd name="connsiteX15" fmla="*/ 1612900 w 4648200"/>
              <a:gd name="connsiteY15" fmla="*/ 101600 h 2940050"/>
              <a:gd name="connsiteX16" fmla="*/ 1765300 w 4648200"/>
              <a:gd name="connsiteY16" fmla="*/ 82550 h 2940050"/>
              <a:gd name="connsiteX17" fmla="*/ 1943100 w 4648200"/>
              <a:gd name="connsiteY17" fmla="*/ 76200 h 2940050"/>
              <a:gd name="connsiteX18" fmla="*/ 2070100 w 4648200"/>
              <a:gd name="connsiteY18" fmla="*/ 50800 h 2940050"/>
              <a:gd name="connsiteX19" fmla="*/ 2254250 w 4648200"/>
              <a:gd name="connsiteY19" fmla="*/ 25400 h 2940050"/>
              <a:gd name="connsiteX20" fmla="*/ 2451100 w 4648200"/>
              <a:gd name="connsiteY20" fmla="*/ 6350 h 2940050"/>
              <a:gd name="connsiteX21" fmla="*/ 2679700 w 4648200"/>
              <a:gd name="connsiteY21" fmla="*/ 0 h 2940050"/>
              <a:gd name="connsiteX22" fmla="*/ 2876550 w 4648200"/>
              <a:gd name="connsiteY22" fmla="*/ 6350 h 2940050"/>
              <a:gd name="connsiteX23" fmla="*/ 3092450 w 4648200"/>
              <a:gd name="connsiteY23" fmla="*/ 19050 h 2940050"/>
              <a:gd name="connsiteX24" fmla="*/ 3327400 w 4648200"/>
              <a:gd name="connsiteY24" fmla="*/ 63500 h 2940050"/>
              <a:gd name="connsiteX25" fmla="*/ 3517900 w 4648200"/>
              <a:gd name="connsiteY25" fmla="*/ 120650 h 2940050"/>
              <a:gd name="connsiteX26" fmla="*/ 3714750 w 4648200"/>
              <a:gd name="connsiteY26" fmla="*/ 171450 h 2940050"/>
              <a:gd name="connsiteX27" fmla="*/ 3886200 w 4648200"/>
              <a:gd name="connsiteY27" fmla="*/ 247650 h 2940050"/>
              <a:gd name="connsiteX28" fmla="*/ 4044950 w 4648200"/>
              <a:gd name="connsiteY28" fmla="*/ 342900 h 2940050"/>
              <a:gd name="connsiteX29" fmla="*/ 4197350 w 4648200"/>
              <a:gd name="connsiteY29" fmla="*/ 457200 h 2940050"/>
              <a:gd name="connsiteX30" fmla="*/ 4337050 w 4648200"/>
              <a:gd name="connsiteY30" fmla="*/ 571500 h 2940050"/>
              <a:gd name="connsiteX31" fmla="*/ 4476750 w 4648200"/>
              <a:gd name="connsiteY31" fmla="*/ 742950 h 2940050"/>
              <a:gd name="connsiteX32" fmla="*/ 4559300 w 4648200"/>
              <a:gd name="connsiteY32" fmla="*/ 901700 h 2940050"/>
              <a:gd name="connsiteX33" fmla="*/ 4616450 w 4648200"/>
              <a:gd name="connsiteY33" fmla="*/ 1085850 h 2940050"/>
              <a:gd name="connsiteX34" fmla="*/ 4641850 w 4648200"/>
              <a:gd name="connsiteY34" fmla="*/ 1270000 h 2940050"/>
              <a:gd name="connsiteX35" fmla="*/ 4648200 w 4648200"/>
              <a:gd name="connsiteY35" fmla="*/ 1460500 h 2940050"/>
              <a:gd name="connsiteX36" fmla="*/ 4641850 w 4648200"/>
              <a:gd name="connsiteY36" fmla="*/ 1631950 h 2940050"/>
              <a:gd name="connsiteX37" fmla="*/ 4603750 w 4648200"/>
              <a:gd name="connsiteY37" fmla="*/ 1873250 h 2940050"/>
              <a:gd name="connsiteX38" fmla="*/ 4540250 w 4648200"/>
              <a:gd name="connsiteY38" fmla="*/ 2063750 h 2940050"/>
              <a:gd name="connsiteX39" fmla="*/ 4419600 w 4648200"/>
              <a:gd name="connsiteY39" fmla="*/ 2279650 h 2940050"/>
              <a:gd name="connsiteX40" fmla="*/ 4286250 w 4648200"/>
              <a:gd name="connsiteY40" fmla="*/ 2432050 h 2940050"/>
              <a:gd name="connsiteX41" fmla="*/ 4121150 w 4648200"/>
              <a:gd name="connsiteY41" fmla="*/ 2571750 h 2940050"/>
              <a:gd name="connsiteX42" fmla="*/ 3949700 w 4648200"/>
              <a:gd name="connsiteY42" fmla="*/ 2673350 h 2940050"/>
              <a:gd name="connsiteX43" fmla="*/ 3759200 w 4648200"/>
              <a:gd name="connsiteY43" fmla="*/ 2755900 h 2940050"/>
              <a:gd name="connsiteX44" fmla="*/ 3568700 w 4648200"/>
              <a:gd name="connsiteY44" fmla="*/ 2832100 h 2940050"/>
              <a:gd name="connsiteX45" fmla="*/ 3362325 w 4648200"/>
              <a:gd name="connsiteY45" fmla="*/ 2901950 h 2940050"/>
              <a:gd name="connsiteX46" fmla="*/ 3108325 w 4648200"/>
              <a:gd name="connsiteY46" fmla="*/ 2933700 h 2940050"/>
              <a:gd name="connsiteX47" fmla="*/ 2813050 w 4648200"/>
              <a:gd name="connsiteY47" fmla="*/ 2936875 h 2940050"/>
              <a:gd name="connsiteX48" fmla="*/ 2501900 w 4648200"/>
              <a:gd name="connsiteY48" fmla="*/ 2933700 h 2940050"/>
              <a:gd name="connsiteX49" fmla="*/ 2209800 w 4648200"/>
              <a:gd name="connsiteY49" fmla="*/ 2930525 h 2940050"/>
              <a:gd name="connsiteX50" fmla="*/ 1819275 w 4648200"/>
              <a:gd name="connsiteY50" fmla="*/ 2940050 h 2940050"/>
              <a:gd name="connsiteX51" fmla="*/ 1492250 w 4648200"/>
              <a:gd name="connsiteY51" fmla="*/ 2936875 h 2940050"/>
              <a:gd name="connsiteX52" fmla="*/ 1254125 w 4648200"/>
              <a:gd name="connsiteY52" fmla="*/ 2933700 h 2940050"/>
              <a:gd name="connsiteX53" fmla="*/ 1028700 w 4648200"/>
              <a:gd name="connsiteY53" fmla="*/ 2870200 h 2940050"/>
              <a:gd name="connsiteX54" fmla="*/ 850900 w 4648200"/>
              <a:gd name="connsiteY54" fmla="*/ 2800350 h 2940050"/>
              <a:gd name="connsiteX55" fmla="*/ 679450 w 4648200"/>
              <a:gd name="connsiteY55" fmla="*/ 2724150 h 2940050"/>
              <a:gd name="connsiteX56" fmla="*/ 514350 w 4648200"/>
              <a:gd name="connsiteY56" fmla="*/ 2597150 h 2940050"/>
              <a:gd name="connsiteX57" fmla="*/ 381000 w 4648200"/>
              <a:gd name="connsiteY57" fmla="*/ 2432050 h 2940050"/>
              <a:gd name="connsiteX58" fmla="*/ 285750 w 4648200"/>
              <a:gd name="connsiteY58" fmla="*/ 2317750 h 2940050"/>
              <a:gd name="connsiteX59" fmla="*/ 196850 w 4648200"/>
              <a:gd name="connsiteY59" fmla="*/ 2165350 h 2940050"/>
              <a:gd name="connsiteX60" fmla="*/ 114300 w 4648200"/>
              <a:gd name="connsiteY60" fmla="*/ 1981200 h 2940050"/>
              <a:gd name="connsiteX61" fmla="*/ 69850 w 4648200"/>
              <a:gd name="connsiteY61" fmla="*/ 1809750 h 2940050"/>
              <a:gd name="connsiteX62" fmla="*/ 25400 w 4648200"/>
              <a:gd name="connsiteY62" fmla="*/ 1600200 h 2940050"/>
              <a:gd name="connsiteX63" fmla="*/ 0 w 4648200"/>
              <a:gd name="connsiteY63" fmla="*/ 1377950 h 2940050"/>
              <a:gd name="connsiteX64" fmla="*/ 19050 w 4648200"/>
              <a:gd name="connsiteY64" fmla="*/ 1155700 h 2940050"/>
              <a:gd name="connsiteX65" fmla="*/ 44450 w 4648200"/>
              <a:gd name="connsiteY65" fmla="*/ 965200 h 2940050"/>
              <a:gd name="connsiteX66" fmla="*/ 101600 w 4648200"/>
              <a:gd name="connsiteY66" fmla="*/ 838200 h 2940050"/>
              <a:gd name="connsiteX0" fmla="*/ 101600 w 4648200"/>
              <a:gd name="connsiteY0" fmla="*/ 838200 h 2940050"/>
              <a:gd name="connsiteX1" fmla="*/ 146050 w 4648200"/>
              <a:gd name="connsiteY1" fmla="*/ 749300 h 2940050"/>
              <a:gd name="connsiteX2" fmla="*/ 177800 w 4648200"/>
              <a:gd name="connsiteY2" fmla="*/ 692150 h 2940050"/>
              <a:gd name="connsiteX3" fmla="*/ 279400 w 4648200"/>
              <a:gd name="connsiteY3" fmla="*/ 603250 h 2940050"/>
              <a:gd name="connsiteX4" fmla="*/ 374650 w 4648200"/>
              <a:gd name="connsiteY4" fmla="*/ 527050 h 2940050"/>
              <a:gd name="connsiteX5" fmla="*/ 463550 w 4648200"/>
              <a:gd name="connsiteY5" fmla="*/ 482600 h 2940050"/>
              <a:gd name="connsiteX6" fmla="*/ 565150 w 4648200"/>
              <a:gd name="connsiteY6" fmla="*/ 406400 h 2940050"/>
              <a:gd name="connsiteX7" fmla="*/ 717550 w 4648200"/>
              <a:gd name="connsiteY7" fmla="*/ 349250 h 2940050"/>
              <a:gd name="connsiteX8" fmla="*/ 831850 w 4648200"/>
              <a:gd name="connsiteY8" fmla="*/ 298450 h 2940050"/>
              <a:gd name="connsiteX9" fmla="*/ 927100 w 4648200"/>
              <a:gd name="connsiteY9" fmla="*/ 266700 h 2940050"/>
              <a:gd name="connsiteX10" fmla="*/ 1022350 w 4648200"/>
              <a:gd name="connsiteY10" fmla="*/ 260350 h 2940050"/>
              <a:gd name="connsiteX11" fmla="*/ 1104900 w 4648200"/>
              <a:gd name="connsiteY11" fmla="*/ 228600 h 2940050"/>
              <a:gd name="connsiteX12" fmla="*/ 1219200 w 4648200"/>
              <a:gd name="connsiteY12" fmla="*/ 190500 h 2940050"/>
              <a:gd name="connsiteX13" fmla="*/ 1346200 w 4648200"/>
              <a:gd name="connsiteY13" fmla="*/ 158750 h 2940050"/>
              <a:gd name="connsiteX14" fmla="*/ 1473200 w 4648200"/>
              <a:gd name="connsiteY14" fmla="*/ 133350 h 2940050"/>
              <a:gd name="connsiteX15" fmla="*/ 1612900 w 4648200"/>
              <a:gd name="connsiteY15" fmla="*/ 101600 h 2940050"/>
              <a:gd name="connsiteX16" fmla="*/ 1765300 w 4648200"/>
              <a:gd name="connsiteY16" fmla="*/ 82550 h 2940050"/>
              <a:gd name="connsiteX17" fmla="*/ 1943100 w 4648200"/>
              <a:gd name="connsiteY17" fmla="*/ 76200 h 2940050"/>
              <a:gd name="connsiteX18" fmla="*/ 2070100 w 4648200"/>
              <a:gd name="connsiteY18" fmla="*/ 50800 h 2940050"/>
              <a:gd name="connsiteX19" fmla="*/ 2254250 w 4648200"/>
              <a:gd name="connsiteY19" fmla="*/ 25400 h 2940050"/>
              <a:gd name="connsiteX20" fmla="*/ 2451100 w 4648200"/>
              <a:gd name="connsiteY20" fmla="*/ 6350 h 2940050"/>
              <a:gd name="connsiteX21" fmla="*/ 2679700 w 4648200"/>
              <a:gd name="connsiteY21" fmla="*/ 0 h 2940050"/>
              <a:gd name="connsiteX22" fmla="*/ 2876550 w 4648200"/>
              <a:gd name="connsiteY22" fmla="*/ 6350 h 2940050"/>
              <a:gd name="connsiteX23" fmla="*/ 3092450 w 4648200"/>
              <a:gd name="connsiteY23" fmla="*/ 19050 h 2940050"/>
              <a:gd name="connsiteX24" fmla="*/ 3327400 w 4648200"/>
              <a:gd name="connsiteY24" fmla="*/ 63500 h 2940050"/>
              <a:gd name="connsiteX25" fmla="*/ 3517900 w 4648200"/>
              <a:gd name="connsiteY25" fmla="*/ 120650 h 2940050"/>
              <a:gd name="connsiteX26" fmla="*/ 3714750 w 4648200"/>
              <a:gd name="connsiteY26" fmla="*/ 171450 h 2940050"/>
              <a:gd name="connsiteX27" fmla="*/ 3886200 w 4648200"/>
              <a:gd name="connsiteY27" fmla="*/ 247650 h 2940050"/>
              <a:gd name="connsiteX28" fmla="*/ 4044950 w 4648200"/>
              <a:gd name="connsiteY28" fmla="*/ 342900 h 2940050"/>
              <a:gd name="connsiteX29" fmla="*/ 4197350 w 4648200"/>
              <a:gd name="connsiteY29" fmla="*/ 457200 h 2940050"/>
              <a:gd name="connsiteX30" fmla="*/ 4337050 w 4648200"/>
              <a:gd name="connsiteY30" fmla="*/ 571500 h 2940050"/>
              <a:gd name="connsiteX31" fmla="*/ 4476750 w 4648200"/>
              <a:gd name="connsiteY31" fmla="*/ 742950 h 2940050"/>
              <a:gd name="connsiteX32" fmla="*/ 4559300 w 4648200"/>
              <a:gd name="connsiteY32" fmla="*/ 901700 h 2940050"/>
              <a:gd name="connsiteX33" fmla="*/ 4616450 w 4648200"/>
              <a:gd name="connsiteY33" fmla="*/ 1085850 h 2940050"/>
              <a:gd name="connsiteX34" fmla="*/ 4641850 w 4648200"/>
              <a:gd name="connsiteY34" fmla="*/ 1270000 h 2940050"/>
              <a:gd name="connsiteX35" fmla="*/ 4648200 w 4648200"/>
              <a:gd name="connsiteY35" fmla="*/ 1460500 h 2940050"/>
              <a:gd name="connsiteX36" fmla="*/ 4641850 w 4648200"/>
              <a:gd name="connsiteY36" fmla="*/ 1631950 h 2940050"/>
              <a:gd name="connsiteX37" fmla="*/ 4603750 w 4648200"/>
              <a:gd name="connsiteY37" fmla="*/ 1873250 h 2940050"/>
              <a:gd name="connsiteX38" fmla="*/ 4540250 w 4648200"/>
              <a:gd name="connsiteY38" fmla="*/ 2063750 h 2940050"/>
              <a:gd name="connsiteX39" fmla="*/ 4419600 w 4648200"/>
              <a:gd name="connsiteY39" fmla="*/ 2279650 h 2940050"/>
              <a:gd name="connsiteX40" fmla="*/ 4286250 w 4648200"/>
              <a:gd name="connsiteY40" fmla="*/ 2432050 h 2940050"/>
              <a:gd name="connsiteX41" fmla="*/ 4121150 w 4648200"/>
              <a:gd name="connsiteY41" fmla="*/ 2571750 h 2940050"/>
              <a:gd name="connsiteX42" fmla="*/ 3949700 w 4648200"/>
              <a:gd name="connsiteY42" fmla="*/ 2673350 h 2940050"/>
              <a:gd name="connsiteX43" fmla="*/ 3759200 w 4648200"/>
              <a:gd name="connsiteY43" fmla="*/ 2755900 h 2940050"/>
              <a:gd name="connsiteX44" fmla="*/ 3568700 w 4648200"/>
              <a:gd name="connsiteY44" fmla="*/ 2832100 h 2940050"/>
              <a:gd name="connsiteX45" fmla="*/ 3362325 w 4648200"/>
              <a:gd name="connsiteY45" fmla="*/ 2901950 h 2940050"/>
              <a:gd name="connsiteX46" fmla="*/ 3108325 w 4648200"/>
              <a:gd name="connsiteY46" fmla="*/ 2933700 h 2940050"/>
              <a:gd name="connsiteX47" fmla="*/ 2813050 w 4648200"/>
              <a:gd name="connsiteY47" fmla="*/ 2936875 h 2940050"/>
              <a:gd name="connsiteX48" fmla="*/ 2501900 w 4648200"/>
              <a:gd name="connsiteY48" fmla="*/ 2933700 h 2940050"/>
              <a:gd name="connsiteX49" fmla="*/ 2209800 w 4648200"/>
              <a:gd name="connsiteY49" fmla="*/ 2936875 h 2940050"/>
              <a:gd name="connsiteX50" fmla="*/ 1819275 w 4648200"/>
              <a:gd name="connsiteY50" fmla="*/ 2940050 h 2940050"/>
              <a:gd name="connsiteX51" fmla="*/ 1492250 w 4648200"/>
              <a:gd name="connsiteY51" fmla="*/ 2936875 h 2940050"/>
              <a:gd name="connsiteX52" fmla="*/ 1254125 w 4648200"/>
              <a:gd name="connsiteY52" fmla="*/ 2933700 h 2940050"/>
              <a:gd name="connsiteX53" fmla="*/ 1028700 w 4648200"/>
              <a:gd name="connsiteY53" fmla="*/ 2870200 h 2940050"/>
              <a:gd name="connsiteX54" fmla="*/ 850900 w 4648200"/>
              <a:gd name="connsiteY54" fmla="*/ 2800350 h 2940050"/>
              <a:gd name="connsiteX55" fmla="*/ 679450 w 4648200"/>
              <a:gd name="connsiteY55" fmla="*/ 2724150 h 2940050"/>
              <a:gd name="connsiteX56" fmla="*/ 514350 w 4648200"/>
              <a:gd name="connsiteY56" fmla="*/ 2597150 h 2940050"/>
              <a:gd name="connsiteX57" fmla="*/ 381000 w 4648200"/>
              <a:gd name="connsiteY57" fmla="*/ 2432050 h 2940050"/>
              <a:gd name="connsiteX58" fmla="*/ 285750 w 4648200"/>
              <a:gd name="connsiteY58" fmla="*/ 2317750 h 2940050"/>
              <a:gd name="connsiteX59" fmla="*/ 196850 w 4648200"/>
              <a:gd name="connsiteY59" fmla="*/ 2165350 h 2940050"/>
              <a:gd name="connsiteX60" fmla="*/ 114300 w 4648200"/>
              <a:gd name="connsiteY60" fmla="*/ 1981200 h 2940050"/>
              <a:gd name="connsiteX61" fmla="*/ 69850 w 4648200"/>
              <a:gd name="connsiteY61" fmla="*/ 1809750 h 2940050"/>
              <a:gd name="connsiteX62" fmla="*/ 25400 w 4648200"/>
              <a:gd name="connsiteY62" fmla="*/ 1600200 h 2940050"/>
              <a:gd name="connsiteX63" fmla="*/ 0 w 4648200"/>
              <a:gd name="connsiteY63" fmla="*/ 1377950 h 2940050"/>
              <a:gd name="connsiteX64" fmla="*/ 19050 w 4648200"/>
              <a:gd name="connsiteY64" fmla="*/ 1155700 h 2940050"/>
              <a:gd name="connsiteX65" fmla="*/ 44450 w 4648200"/>
              <a:gd name="connsiteY65" fmla="*/ 965200 h 2940050"/>
              <a:gd name="connsiteX66" fmla="*/ 101600 w 4648200"/>
              <a:gd name="connsiteY66" fmla="*/ 838200 h 2940050"/>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6875 h 2937549"/>
              <a:gd name="connsiteX50" fmla="*/ 1819275 w 4648200"/>
              <a:gd name="connsiteY50" fmla="*/ 2936875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6875 h 2937549"/>
              <a:gd name="connsiteX50" fmla="*/ 1819275 w 4648200"/>
              <a:gd name="connsiteY50" fmla="*/ 2936875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6875 h 2937549"/>
              <a:gd name="connsiteX50" fmla="*/ 1822450 w 4648200"/>
              <a:gd name="connsiteY50" fmla="*/ 2927350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6875 h 2937549"/>
              <a:gd name="connsiteX50" fmla="*/ 1822450 w 4648200"/>
              <a:gd name="connsiteY50" fmla="*/ 2927350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6875 h 2937549"/>
              <a:gd name="connsiteX50" fmla="*/ 1822450 w 4648200"/>
              <a:gd name="connsiteY50" fmla="*/ 2933700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7549"/>
              <a:gd name="connsiteX1" fmla="*/ 146050 w 4648200"/>
              <a:gd name="connsiteY1" fmla="*/ 749300 h 2937549"/>
              <a:gd name="connsiteX2" fmla="*/ 177800 w 4648200"/>
              <a:gd name="connsiteY2" fmla="*/ 692150 h 2937549"/>
              <a:gd name="connsiteX3" fmla="*/ 279400 w 4648200"/>
              <a:gd name="connsiteY3" fmla="*/ 603250 h 2937549"/>
              <a:gd name="connsiteX4" fmla="*/ 374650 w 4648200"/>
              <a:gd name="connsiteY4" fmla="*/ 527050 h 2937549"/>
              <a:gd name="connsiteX5" fmla="*/ 463550 w 4648200"/>
              <a:gd name="connsiteY5" fmla="*/ 482600 h 2937549"/>
              <a:gd name="connsiteX6" fmla="*/ 565150 w 4648200"/>
              <a:gd name="connsiteY6" fmla="*/ 406400 h 2937549"/>
              <a:gd name="connsiteX7" fmla="*/ 717550 w 4648200"/>
              <a:gd name="connsiteY7" fmla="*/ 349250 h 2937549"/>
              <a:gd name="connsiteX8" fmla="*/ 831850 w 4648200"/>
              <a:gd name="connsiteY8" fmla="*/ 298450 h 2937549"/>
              <a:gd name="connsiteX9" fmla="*/ 927100 w 4648200"/>
              <a:gd name="connsiteY9" fmla="*/ 266700 h 2937549"/>
              <a:gd name="connsiteX10" fmla="*/ 1022350 w 4648200"/>
              <a:gd name="connsiteY10" fmla="*/ 260350 h 2937549"/>
              <a:gd name="connsiteX11" fmla="*/ 1104900 w 4648200"/>
              <a:gd name="connsiteY11" fmla="*/ 228600 h 2937549"/>
              <a:gd name="connsiteX12" fmla="*/ 1219200 w 4648200"/>
              <a:gd name="connsiteY12" fmla="*/ 190500 h 2937549"/>
              <a:gd name="connsiteX13" fmla="*/ 1346200 w 4648200"/>
              <a:gd name="connsiteY13" fmla="*/ 158750 h 2937549"/>
              <a:gd name="connsiteX14" fmla="*/ 1473200 w 4648200"/>
              <a:gd name="connsiteY14" fmla="*/ 133350 h 2937549"/>
              <a:gd name="connsiteX15" fmla="*/ 1612900 w 4648200"/>
              <a:gd name="connsiteY15" fmla="*/ 101600 h 2937549"/>
              <a:gd name="connsiteX16" fmla="*/ 1765300 w 4648200"/>
              <a:gd name="connsiteY16" fmla="*/ 82550 h 2937549"/>
              <a:gd name="connsiteX17" fmla="*/ 1943100 w 4648200"/>
              <a:gd name="connsiteY17" fmla="*/ 76200 h 2937549"/>
              <a:gd name="connsiteX18" fmla="*/ 2070100 w 4648200"/>
              <a:gd name="connsiteY18" fmla="*/ 50800 h 2937549"/>
              <a:gd name="connsiteX19" fmla="*/ 2254250 w 4648200"/>
              <a:gd name="connsiteY19" fmla="*/ 25400 h 2937549"/>
              <a:gd name="connsiteX20" fmla="*/ 2451100 w 4648200"/>
              <a:gd name="connsiteY20" fmla="*/ 6350 h 2937549"/>
              <a:gd name="connsiteX21" fmla="*/ 2679700 w 4648200"/>
              <a:gd name="connsiteY21" fmla="*/ 0 h 2937549"/>
              <a:gd name="connsiteX22" fmla="*/ 2876550 w 4648200"/>
              <a:gd name="connsiteY22" fmla="*/ 6350 h 2937549"/>
              <a:gd name="connsiteX23" fmla="*/ 3092450 w 4648200"/>
              <a:gd name="connsiteY23" fmla="*/ 19050 h 2937549"/>
              <a:gd name="connsiteX24" fmla="*/ 3327400 w 4648200"/>
              <a:gd name="connsiteY24" fmla="*/ 63500 h 2937549"/>
              <a:gd name="connsiteX25" fmla="*/ 3517900 w 4648200"/>
              <a:gd name="connsiteY25" fmla="*/ 120650 h 2937549"/>
              <a:gd name="connsiteX26" fmla="*/ 3714750 w 4648200"/>
              <a:gd name="connsiteY26" fmla="*/ 171450 h 2937549"/>
              <a:gd name="connsiteX27" fmla="*/ 3886200 w 4648200"/>
              <a:gd name="connsiteY27" fmla="*/ 247650 h 2937549"/>
              <a:gd name="connsiteX28" fmla="*/ 4044950 w 4648200"/>
              <a:gd name="connsiteY28" fmla="*/ 342900 h 2937549"/>
              <a:gd name="connsiteX29" fmla="*/ 4197350 w 4648200"/>
              <a:gd name="connsiteY29" fmla="*/ 457200 h 2937549"/>
              <a:gd name="connsiteX30" fmla="*/ 4337050 w 4648200"/>
              <a:gd name="connsiteY30" fmla="*/ 571500 h 2937549"/>
              <a:gd name="connsiteX31" fmla="*/ 4476750 w 4648200"/>
              <a:gd name="connsiteY31" fmla="*/ 742950 h 2937549"/>
              <a:gd name="connsiteX32" fmla="*/ 4559300 w 4648200"/>
              <a:gd name="connsiteY32" fmla="*/ 901700 h 2937549"/>
              <a:gd name="connsiteX33" fmla="*/ 4616450 w 4648200"/>
              <a:gd name="connsiteY33" fmla="*/ 1085850 h 2937549"/>
              <a:gd name="connsiteX34" fmla="*/ 4641850 w 4648200"/>
              <a:gd name="connsiteY34" fmla="*/ 1270000 h 2937549"/>
              <a:gd name="connsiteX35" fmla="*/ 4648200 w 4648200"/>
              <a:gd name="connsiteY35" fmla="*/ 1460500 h 2937549"/>
              <a:gd name="connsiteX36" fmla="*/ 4641850 w 4648200"/>
              <a:gd name="connsiteY36" fmla="*/ 1631950 h 2937549"/>
              <a:gd name="connsiteX37" fmla="*/ 4603750 w 4648200"/>
              <a:gd name="connsiteY37" fmla="*/ 1873250 h 2937549"/>
              <a:gd name="connsiteX38" fmla="*/ 4540250 w 4648200"/>
              <a:gd name="connsiteY38" fmla="*/ 2063750 h 2937549"/>
              <a:gd name="connsiteX39" fmla="*/ 4419600 w 4648200"/>
              <a:gd name="connsiteY39" fmla="*/ 2279650 h 2937549"/>
              <a:gd name="connsiteX40" fmla="*/ 4286250 w 4648200"/>
              <a:gd name="connsiteY40" fmla="*/ 2432050 h 2937549"/>
              <a:gd name="connsiteX41" fmla="*/ 4121150 w 4648200"/>
              <a:gd name="connsiteY41" fmla="*/ 2571750 h 2937549"/>
              <a:gd name="connsiteX42" fmla="*/ 3949700 w 4648200"/>
              <a:gd name="connsiteY42" fmla="*/ 2673350 h 2937549"/>
              <a:gd name="connsiteX43" fmla="*/ 3759200 w 4648200"/>
              <a:gd name="connsiteY43" fmla="*/ 2755900 h 2937549"/>
              <a:gd name="connsiteX44" fmla="*/ 3568700 w 4648200"/>
              <a:gd name="connsiteY44" fmla="*/ 2832100 h 2937549"/>
              <a:gd name="connsiteX45" fmla="*/ 3362325 w 4648200"/>
              <a:gd name="connsiteY45" fmla="*/ 2901950 h 2937549"/>
              <a:gd name="connsiteX46" fmla="*/ 3108325 w 4648200"/>
              <a:gd name="connsiteY46" fmla="*/ 2933700 h 2937549"/>
              <a:gd name="connsiteX47" fmla="*/ 2813050 w 4648200"/>
              <a:gd name="connsiteY47" fmla="*/ 2936875 h 2937549"/>
              <a:gd name="connsiteX48" fmla="*/ 2501900 w 4648200"/>
              <a:gd name="connsiteY48" fmla="*/ 2933700 h 2937549"/>
              <a:gd name="connsiteX49" fmla="*/ 2209800 w 4648200"/>
              <a:gd name="connsiteY49" fmla="*/ 2933700 h 2937549"/>
              <a:gd name="connsiteX50" fmla="*/ 1822450 w 4648200"/>
              <a:gd name="connsiteY50" fmla="*/ 2933700 h 2937549"/>
              <a:gd name="connsiteX51" fmla="*/ 1492250 w 4648200"/>
              <a:gd name="connsiteY51" fmla="*/ 2936875 h 2937549"/>
              <a:gd name="connsiteX52" fmla="*/ 1254125 w 4648200"/>
              <a:gd name="connsiteY52" fmla="*/ 2933700 h 2937549"/>
              <a:gd name="connsiteX53" fmla="*/ 1028700 w 4648200"/>
              <a:gd name="connsiteY53" fmla="*/ 2870200 h 2937549"/>
              <a:gd name="connsiteX54" fmla="*/ 850900 w 4648200"/>
              <a:gd name="connsiteY54" fmla="*/ 2800350 h 2937549"/>
              <a:gd name="connsiteX55" fmla="*/ 679450 w 4648200"/>
              <a:gd name="connsiteY55" fmla="*/ 2724150 h 2937549"/>
              <a:gd name="connsiteX56" fmla="*/ 514350 w 4648200"/>
              <a:gd name="connsiteY56" fmla="*/ 2597150 h 2937549"/>
              <a:gd name="connsiteX57" fmla="*/ 381000 w 4648200"/>
              <a:gd name="connsiteY57" fmla="*/ 2432050 h 2937549"/>
              <a:gd name="connsiteX58" fmla="*/ 285750 w 4648200"/>
              <a:gd name="connsiteY58" fmla="*/ 2317750 h 2937549"/>
              <a:gd name="connsiteX59" fmla="*/ 196850 w 4648200"/>
              <a:gd name="connsiteY59" fmla="*/ 2165350 h 2937549"/>
              <a:gd name="connsiteX60" fmla="*/ 114300 w 4648200"/>
              <a:gd name="connsiteY60" fmla="*/ 1981200 h 2937549"/>
              <a:gd name="connsiteX61" fmla="*/ 69850 w 4648200"/>
              <a:gd name="connsiteY61" fmla="*/ 1809750 h 2937549"/>
              <a:gd name="connsiteX62" fmla="*/ 25400 w 4648200"/>
              <a:gd name="connsiteY62" fmla="*/ 1600200 h 2937549"/>
              <a:gd name="connsiteX63" fmla="*/ 0 w 4648200"/>
              <a:gd name="connsiteY63" fmla="*/ 1377950 h 2937549"/>
              <a:gd name="connsiteX64" fmla="*/ 19050 w 4648200"/>
              <a:gd name="connsiteY64" fmla="*/ 1155700 h 2937549"/>
              <a:gd name="connsiteX65" fmla="*/ 44450 w 4648200"/>
              <a:gd name="connsiteY65" fmla="*/ 965200 h 2937549"/>
              <a:gd name="connsiteX66" fmla="*/ 101600 w 4648200"/>
              <a:gd name="connsiteY66" fmla="*/ 838200 h 2937549"/>
              <a:gd name="connsiteX0" fmla="*/ 101600 w 4648200"/>
              <a:gd name="connsiteY0" fmla="*/ 838200 h 2936875"/>
              <a:gd name="connsiteX1" fmla="*/ 146050 w 4648200"/>
              <a:gd name="connsiteY1" fmla="*/ 749300 h 2936875"/>
              <a:gd name="connsiteX2" fmla="*/ 177800 w 4648200"/>
              <a:gd name="connsiteY2" fmla="*/ 692150 h 2936875"/>
              <a:gd name="connsiteX3" fmla="*/ 279400 w 4648200"/>
              <a:gd name="connsiteY3" fmla="*/ 603250 h 2936875"/>
              <a:gd name="connsiteX4" fmla="*/ 374650 w 4648200"/>
              <a:gd name="connsiteY4" fmla="*/ 527050 h 2936875"/>
              <a:gd name="connsiteX5" fmla="*/ 463550 w 4648200"/>
              <a:gd name="connsiteY5" fmla="*/ 482600 h 2936875"/>
              <a:gd name="connsiteX6" fmla="*/ 565150 w 4648200"/>
              <a:gd name="connsiteY6" fmla="*/ 406400 h 2936875"/>
              <a:gd name="connsiteX7" fmla="*/ 717550 w 4648200"/>
              <a:gd name="connsiteY7" fmla="*/ 349250 h 2936875"/>
              <a:gd name="connsiteX8" fmla="*/ 831850 w 4648200"/>
              <a:gd name="connsiteY8" fmla="*/ 298450 h 2936875"/>
              <a:gd name="connsiteX9" fmla="*/ 927100 w 4648200"/>
              <a:gd name="connsiteY9" fmla="*/ 266700 h 2936875"/>
              <a:gd name="connsiteX10" fmla="*/ 1022350 w 4648200"/>
              <a:gd name="connsiteY10" fmla="*/ 260350 h 2936875"/>
              <a:gd name="connsiteX11" fmla="*/ 1104900 w 4648200"/>
              <a:gd name="connsiteY11" fmla="*/ 228600 h 2936875"/>
              <a:gd name="connsiteX12" fmla="*/ 1219200 w 4648200"/>
              <a:gd name="connsiteY12" fmla="*/ 190500 h 2936875"/>
              <a:gd name="connsiteX13" fmla="*/ 1346200 w 4648200"/>
              <a:gd name="connsiteY13" fmla="*/ 158750 h 2936875"/>
              <a:gd name="connsiteX14" fmla="*/ 1473200 w 4648200"/>
              <a:gd name="connsiteY14" fmla="*/ 133350 h 2936875"/>
              <a:gd name="connsiteX15" fmla="*/ 1612900 w 4648200"/>
              <a:gd name="connsiteY15" fmla="*/ 101600 h 2936875"/>
              <a:gd name="connsiteX16" fmla="*/ 1765300 w 4648200"/>
              <a:gd name="connsiteY16" fmla="*/ 82550 h 2936875"/>
              <a:gd name="connsiteX17" fmla="*/ 1943100 w 4648200"/>
              <a:gd name="connsiteY17" fmla="*/ 76200 h 2936875"/>
              <a:gd name="connsiteX18" fmla="*/ 2070100 w 4648200"/>
              <a:gd name="connsiteY18" fmla="*/ 50800 h 2936875"/>
              <a:gd name="connsiteX19" fmla="*/ 2254250 w 4648200"/>
              <a:gd name="connsiteY19" fmla="*/ 25400 h 2936875"/>
              <a:gd name="connsiteX20" fmla="*/ 2451100 w 4648200"/>
              <a:gd name="connsiteY20" fmla="*/ 6350 h 2936875"/>
              <a:gd name="connsiteX21" fmla="*/ 2679700 w 4648200"/>
              <a:gd name="connsiteY21" fmla="*/ 0 h 2936875"/>
              <a:gd name="connsiteX22" fmla="*/ 2876550 w 4648200"/>
              <a:gd name="connsiteY22" fmla="*/ 6350 h 2936875"/>
              <a:gd name="connsiteX23" fmla="*/ 3092450 w 4648200"/>
              <a:gd name="connsiteY23" fmla="*/ 19050 h 2936875"/>
              <a:gd name="connsiteX24" fmla="*/ 3327400 w 4648200"/>
              <a:gd name="connsiteY24" fmla="*/ 63500 h 2936875"/>
              <a:gd name="connsiteX25" fmla="*/ 3517900 w 4648200"/>
              <a:gd name="connsiteY25" fmla="*/ 120650 h 2936875"/>
              <a:gd name="connsiteX26" fmla="*/ 3714750 w 4648200"/>
              <a:gd name="connsiteY26" fmla="*/ 171450 h 2936875"/>
              <a:gd name="connsiteX27" fmla="*/ 3886200 w 4648200"/>
              <a:gd name="connsiteY27" fmla="*/ 247650 h 2936875"/>
              <a:gd name="connsiteX28" fmla="*/ 4044950 w 4648200"/>
              <a:gd name="connsiteY28" fmla="*/ 342900 h 2936875"/>
              <a:gd name="connsiteX29" fmla="*/ 4197350 w 4648200"/>
              <a:gd name="connsiteY29" fmla="*/ 457200 h 2936875"/>
              <a:gd name="connsiteX30" fmla="*/ 4337050 w 4648200"/>
              <a:gd name="connsiteY30" fmla="*/ 571500 h 2936875"/>
              <a:gd name="connsiteX31" fmla="*/ 4476750 w 4648200"/>
              <a:gd name="connsiteY31" fmla="*/ 742950 h 2936875"/>
              <a:gd name="connsiteX32" fmla="*/ 4559300 w 4648200"/>
              <a:gd name="connsiteY32" fmla="*/ 901700 h 2936875"/>
              <a:gd name="connsiteX33" fmla="*/ 4616450 w 4648200"/>
              <a:gd name="connsiteY33" fmla="*/ 1085850 h 2936875"/>
              <a:gd name="connsiteX34" fmla="*/ 4641850 w 4648200"/>
              <a:gd name="connsiteY34" fmla="*/ 1270000 h 2936875"/>
              <a:gd name="connsiteX35" fmla="*/ 4648200 w 4648200"/>
              <a:gd name="connsiteY35" fmla="*/ 1460500 h 2936875"/>
              <a:gd name="connsiteX36" fmla="*/ 4641850 w 4648200"/>
              <a:gd name="connsiteY36" fmla="*/ 1631950 h 2936875"/>
              <a:gd name="connsiteX37" fmla="*/ 4603750 w 4648200"/>
              <a:gd name="connsiteY37" fmla="*/ 1873250 h 2936875"/>
              <a:gd name="connsiteX38" fmla="*/ 4540250 w 4648200"/>
              <a:gd name="connsiteY38" fmla="*/ 2063750 h 2936875"/>
              <a:gd name="connsiteX39" fmla="*/ 4419600 w 4648200"/>
              <a:gd name="connsiteY39" fmla="*/ 2279650 h 2936875"/>
              <a:gd name="connsiteX40" fmla="*/ 4286250 w 4648200"/>
              <a:gd name="connsiteY40" fmla="*/ 2432050 h 2936875"/>
              <a:gd name="connsiteX41" fmla="*/ 4121150 w 4648200"/>
              <a:gd name="connsiteY41" fmla="*/ 2571750 h 2936875"/>
              <a:gd name="connsiteX42" fmla="*/ 3949700 w 4648200"/>
              <a:gd name="connsiteY42" fmla="*/ 2673350 h 2936875"/>
              <a:gd name="connsiteX43" fmla="*/ 3759200 w 4648200"/>
              <a:gd name="connsiteY43" fmla="*/ 2755900 h 2936875"/>
              <a:gd name="connsiteX44" fmla="*/ 3568700 w 4648200"/>
              <a:gd name="connsiteY44" fmla="*/ 2832100 h 2936875"/>
              <a:gd name="connsiteX45" fmla="*/ 3362325 w 4648200"/>
              <a:gd name="connsiteY45" fmla="*/ 2901950 h 2936875"/>
              <a:gd name="connsiteX46" fmla="*/ 3108325 w 4648200"/>
              <a:gd name="connsiteY46" fmla="*/ 2933700 h 2936875"/>
              <a:gd name="connsiteX47" fmla="*/ 2813050 w 4648200"/>
              <a:gd name="connsiteY47" fmla="*/ 2936875 h 2936875"/>
              <a:gd name="connsiteX48" fmla="*/ 2501900 w 4648200"/>
              <a:gd name="connsiteY48" fmla="*/ 2933700 h 2936875"/>
              <a:gd name="connsiteX49" fmla="*/ 2209800 w 4648200"/>
              <a:gd name="connsiteY49" fmla="*/ 2933700 h 2936875"/>
              <a:gd name="connsiteX50" fmla="*/ 1822450 w 4648200"/>
              <a:gd name="connsiteY50" fmla="*/ 2933700 h 2936875"/>
              <a:gd name="connsiteX51" fmla="*/ 1492250 w 4648200"/>
              <a:gd name="connsiteY51" fmla="*/ 2933700 h 2936875"/>
              <a:gd name="connsiteX52" fmla="*/ 1254125 w 4648200"/>
              <a:gd name="connsiteY52" fmla="*/ 2933700 h 2936875"/>
              <a:gd name="connsiteX53" fmla="*/ 1028700 w 4648200"/>
              <a:gd name="connsiteY53" fmla="*/ 2870200 h 2936875"/>
              <a:gd name="connsiteX54" fmla="*/ 850900 w 4648200"/>
              <a:gd name="connsiteY54" fmla="*/ 2800350 h 2936875"/>
              <a:gd name="connsiteX55" fmla="*/ 679450 w 4648200"/>
              <a:gd name="connsiteY55" fmla="*/ 2724150 h 2936875"/>
              <a:gd name="connsiteX56" fmla="*/ 514350 w 4648200"/>
              <a:gd name="connsiteY56" fmla="*/ 2597150 h 2936875"/>
              <a:gd name="connsiteX57" fmla="*/ 381000 w 4648200"/>
              <a:gd name="connsiteY57" fmla="*/ 2432050 h 2936875"/>
              <a:gd name="connsiteX58" fmla="*/ 285750 w 4648200"/>
              <a:gd name="connsiteY58" fmla="*/ 2317750 h 2936875"/>
              <a:gd name="connsiteX59" fmla="*/ 196850 w 4648200"/>
              <a:gd name="connsiteY59" fmla="*/ 2165350 h 2936875"/>
              <a:gd name="connsiteX60" fmla="*/ 114300 w 4648200"/>
              <a:gd name="connsiteY60" fmla="*/ 1981200 h 2936875"/>
              <a:gd name="connsiteX61" fmla="*/ 69850 w 4648200"/>
              <a:gd name="connsiteY61" fmla="*/ 1809750 h 2936875"/>
              <a:gd name="connsiteX62" fmla="*/ 25400 w 4648200"/>
              <a:gd name="connsiteY62" fmla="*/ 1600200 h 2936875"/>
              <a:gd name="connsiteX63" fmla="*/ 0 w 4648200"/>
              <a:gd name="connsiteY63" fmla="*/ 1377950 h 2936875"/>
              <a:gd name="connsiteX64" fmla="*/ 19050 w 4648200"/>
              <a:gd name="connsiteY64" fmla="*/ 1155700 h 2936875"/>
              <a:gd name="connsiteX65" fmla="*/ 44450 w 4648200"/>
              <a:gd name="connsiteY65" fmla="*/ 965200 h 2936875"/>
              <a:gd name="connsiteX66" fmla="*/ 101600 w 4648200"/>
              <a:gd name="connsiteY66" fmla="*/ 838200 h 2936875"/>
              <a:gd name="connsiteX0" fmla="*/ 101600 w 4648200"/>
              <a:gd name="connsiteY0" fmla="*/ 838200 h 2938403"/>
              <a:gd name="connsiteX1" fmla="*/ 146050 w 4648200"/>
              <a:gd name="connsiteY1" fmla="*/ 749300 h 2938403"/>
              <a:gd name="connsiteX2" fmla="*/ 177800 w 4648200"/>
              <a:gd name="connsiteY2" fmla="*/ 692150 h 2938403"/>
              <a:gd name="connsiteX3" fmla="*/ 279400 w 4648200"/>
              <a:gd name="connsiteY3" fmla="*/ 603250 h 2938403"/>
              <a:gd name="connsiteX4" fmla="*/ 374650 w 4648200"/>
              <a:gd name="connsiteY4" fmla="*/ 527050 h 2938403"/>
              <a:gd name="connsiteX5" fmla="*/ 463550 w 4648200"/>
              <a:gd name="connsiteY5" fmla="*/ 482600 h 2938403"/>
              <a:gd name="connsiteX6" fmla="*/ 565150 w 4648200"/>
              <a:gd name="connsiteY6" fmla="*/ 406400 h 2938403"/>
              <a:gd name="connsiteX7" fmla="*/ 717550 w 4648200"/>
              <a:gd name="connsiteY7" fmla="*/ 349250 h 2938403"/>
              <a:gd name="connsiteX8" fmla="*/ 831850 w 4648200"/>
              <a:gd name="connsiteY8" fmla="*/ 298450 h 2938403"/>
              <a:gd name="connsiteX9" fmla="*/ 927100 w 4648200"/>
              <a:gd name="connsiteY9" fmla="*/ 266700 h 2938403"/>
              <a:gd name="connsiteX10" fmla="*/ 1022350 w 4648200"/>
              <a:gd name="connsiteY10" fmla="*/ 260350 h 2938403"/>
              <a:gd name="connsiteX11" fmla="*/ 1104900 w 4648200"/>
              <a:gd name="connsiteY11" fmla="*/ 228600 h 2938403"/>
              <a:gd name="connsiteX12" fmla="*/ 1219200 w 4648200"/>
              <a:gd name="connsiteY12" fmla="*/ 190500 h 2938403"/>
              <a:gd name="connsiteX13" fmla="*/ 1346200 w 4648200"/>
              <a:gd name="connsiteY13" fmla="*/ 158750 h 2938403"/>
              <a:gd name="connsiteX14" fmla="*/ 1473200 w 4648200"/>
              <a:gd name="connsiteY14" fmla="*/ 133350 h 2938403"/>
              <a:gd name="connsiteX15" fmla="*/ 1612900 w 4648200"/>
              <a:gd name="connsiteY15" fmla="*/ 101600 h 2938403"/>
              <a:gd name="connsiteX16" fmla="*/ 1765300 w 4648200"/>
              <a:gd name="connsiteY16" fmla="*/ 82550 h 2938403"/>
              <a:gd name="connsiteX17" fmla="*/ 1943100 w 4648200"/>
              <a:gd name="connsiteY17" fmla="*/ 76200 h 2938403"/>
              <a:gd name="connsiteX18" fmla="*/ 2070100 w 4648200"/>
              <a:gd name="connsiteY18" fmla="*/ 50800 h 2938403"/>
              <a:gd name="connsiteX19" fmla="*/ 2254250 w 4648200"/>
              <a:gd name="connsiteY19" fmla="*/ 25400 h 2938403"/>
              <a:gd name="connsiteX20" fmla="*/ 2451100 w 4648200"/>
              <a:gd name="connsiteY20" fmla="*/ 6350 h 2938403"/>
              <a:gd name="connsiteX21" fmla="*/ 2679700 w 4648200"/>
              <a:gd name="connsiteY21" fmla="*/ 0 h 2938403"/>
              <a:gd name="connsiteX22" fmla="*/ 2876550 w 4648200"/>
              <a:gd name="connsiteY22" fmla="*/ 6350 h 2938403"/>
              <a:gd name="connsiteX23" fmla="*/ 3092450 w 4648200"/>
              <a:gd name="connsiteY23" fmla="*/ 19050 h 2938403"/>
              <a:gd name="connsiteX24" fmla="*/ 3327400 w 4648200"/>
              <a:gd name="connsiteY24" fmla="*/ 63500 h 2938403"/>
              <a:gd name="connsiteX25" fmla="*/ 3517900 w 4648200"/>
              <a:gd name="connsiteY25" fmla="*/ 120650 h 2938403"/>
              <a:gd name="connsiteX26" fmla="*/ 3714750 w 4648200"/>
              <a:gd name="connsiteY26" fmla="*/ 171450 h 2938403"/>
              <a:gd name="connsiteX27" fmla="*/ 3886200 w 4648200"/>
              <a:gd name="connsiteY27" fmla="*/ 247650 h 2938403"/>
              <a:gd name="connsiteX28" fmla="*/ 4044950 w 4648200"/>
              <a:gd name="connsiteY28" fmla="*/ 342900 h 2938403"/>
              <a:gd name="connsiteX29" fmla="*/ 4197350 w 4648200"/>
              <a:gd name="connsiteY29" fmla="*/ 457200 h 2938403"/>
              <a:gd name="connsiteX30" fmla="*/ 4337050 w 4648200"/>
              <a:gd name="connsiteY30" fmla="*/ 571500 h 2938403"/>
              <a:gd name="connsiteX31" fmla="*/ 4476750 w 4648200"/>
              <a:gd name="connsiteY31" fmla="*/ 742950 h 2938403"/>
              <a:gd name="connsiteX32" fmla="*/ 4559300 w 4648200"/>
              <a:gd name="connsiteY32" fmla="*/ 901700 h 2938403"/>
              <a:gd name="connsiteX33" fmla="*/ 4616450 w 4648200"/>
              <a:gd name="connsiteY33" fmla="*/ 1085850 h 2938403"/>
              <a:gd name="connsiteX34" fmla="*/ 4641850 w 4648200"/>
              <a:gd name="connsiteY34" fmla="*/ 1270000 h 2938403"/>
              <a:gd name="connsiteX35" fmla="*/ 4648200 w 4648200"/>
              <a:gd name="connsiteY35" fmla="*/ 1460500 h 2938403"/>
              <a:gd name="connsiteX36" fmla="*/ 4641850 w 4648200"/>
              <a:gd name="connsiteY36" fmla="*/ 1631950 h 2938403"/>
              <a:gd name="connsiteX37" fmla="*/ 4603750 w 4648200"/>
              <a:gd name="connsiteY37" fmla="*/ 1873250 h 2938403"/>
              <a:gd name="connsiteX38" fmla="*/ 4540250 w 4648200"/>
              <a:gd name="connsiteY38" fmla="*/ 2063750 h 2938403"/>
              <a:gd name="connsiteX39" fmla="*/ 4419600 w 4648200"/>
              <a:gd name="connsiteY39" fmla="*/ 2279650 h 2938403"/>
              <a:gd name="connsiteX40" fmla="*/ 4286250 w 4648200"/>
              <a:gd name="connsiteY40" fmla="*/ 2432050 h 2938403"/>
              <a:gd name="connsiteX41" fmla="*/ 4121150 w 4648200"/>
              <a:gd name="connsiteY41" fmla="*/ 2571750 h 2938403"/>
              <a:gd name="connsiteX42" fmla="*/ 3949700 w 4648200"/>
              <a:gd name="connsiteY42" fmla="*/ 2673350 h 2938403"/>
              <a:gd name="connsiteX43" fmla="*/ 3759200 w 4648200"/>
              <a:gd name="connsiteY43" fmla="*/ 2755900 h 2938403"/>
              <a:gd name="connsiteX44" fmla="*/ 3568700 w 4648200"/>
              <a:gd name="connsiteY44" fmla="*/ 2832100 h 2938403"/>
              <a:gd name="connsiteX45" fmla="*/ 3362325 w 4648200"/>
              <a:gd name="connsiteY45" fmla="*/ 2901950 h 2938403"/>
              <a:gd name="connsiteX46" fmla="*/ 3108325 w 4648200"/>
              <a:gd name="connsiteY46" fmla="*/ 2933700 h 2938403"/>
              <a:gd name="connsiteX47" fmla="*/ 2813050 w 4648200"/>
              <a:gd name="connsiteY47" fmla="*/ 2936875 h 2938403"/>
              <a:gd name="connsiteX48" fmla="*/ 2501900 w 4648200"/>
              <a:gd name="connsiteY48" fmla="*/ 2933700 h 2938403"/>
              <a:gd name="connsiteX49" fmla="*/ 2209800 w 4648200"/>
              <a:gd name="connsiteY49" fmla="*/ 2933700 h 2938403"/>
              <a:gd name="connsiteX50" fmla="*/ 1822450 w 4648200"/>
              <a:gd name="connsiteY50" fmla="*/ 2933700 h 2938403"/>
              <a:gd name="connsiteX51" fmla="*/ 1492250 w 4648200"/>
              <a:gd name="connsiteY51" fmla="*/ 2933700 h 2938403"/>
              <a:gd name="connsiteX52" fmla="*/ 1254125 w 4648200"/>
              <a:gd name="connsiteY52" fmla="*/ 2933700 h 2938403"/>
              <a:gd name="connsiteX53" fmla="*/ 1028700 w 4648200"/>
              <a:gd name="connsiteY53" fmla="*/ 2870200 h 2938403"/>
              <a:gd name="connsiteX54" fmla="*/ 850900 w 4648200"/>
              <a:gd name="connsiteY54" fmla="*/ 2800350 h 2938403"/>
              <a:gd name="connsiteX55" fmla="*/ 679450 w 4648200"/>
              <a:gd name="connsiteY55" fmla="*/ 2724150 h 2938403"/>
              <a:gd name="connsiteX56" fmla="*/ 514350 w 4648200"/>
              <a:gd name="connsiteY56" fmla="*/ 2597150 h 2938403"/>
              <a:gd name="connsiteX57" fmla="*/ 381000 w 4648200"/>
              <a:gd name="connsiteY57" fmla="*/ 2432050 h 2938403"/>
              <a:gd name="connsiteX58" fmla="*/ 285750 w 4648200"/>
              <a:gd name="connsiteY58" fmla="*/ 2317750 h 2938403"/>
              <a:gd name="connsiteX59" fmla="*/ 196850 w 4648200"/>
              <a:gd name="connsiteY59" fmla="*/ 2165350 h 2938403"/>
              <a:gd name="connsiteX60" fmla="*/ 114300 w 4648200"/>
              <a:gd name="connsiteY60" fmla="*/ 1981200 h 2938403"/>
              <a:gd name="connsiteX61" fmla="*/ 69850 w 4648200"/>
              <a:gd name="connsiteY61" fmla="*/ 1809750 h 2938403"/>
              <a:gd name="connsiteX62" fmla="*/ 25400 w 4648200"/>
              <a:gd name="connsiteY62" fmla="*/ 1600200 h 2938403"/>
              <a:gd name="connsiteX63" fmla="*/ 0 w 4648200"/>
              <a:gd name="connsiteY63" fmla="*/ 1377950 h 2938403"/>
              <a:gd name="connsiteX64" fmla="*/ 19050 w 4648200"/>
              <a:gd name="connsiteY64" fmla="*/ 1155700 h 2938403"/>
              <a:gd name="connsiteX65" fmla="*/ 44450 w 4648200"/>
              <a:gd name="connsiteY65" fmla="*/ 965200 h 2938403"/>
              <a:gd name="connsiteX66" fmla="*/ 101600 w 4648200"/>
              <a:gd name="connsiteY66" fmla="*/ 838200 h 2938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648200" h="2938403">
                <a:moveTo>
                  <a:pt x="101600" y="838200"/>
                </a:moveTo>
                <a:lnTo>
                  <a:pt x="146050" y="749300"/>
                </a:lnTo>
                <a:lnTo>
                  <a:pt x="177800" y="692150"/>
                </a:lnTo>
                <a:lnTo>
                  <a:pt x="279400" y="603250"/>
                </a:lnTo>
                <a:lnTo>
                  <a:pt x="374650" y="527050"/>
                </a:lnTo>
                <a:lnTo>
                  <a:pt x="463550" y="482600"/>
                </a:lnTo>
                <a:lnTo>
                  <a:pt x="565150" y="406400"/>
                </a:lnTo>
                <a:lnTo>
                  <a:pt x="717550" y="349250"/>
                </a:lnTo>
                <a:lnTo>
                  <a:pt x="831850" y="298450"/>
                </a:lnTo>
                <a:lnTo>
                  <a:pt x="927100" y="266700"/>
                </a:lnTo>
                <a:lnTo>
                  <a:pt x="1022350" y="260350"/>
                </a:lnTo>
                <a:lnTo>
                  <a:pt x="1104900" y="228600"/>
                </a:lnTo>
                <a:lnTo>
                  <a:pt x="1219200" y="190500"/>
                </a:lnTo>
                <a:lnTo>
                  <a:pt x="1346200" y="158750"/>
                </a:lnTo>
                <a:lnTo>
                  <a:pt x="1473200" y="133350"/>
                </a:lnTo>
                <a:lnTo>
                  <a:pt x="1612900" y="101600"/>
                </a:lnTo>
                <a:lnTo>
                  <a:pt x="1765300" y="82550"/>
                </a:lnTo>
                <a:lnTo>
                  <a:pt x="1943100" y="76200"/>
                </a:lnTo>
                <a:lnTo>
                  <a:pt x="2070100" y="50800"/>
                </a:lnTo>
                <a:lnTo>
                  <a:pt x="2254250" y="25400"/>
                </a:lnTo>
                <a:lnTo>
                  <a:pt x="2451100" y="6350"/>
                </a:lnTo>
                <a:lnTo>
                  <a:pt x="2679700" y="0"/>
                </a:lnTo>
                <a:lnTo>
                  <a:pt x="2876550" y="6350"/>
                </a:lnTo>
                <a:lnTo>
                  <a:pt x="3092450" y="19050"/>
                </a:lnTo>
                <a:lnTo>
                  <a:pt x="3327400" y="63500"/>
                </a:lnTo>
                <a:lnTo>
                  <a:pt x="3517900" y="120650"/>
                </a:lnTo>
                <a:lnTo>
                  <a:pt x="3714750" y="171450"/>
                </a:lnTo>
                <a:lnTo>
                  <a:pt x="3886200" y="247650"/>
                </a:lnTo>
                <a:lnTo>
                  <a:pt x="4044950" y="342900"/>
                </a:lnTo>
                <a:lnTo>
                  <a:pt x="4197350" y="457200"/>
                </a:lnTo>
                <a:lnTo>
                  <a:pt x="4337050" y="571500"/>
                </a:lnTo>
                <a:lnTo>
                  <a:pt x="4476750" y="742950"/>
                </a:lnTo>
                <a:lnTo>
                  <a:pt x="4559300" y="901700"/>
                </a:lnTo>
                <a:lnTo>
                  <a:pt x="4616450" y="1085850"/>
                </a:lnTo>
                <a:lnTo>
                  <a:pt x="4641850" y="1270000"/>
                </a:lnTo>
                <a:lnTo>
                  <a:pt x="4648200" y="1460500"/>
                </a:lnTo>
                <a:lnTo>
                  <a:pt x="4641850" y="1631950"/>
                </a:lnTo>
                <a:lnTo>
                  <a:pt x="4603750" y="1873250"/>
                </a:lnTo>
                <a:lnTo>
                  <a:pt x="4540250" y="2063750"/>
                </a:lnTo>
                <a:lnTo>
                  <a:pt x="4419600" y="2279650"/>
                </a:lnTo>
                <a:lnTo>
                  <a:pt x="4286250" y="2432050"/>
                </a:lnTo>
                <a:lnTo>
                  <a:pt x="4121150" y="2571750"/>
                </a:lnTo>
                <a:lnTo>
                  <a:pt x="3949700" y="2673350"/>
                </a:lnTo>
                <a:lnTo>
                  <a:pt x="3759200" y="2755900"/>
                </a:lnTo>
                <a:lnTo>
                  <a:pt x="3568700" y="2832100"/>
                </a:lnTo>
                <a:lnTo>
                  <a:pt x="3362325" y="2901950"/>
                </a:lnTo>
                <a:lnTo>
                  <a:pt x="3108325" y="2933700"/>
                </a:lnTo>
                <a:lnTo>
                  <a:pt x="2813050" y="2936875"/>
                </a:lnTo>
                <a:cubicBezTo>
                  <a:pt x="2705100" y="2932642"/>
                  <a:pt x="2602442" y="2934229"/>
                  <a:pt x="2501900" y="2933700"/>
                </a:cubicBezTo>
                <a:lnTo>
                  <a:pt x="2209800" y="2933700"/>
                </a:lnTo>
                <a:lnTo>
                  <a:pt x="1822450" y="2933700"/>
                </a:lnTo>
                <a:lnTo>
                  <a:pt x="1492250" y="2933700"/>
                </a:lnTo>
                <a:cubicBezTo>
                  <a:pt x="1416050" y="2933700"/>
                  <a:pt x="1331383" y="2944283"/>
                  <a:pt x="1254125" y="2933700"/>
                </a:cubicBezTo>
                <a:cubicBezTo>
                  <a:pt x="1176867" y="2923117"/>
                  <a:pt x="1102783" y="2886075"/>
                  <a:pt x="1028700" y="2870200"/>
                </a:cubicBezTo>
                <a:lnTo>
                  <a:pt x="850900" y="2800350"/>
                </a:lnTo>
                <a:lnTo>
                  <a:pt x="679450" y="2724150"/>
                </a:lnTo>
                <a:lnTo>
                  <a:pt x="514350" y="2597150"/>
                </a:lnTo>
                <a:lnTo>
                  <a:pt x="381000" y="2432050"/>
                </a:lnTo>
                <a:lnTo>
                  <a:pt x="285750" y="2317750"/>
                </a:lnTo>
                <a:lnTo>
                  <a:pt x="196850" y="2165350"/>
                </a:lnTo>
                <a:lnTo>
                  <a:pt x="114300" y="1981200"/>
                </a:lnTo>
                <a:lnTo>
                  <a:pt x="69850" y="1809750"/>
                </a:lnTo>
                <a:lnTo>
                  <a:pt x="25400" y="1600200"/>
                </a:lnTo>
                <a:lnTo>
                  <a:pt x="0" y="1377950"/>
                </a:lnTo>
                <a:lnTo>
                  <a:pt x="19050" y="1155700"/>
                </a:lnTo>
                <a:lnTo>
                  <a:pt x="44450" y="965200"/>
                </a:lnTo>
                <a:lnTo>
                  <a:pt x="101600" y="838200"/>
                </a:lnTo>
                <a:close/>
              </a:path>
            </a:pathLst>
          </a:custGeom>
          <a:noFill/>
          <a:ln w="1270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5" name="Oval 24">
            <a:extLst>
              <a:ext uri="{FF2B5EF4-FFF2-40B4-BE49-F238E27FC236}">
                <a16:creationId xmlns:a16="http://schemas.microsoft.com/office/drawing/2014/main" id="{AFB4DA2F-AF73-8F4B-B5A8-55D3B9FE8509}"/>
              </a:ext>
            </a:extLst>
          </p:cNvPr>
          <p:cNvSpPr>
            <a:spLocks noChangeAspect="1"/>
          </p:cNvSpPr>
          <p:nvPr/>
        </p:nvSpPr>
        <p:spPr>
          <a:xfrm>
            <a:off x="2103423" y="3664567"/>
            <a:ext cx="1096279" cy="682359"/>
          </a:xfrm>
          <a:prstGeom prst="ellipse">
            <a:avLst/>
          </a:prstGeom>
          <a:gradFill flip="none" rotWithShape="1">
            <a:gsLst>
              <a:gs pos="0">
                <a:srgbClr val="00FC1B"/>
              </a:gs>
              <a:gs pos="0">
                <a:srgbClr val="00FC1B"/>
              </a:gs>
              <a:gs pos="84000">
                <a:srgbClr val="FFD2C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Rounded Rectangle 25">
            <a:extLst>
              <a:ext uri="{FF2B5EF4-FFF2-40B4-BE49-F238E27FC236}">
                <a16:creationId xmlns:a16="http://schemas.microsoft.com/office/drawing/2014/main" id="{6FD0D4FB-69C5-4E4C-BE25-711BAD86F7CF}"/>
              </a:ext>
            </a:extLst>
          </p:cNvPr>
          <p:cNvSpPr>
            <a:spLocks noChangeAspect="1"/>
          </p:cNvSpPr>
          <p:nvPr/>
        </p:nvSpPr>
        <p:spPr>
          <a:xfrm>
            <a:off x="1864565" y="3545419"/>
            <a:ext cx="1375428" cy="238296"/>
          </a:xfrm>
          <a:prstGeom prst="round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ounded Rectangle 26">
            <a:extLst>
              <a:ext uri="{FF2B5EF4-FFF2-40B4-BE49-F238E27FC236}">
                <a16:creationId xmlns:a16="http://schemas.microsoft.com/office/drawing/2014/main" id="{95137931-8AA8-244D-838C-0669A647D310}"/>
              </a:ext>
            </a:extLst>
          </p:cNvPr>
          <p:cNvSpPr>
            <a:spLocks noChangeAspect="1"/>
          </p:cNvSpPr>
          <p:nvPr/>
        </p:nvSpPr>
        <p:spPr>
          <a:xfrm>
            <a:off x="1608431" y="3681855"/>
            <a:ext cx="1896571" cy="296487"/>
          </a:xfrm>
          <a:prstGeom prst="roundRect">
            <a:avLst/>
          </a:prstGeom>
          <a:solidFill>
            <a:schemeClr val="tx1">
              <a:lumMod val="75000"/>
              <a:lumOff val="2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2614A7D3-1F12-D343-A6C6-EF39B379DF9B}"/>
              </a:ext>
            </a:extLst>
          </p:cNvPr>
          <p:cNvSpPr>
            <a:spLocks noChangeAspect="1"/>
          </p:cNvSpPr>
          <p:nvPr/>
        </p:nvSpPr>
        <p:spPr>
          <a:xfrm>
            <a:off x="2556865" y="3922993"/>
            <a:ext cx="203915" cy="63812"/>
          </a:xfrm>
          <a:prstGeom prst="rect">
            <a:avLst/>
          </a:prstGeom>
          <a:solidFill>
            <a:srgbClr val="00FC1B"/>
          </a:solidFill>
          <a:ln>
            <a:solidFill>
              <a:srgbClr val="00E11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BE27156C-C280-0248-B9DC-658D9C8FFB51}"/>
              </a:ext>
            </a:extLst>
          </p:cNvPr>
          <p:cNvSpPr>
            <a:spLocks noChangeAspect="1"/>
          </p:cNvSpPr>
          <p:nvPr/>
        </p:nvSpPr>
        <p:spPr>
          <a:xfrm>
            <a:off x="2361206" y="3910484"/>
            <a:ext cx="98252" cy="76321"/>
          </a:xfrm>
          <a:prstGeom prst="rect">
            <a:avLst/>
          </a:prstGeom>
          <a:solidFill>
            <a:srgbClr val="FFFF00"/>
          </a:solidFill>
          <a:ln>
            <a:solidFill>
              <a:srgbClr val="D7D50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id="{7F0ED221-0D1E-ED42-8B72-06031BC483DA}"/>
              </a:ext>
            </a:extLst>
          </p:cNvPr>
          <p:cNvSpPr/>
          <p:nvPr/>
        </p:nvSpPr>
        <p:spPr>
          <a:xfrm>
            <a:off x="5862918" y="309119"/>
            <a:ext cx="5217093" cy="13458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2" name="Picture 31">
            <a:extLst>
              <a:ext uri="{FF2B5EF4-FFF2-40B4-BE49-F238E27FC236}">
                <a16:creationId xmlns:a16="http://schemas.microsoft.com/office/drawing/2014/main" id="{F3D8D448-979C-AB4E-9B22-5CB061A8801D}"/>
              </a:ext>
            </a:extLst>
          </p:cNvPr>
          <p:cNvPicPr>
            <a:picLocks noChangeAspect="1"/>
          </p:cNvPicPr>
          <p:nvPr/>
        </p:nvPicPr>
        <p:blipFill>
          <a:blip r:embed="rId4"/>
          <a:srcRect/>
          <a:stretch/>
        </p:blipFill>
        <p:spPr>
          <a:xfrm>
            <a:off x="5486035" y="2605180"/>
            <a:ext cx="5432612" cy="1916581"/>
          </a:xfrm>
          <a:prstGeom prst="rect">
            <a:avLst/>
          </a:prstGeom>
        </p:spPr>
      </p:pic>
      <p:sp>
        <p:nvSpPr>
          <p:cNvPr id="34" name="Rectangle 33">
            <a:extLst>
              <a:ext uri="{FF2B5EF4-FFF2-40B4-BE49-F238E27FC236}">
                <a16:creationId xmlns:a16="http://schemas.microsoft.com/office/drawing/2014/main" id="{390E3698-E157-8142-9786-B9EEB7479459}"/>
              </a:ext>
            </a:extLst>
          </p:cNvPr>
          <p:cNvSpPr/>
          <p:nvPr/>
        </p:nvSpPr>
        <p:spPr>
          <a:xfrm>
            <a:off x="6096000" y="2600860"/>
            <a:ext cx="5217093" cy="1327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5" name="Picture 34">
            <a:extLst>
              <a:ext uri="{FF2B5EF4-FFF2-40B4-BE49-F238E27FC236}">
                <a16:creationId xmlns:a16="http://schemas.microsoft.com/office/drawing/2014/main" id="{715BAD82-1DEF-DD4E-BD2C-95FAD4F829FF}"/>
              </a:ext>
            </a:extLst>
          </p:cNvPr>
          <p:cNvPicPr>
            <a:picLocks noChangeAspect="1"/>
          </p:cNvPicPr>
          <p:nvPr/>
        </p:nvPicPr>
        <p:blipFill>
          <a:blip r:embed="rId5"/>
          <a:srcRect/>
          <a:stretch/>
        </p:blipFill>
        <p:spPr>
          <a:xfrm>
            <a:off x="5509941" y="4888183"/>
            <a:ext cx="5432611" cy="1916581"/>
          </a:xfrm>
          <a:prstGeom prst="rect">
            <a:avLst/>
          </a:prstGeom>
        </p:spPr>
      </p:pic>
      <p:sp>
        <p:nvSpPr>
          <p:cNvPr id="36" name="Rectangle 35">
            <a:extLst>
              <a:ext uri="{FF2B5EF4-FFF2-40B4-BE49-F238E27FC236}">
                <a16:creationId xmlns:a16="http://schemas.microsoft.com/office/drawing/2014/main" id="{BD9AF61E-B23B-2B42-85A6-9C526D5BCD52}"/>
              </a:ext>
            </a:extLst>
          </p:cNvPr>
          <p:cNvSpPr/>
          <p:nvPr/>
        </p:nvSpPr>
        <p:spPr>
          <a:xfrm>
            <a:off x="5868896" y="4969319"/>
            <a:ext cx="5217093" cy="1327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42DB3F1C-B066-F94A-A67E-7C430F4A991D}"/>
              </a:ext>
            </a:extLst>
          </p:cNvPr>
          <p:cNvSpPr txBox="1"/>
          <p:nvPr/>
        </p:nvSpPr>
        <p:spPr>
          <a:xfrm>
            <a:off x="6600427" y="84903"/>
            <a:ext cx="4424096"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mn-cs"/>
              </a:rPr>
              <a:t>Photoplethysmogram	            (heart rate = 100 bpm)</a:t>
            </a:r>
          </a:p>
        </p:txBody>
      </p:sp>
      <p:sp>
        <p:nvSpPr>
          <p:cNvPr id="37" name="TextBox 36">
            <a:extLst>
              <a:ext uri="{FF2B5EF4-FFF2-40B4-BE49-F238E27FC236}">
                <a16:creationId xmlns:a16="http://schemas.microsoft.com/office/drawing/2014/main" id="{0CF07A16-32C6-4A4F-B5EE-3F8B9B228ABD}"/>
              </a:ext>
            </a:extLst>
          </p:cNvPr>
          <p:cNvSpPr txBox="1"/>
          <p:nvPr/>
        </p:nvSpPr>
        <p:spPr>
          <a:xfrm>
            <a:off x="7106248" y="2418735"/>
            <a:ext cx="3813543"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mn-cs"/>
              </a:rPr>
              <a:t>Slower heart rate	(heart rate = 80 bpm)</a:t>
            </a:r>
          </a:p>
        </p:txBody>
      </p:sp>
      <p:sp>
        <p:nvSpPr>
          <p:cNvPr id="38" name="TextBox 37">
            <a:extLst>
              <a:ext uri="{FF2B5EF4-FFF2-40B4-BE49-F238E27FC236}">
                <a16:creationId xmlns:a16="http://schemas.microsoft.com/office/drawing/2014/main" id="{A8E9A4DA-207A-3345-907B-7B16E978353F}"/>
              </a:ext>
            </a:extLst>
          </p:cNvPr>
          <p:cNvSpPr txBox="1"/>
          <p:nvPr/>
        </p:nvSpPr>
        <p:spPr>
          <a:xfrm>
            <a:off x="7106781" y="4677083"/>
            <a:ext cx="3917739"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mn-cs"/>
              </a:rPr>
              <a:t>Atrial fibrillation	(heart rate = 140 bpm)</a:t>
            </a:r>
          </a:p>
        </p:txBody>
      </p:sp>
      <p:cxnSp>
        <p:nvCxnSpPr>
          <p:cNvPr id="3" name="Straight Arrow Connector 2">
            <a:extLst>
              <a:ext uri="{FF2B5EF4-FFF2-40B4-BE49-F238E27FC236}">
                <a16:creationId xmlns:a16="http://schemas.microsoft.com/office/drawing/2014/main" id="{5EC65EFC-148C-2443-9E2F-807BD9DF2109}"/>
              </a:ext>
            </a:extLst>
          </p:cNvPr>
          <p:cNvCxnSpPr>
            <a:cxnSpLocks/>
          </p:cNvCxnSpPr>
          <p:nvPr/>
        </p:nvCxnSpPr>
        <p:spPr>
          <a:xfrm>
            <a:off x="6248401" y="5765436"/>
            <a:ext cx="608148" cy="0"/>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0CB1934D-58B7-684C-8DA7-8EF3BFDFA167}"/>
              </a:ext>
            </a:extLst>
          </p:cNvPr>
          <p:cNvCxnSpPr>
            <a:cxnSpLocks/>
          </p:cNvCxnSpPr>
          <p:nvPr/>
        </p:nvCxnSpPr>
        <p:spPr>
          <a:xfrm>
            <a:off x="6856549" y="5765436"/>
            <a:ext cx="414407" cy="0"/>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99F125EC-B7F5-AA4C-9556-139AF8D4E49A}"/>
              </a:ext>
            </a:extLst>
          </p:cNvPr>
          <p:cNvCxnSpPr>
            <a:cxnSpLocks/>
          </p:cNvCxnSpPr>
          <p:nvPr/>
        </p:nvCxnSpPr>
        <p:spPr>
          <a:xfrm>
            <a:off x="7270955" y="5765436"/>
            <a:ext cx="383459" cy="0"/>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55B043D4-C0ED-334D-B971-D198156C475D}"/>
              </a:ext>
            </a:extLst>
          </p:cNvPr>
          <p:cNvCxnSpPr>
            <a:cxnSpLocks/>
          </p:cNvCxnSpPr>
          <p:nvPr/>
        </p:nvCxnSpPr>
        <p:spPr>
          <a:xfrm>
            <a:off x="9365227" y="5378246"/>
            <a:ext cx="0" cy="481780"/>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3099F2D6-C508-904E-9647-35ABE64890F4}"/>
              </a:ext>
            </a:extLst>
          </p:cNvPr>
          <p:cNvCxnSpPr>
            <a:cxnSpLocks/>
          </p:cNvCxnSpPr>
          <p:nvPr/>
        </p:nvCxnSpPr>
        <p:spPr>
          <a:xfrm>
            <a:off x="9828981" y="5046415"/>
            <a:ext cx="0" cy="970927"/>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6F9154CD-0D63-5A4B-85D5-9DF1F32A6005}"/>
              </a:ext>
            </a:extLst>
          </p:cNvPr>
          <p:cNvCxnSpPr>
            <a:cxnSpLocks/>
          </p:cNvCxnSpPr>
          <p:nvPr/>
        </p:nvCxnSpPr>
        <p:spPr>
          <a:xfrm>
            <a:off x="10287821" y="5200455"/>
            <a:ext cx="0" cy="693984"/>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41" name="Picture 40">
            <a:extLst>
              <a:ext uri="{FF2B5EF4-FFF2-40B4-BE49-F238E27FC236}">
                <a16:creationId xmlns:a16="http://schemas.microsoft.com/office/drawing/2014/main" id="{3555B17E-B810-B145-9CF1-E0246A83A82D}"/>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896149" y="1001328"/>
            <a:ext cx="3076717" cy="2149411"/>
          </a:xfrm>
          <a:prstGeom prst="rect">
            <a:avLst/>
          </a:prstGeom>
          <a:effectLst>
            <a:softEdge rad="165100"/>
          </a:effectLst>
        </p:spPr>
      </p:pic>
      <p:cxnSp>
        <p:nvCxnSpPr>
          <p:cNvPr id="42" name="Straight Connector 41">
            <a:extLst>
              <a:ext uri="{FF2B5EF4-FFF2-40B4-BE49-F238E27FC236}">
                <a16:creationId xmlns:a16="http://schemas.microsoft.com/office/drawing/2014/main" id="{4DD7BE2E-E398-1D41-A20D-1ED838C22598}"/>
              </a:ext>
            </a:extLst>
          </p:cNvPr>
          <p:cNvCxnSpPr>
            <a:cxnSpLocks/>
          </p:cNvCxnSpPr>
          <p:nvPr/>
        </p:nvCxnSpPr>
        <p:spPr>
          <a:xfrm flipH="1">
            <a:off x="1673747" y="1114937"/>
            <a:ext cx="92992" cy="1541998"/>
          </a:xfrm>
          <a:prstGeom prst="line">
            <a:avLst/>
          </a:prstGeom>
          <a:ln w="38100">
            <a:solidFill>
              <a:schemeClr val="tx1">
                <a:lumMod val="95000"/>
                <a:lumOff val="5000"/>
              </a:schemeClr>
            </a:solidFill>
            <a:prstDash val="sysDash"/>
          </a:ln>
          <a:effectLst>
            <a:glow rad="25400">
              <a:schemeClr val="bg1"/>
            </a:glow>
          </a:effectLst>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100C90EA-F9AF-0B64-DCD4-AD9B9734A3CC}"/>
              </a:ext>
            </a:extLst>
          </p:cNvPr>
          <p:cNvSpPr txBox="1">
            <a:spLocks noChangeAspect="1"/>
          </p:cNvSpPr>
          <p:nvPr/>
        </p:nvSpPr>
        <p:spPr>
          <a:xfrm>
            <a:off x="746164" y="3121294"/>
            <a:ext cx="3355224" cy="338554"/>
          </a:xfrm>
          <a:prstGeom prst="rect">
            <a:avLst/>
          </a:prstGeom>
          <a:noFill/>
        </p:spPr>
        <p:txBody>
          <a:bodyPr wrap="square" rtlCol="0">
            <a:spAutoFit/>
          </a:bodyPr>
          <a:lstStyle/>
          <a:p>
            <a:pPr marL="0" marR="0" lvl="0" indent="0" algn="ctr" defTabSz="52748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Photoplethysmogram (PPG) Sensor</a:t>
            </a:r>
          </a:p>
        </p:txBody>
      </p:sp>
      <p:sp>
        <p:nvSpPr>
          <p:cNvPr id="4" name="TextBox 3">
            <a:extLst>
              <a:ext uri="{FF2B5EF4-FFF2-40B4-BE49-F238E27FC236}">
                <a16:creationId xmlns:a16="http://schemas.microsoft.com/office/drawing/2014/main" id="{3BE35E89-7150-4273-F7AB-5DDFCCDAFC96}"/>
              </a:ext>
            </a:extLst>
          </p:cNvPr>
          <p:cNvSpPr txBox="1">
            <a:spLocks/>
          </p:cNvSpPr>
          <p:nvPr/>
        </p:nvSpPr>
        <p:spPr>
          <a:xfrm>
            <a:off x="4300561" y="5782589"/>
            <a:ext cx="1319189" cy="584775"/>
          </a:xfrm>
          <a:prstGeom prst="rect">
            <a:avLst/>
          </a:prstGeom>
          <a:noFill/>
        </p:spPr>
        <p:txBody>
          <a:bodyPr wrap="square" rtlCol="0">
            <a:spAutoFit/>
          </a:bodyPr>
          <a:lstStyle/>
          <a:p>
            <a:pPr marL="0" marR="0" lvl="0" indent="0" algn="ctr" defTabSz="52748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Wrist cross-section</a:t>
            </a:r>
          </a:p>
        </p:txBody>
      </p:sp>
      <p:sp>
        <p:nvSpPr>
          <p:cNvPr id="5" name="Title 1">
            <a:extLst>
              <a:ext uri="{FF2B5EF4-FFF2-40B4-BE49-F238E27FC236}">
                <a16:creationId xmlns:a16="http://schemas.microsoft.com/office/drawing/2014/main" id="{28B5C69F-1E0B-E198-7079-D15956997CFC}"/>
              </a:ext>
            </a:extLst>
          </p:cNvPr>
          <p:cNvSpPr txBox="1">
            <a:spLocks/>
          </p:cNvSpPr>
          <p:nvPr/>
        </p:nvSpPr>
        <p:spPr>
          <a:xfrm>
            <a:off x="72893" y="39756"/>
            <a:ext cx="9369287" cy="894522"/>
          </a:xfrm>
          <a:prstGeom prst="rect">
            <a:avLst/>
          </a:prstGeom>
          <a:noFill/>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189" algn="ctr" rtl="0" fontAlgn="base">
              <a:spcBef>
                <a:spcPct val="0"/>
              </a:spcBef>
              <a:spcAft>
                <a:spcPct val="0"/>
              </a:spcAft>
              <a:defRPr sz="4400">
                <a:solidFill>
                  <a:schemeClr val="tx1"/>
                </a:solidFill>
                <a:latin typeface="Calibri" pitchFamily="34" charset="0"/>
              </a:defRPr>
            </a:lvl6pPr>
            <a:lvl7pPr marL="914377" algn="ctr" rtl="0" fontAlgn="base">
              <a:spcBef>
                <a:spcPct val="0"/>
              </a:spcBef>
              <a:spcAft>
                <a:spcPct val="0"/>
              </a:spcAft>
              <a:defRPr sz="4400">
                <a:solidFill>
                  <a:schemeClr val="tx1"/>
                </a:solidFill>
                <a:latin typeface="Calibri" pitchFamily="34" charset="0"/>
              </a:defRPr>
            </a:lvl7pPr>
            <a:lvl8pPr marL="1371566" algn="ctr" rtl="0" fontAlgn="base">
              <a:spcBef>
                <a:spcPct val="0"/>
              </a:spcBef>
              <a:spcAft>
                <a:spcPct val="0"/>
              </a:spcAft>
              <a:defRPr sz="4400">
                <a:solidFill>
                  <a:schemeClr val="tx1"/>
                </a:solidFill>
                <a:latin typeface="Calibri" pitchFamily="34" charset="0"/>
              </a:defRPr>
            </a:lvl8pPr>
            <a:lvl9pPr marL="1828754" algn="ctr" rtl="0" fontAlgn="base">
              <a:spcBef>
                <a:spcPct val="0"/>
              </a:spcBef>
              <a:spcAft>
                <a:spcPct val="0"/>
              </a:spcAft>
              <a:defRPr sz="4400">
                <a:solidFill>
                  <a:schemeClr val="tx1"/>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a:ea typeface="+mj-ea"/>
                <a:cs typeface="+mj-cs"/>
              </a:rPr>
              <a:t>The Photoplethysmogram</a:t>
            </a:r>
          </a:p>
        </p:txBody>
      </p:sp>
    </p:spTree>
    <p:extLst>
      <p:ext uri="{BB962C8B-B14F-4D97-AF65-F5344CB8AC3E}">
        <p14:creationId xmlns:p14="http://schemas.microsoft.com/office/powerpoint/2010/main" val="2546773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fill="hold" grpId="0" nodeType="clickEffect">
                                  <p:stCondLst>
                                    <p:cond delay="0"/>
                                  </p:stCondLst>
                                  <p:childTnLst>
                                    <p:animMotion origin="layout" path="M -1.66667E-6 1.23457E-7 L 0.41459 1.23457E-7 " pathEditMode="relative" rAng="0" ptsTypes="AA">
                                      <p:cBhvr>
                                        <p:cTn id="6" dur="4700" fill="hold"/>
                                        <p:tgtEl>
                                          <p:spTgt spid="31"/>
                                        </p:tgtEl>
                                        <p:attrNameLst>
                                          <p:attrName>ppt_x</p:attrName>
                                          <p:attrName>ppt_y</p:attrName>
                                        </p:attrNameLst>
                                      </p:cBhvr>
                                      <p:rCtr x="20729" y="0"/>
                                    </p:animMotion>
                                  </p:childTnLst>
                                </p:cTn>
                              </p:par>
                              <p:par>
                                <p:cTn id="7" presetID="27" presetClass="emph" presetSubtype="0" repeatCount="8000" fill="remove" grpId="0" nodeType="withEffect">
                                  <p:stCondLst>
                                    <p:cond delay="0"/>
                                  </p:stCondLst>
                                  <p:childTnLst>
                                    <p:animClr clrSpc="rgb" dir="cw">
                                      <p:cBhvr override="childStyle">
                                        <p:cTn id="8" dur="295" autoRev="1" fill="remove"/>
                                        <p:tgtEl>
                                          <p:spTgt spid="22"/>
                                        </p:tgtEl>
                                        <p:attrNameLst>
                                          <p:attrName>style.color</p:attrName>
                                        </p:attrNameLst>
                                      </p:cBhvr>
                                      <p:to>
                                        <a:srgbClr val="FF9FA6"/>
                                      </p:to>
                                    </p:animClr>
                                    <p:animClr clrSpc="rgb" dir="cw">
                                      <p:cBhvr>
                                        <p:cTn id="9" dur="295" autoRev="1" fill="remove"/>
                                        <p:tgtEl>
                                          <p:spTgt spid="22"/>
                                        </p:tgtEl>
                                        <p:attrNameLst>
                                          <p:attrName>fillcolor</p:attrName>
                                        </p:attrNameLst>
                                      </p:cBhvr>
                                      <p:to>
                                        <a:srgbClr val="FF9FA6"/>
                                      </p:to>
                                    </p:animClr>
                                    <p:set>
                                      <p:cBhvr>
                                        <p:cTn id="10" dur="295" autoRev="1" fill="remove"/>
                                        <p:tgtEl>
                                          <p:spTgt spid="22"/>
                                        </p:tgtEl>
                                        <p:attrNameLst>
                                          <p:attrName>fill.type</p:attrName>
                                        </p:attrNameLst>
                                      </p:cBhvr>
                                      <p:to>
                                        <p:strVal val="solid"/>
                                      </p:to>
                                    </p:set>
                                    <p:set>
                                      <p:cBhvr>
                                        <p:cTn id="11" dur="295" autoRev="1" fill="remove"/>
                                        <p:tgtEl>
                                          <p:spTgt spid="22"/>
                                        </p:tgtEl>
                                        <p:attrNameLst>
                                          <p:attrName>fill.on</p:attrName>
                                        </p:attrNameLst>
                                      </p:cBhvr>
                                      <p:to>
                                        <p:strVal val="tru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2"/>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37"/>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0" presetClass="path" presetSubtype="0" fill="hold" grpId="0" nodeType="clickEffect">
                                  <p:stCondLst>
                                    <p:cond delay="0"/>
                                  </p:stCondLst>
                                  <p:childTnLst>
                                    <p:animMotion origin="layout" path="M 1.11111E-6 4.07407E-6 L 0.41458 4.07407E-6 " pathEditMode="relative" rAng="0" ptsTypes="AA">
                                      <p:cBhvr>
                                        <p:cTn id="21" dur="4700" fill="hold"/>
                                        <p:tgtEl>
                                          <p:spTgt spid="34"/>
                                        </p:tgtEl>
                                        <p:attrNameLst>
                                          <p:attrName>ppt_x</p:attrName>
                                          <p:attrName>ppt_y</p:attrName>
                                        </p:attrNameLst>
                                      </p:cBhvr>
                                      <p:rCtr x="20729" y="0"/>
                                    </p:animMotion>
                                  </p:childTnLst>
                                </p:cTn>
                              </p:par>
                              <p:par>
                                <p:cTn id="22" presetID="27" presetClass="emph" presetSubtype="0" repeatCount="6000" fill="remove" grpId="1" nodeType="withEffect">
                                  <p:stCondLst>
                                    <p:cond delay="0"/>
                                  </p:stCondLst>
                                  <p:childTnLst>
                                    <p:animClr clrSpc="rgb" dir="cw">
                                      <p:cBhvr override="childStyle">
                                        <p:cTn id="23" dur="365" autoRev="1" fill="remove"/>
                                        <p:tgtEl>
                                          <p:spTgt spid="22"/>
                                        </p:tgtEl>
                                        <p:attrNameLst>
                                          <p:attrName>style.color</p:attrName>
                                        </p:attrNameLst>
                                      </p:cBhvr>
                                      <p:to>
                                        <a:srgbClr val="F8A09A"/>
                                      </p:to>
                                    </p:animClr>
                                    <p:animClr clrSpc="rgb" dir="cw">
                                      <p:cBhvr>
                                        <p:cTn id="24" dur="365" autoRev="1" fill="remove"/>
                                        <p:tgtEl>
                                          <p:spTgt spid="22"/>
                                        </p:tgtEl>
                                        <p:attrNameLst>
                                          <p:attrName>fillcolor</p:attrName>
                                        </p:attrNameLst>
                                      </p:cBhvr>
                                      <p:to>
                                        <a:srgbClr val="F8A09A"/>
                                      </p:to>
                                    </p:animClr>
                                    <p:set>
                                      <p:cBhvr>
                                        <p:cTn id="25" dur="365" autoRev="1" fill="remove"/>
                                        <p:tgtEl>
                                          <p:spTgt spid="22"/>
                                        </p:tgtEl>
                                        <p:attrNameLst>
                                          <p:attrName>fill.type</p:attrName>
                                        </p:attrNameLst>
                                      </p:cBhvr>
                                      <p:to>
                                        <p:strVal val="solid"/>
                                      </p:to>
                                    </p:set>
                                    <p:set>
                                      <p:cBhvr>
                                        <p:cTn id="26" dur="365" autoRev="1" fill="remove"/>
                                        <p:tgtEl>
                                          <p:spTgt spid="22"/>
                                        </p:tgtEl>
                                        <p:attrNameLst>
                                          <p:attrName>fill.on</p:attrName>
                                        </p:attrNameLst>
                                      </p:cBhvr>
                                      <p:to>
                                        <p:strVal val="tru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childTnLst>
                                </p:cTn>
                              </p:par>
                              <p:par>
                                <p:cTn id="33" presetID="0" presetClass="path" presetSubtype="0" fill="hold" grpId="0" nodeType="withEffect">
                                  <p:stCondLst>
                                    <p:cond delay="0"/>
                                  </p:stCondLst>
                                  <p:childTnLst>
                                    <p:animMotion origin="layout" path="M -2.5E-6 3.7037E-6 L 0.42795 -0.00926 " pathEditMode="relative" rAng="0" ptsTypes="AA">
                                      <p:cBhvr>
                                        <p:cTn id="34" dur="4700" fill="hold"/>
                                        <p:tgtEl>
                                          <p:spTgt spid="36"/>
                                        </p:tgtEl>
                                        <p:attrNameLst>
                                          <p:attrName>ppt_x</p:attrName>
                                          <p:attrName>ppt_y</p:attrName>
                                        </p:attrNameLst>
                                      </p:cBhvr>
                                      <p:rCtr x="21389" y="-463"/>
                                    </p:animMotion>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0"/>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3"/>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31" grpId="0" animBg="1"/>
      <p:bldP spid="34" grpId="0" animBg="1"/>
      <p:bldP spid="36" grpId="0" animBg="1"/>
      <p:bldP spid="37" grpId="0"/>
      <p:bldP spid="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FC6E628-4914-C74D-9DF3-AEB2907D81D3}"/>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82750" y="895884"/>
            <a:ext cx="4828461" cy="3687770"/>
          </a:xfrm>
          <a:prstGeom prst="rect">
            <a:avLst/>
          </a:prstGeom>
          <a:effectLst>
            <a:softEdge rad="139007"/>
          </a:effectLst>
        </p:spPr>
      </p:pic>
      <p:pic>
        <p:nvPicPr>
          <p:cNvPr id="8" name="Picture 7">
            <a:extLst>
              <a:ext uri="{FF2B5EF4-FFF2-40B4-BE49-F238E27FC236}">
                <a16:creationId xmlns:a16="http://schemas.microsoft.com/office/drawing/2014/main" id="{5692F79C-D6DD-3344-B0F6-4E86603F5E9A}"/>
              </a:ext>
            </a:extLst>
          </p:cNvPr>
          <p:cNvPicPr>
            <a:picLocks noChangeAspect="1"/>
          </p:cNvPicPr>
          <p:nvPr/>
        </p:nvPicPr>
        <p:blipFill>
          <a:blip r:embed="rId4"/>
          <a:stretch>
            <a:fillRect/>
          </a:stretch>
        </p:blipFill>
        <p:spPr>
          <a:xfrm>
            <a:off x="191649" y="4931684"/>
            <a:ext cx="5040000" cy="1408459"/>
          </a:xfrm>
          <a:prstGeom prst="rect">
            <a:avLst/>
          </a:prstGeom>
        </p:spPr>
      </p:pic>
      <p:sp>
        <p:nvSpPr>
          <p:cNvPr id="33" name="Doughnut 32">
            <a:extLst>
              <a:ext uri="{FF2B5EF4-FFF2-40B4-BE49-F238E27FC236}">
                <a16:creationId xmlns:a16="http://schemas.microsoft.com/office/drawing/2014/main" id="{B1868701-F5C7-DC4D-A322-88BECA735A7A}"/>
              </a:ext>
            </a:extLst>
          </p:cNvPr>
          <p:cNvSpPr>
            <a:spLocks noChangeAspect="1"/>
          </p:cNvSpPr>
          <p:nvPr/>
        </p:nvSpPr>
        <p:spPr>
          <a:xfrm>
            <a:off x="587795" y="4900817"/>
            <a:ext cx="216000" cy="216000"/>
          </a:xfrm>
          <a:prstGeom prst="donut">
            <a:avLst>
              <a:gd name="adj" fmla="val 1004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34" name="Doughnut 33">
            <a:extLst>
              <a:ext uri="{FF2B5EF4-FFF2-40B4-BE49-F238E27FC236}">
                <a16:creationId xmlns:a16="http://schemas.microsoft.com/office/drawing/2014/main" id="{9B38D1C6-41C2-CC48-B665-A03A27941825}"/>
              </a:ext>
            </a:extLst>
          </p:cNvPr>
          <p:cNvSpPr>
            <a:spLocks noChangeAspect="1"/>
          </p:cNvSpPr>
          <p:nvPr/>
        </p:nvSpPr>
        <p:spPr>
          <a:xfrm>
            <a:off x="1196449" y="4953825"/>
            <a:ext cx="216000" cy="216000"/>
          </a:xfrm>
          <a:prstGeom prst="donut">
            <a:avLst>
              <a:gd name="adj" fmla="val 1004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35" name="Doughnut 34">
            <a:extLst>
              <a:ext uri="{FF2B5EF4-FFF2-40B4-BE49-F238E27FC236}">
                <a16:creationId xmlns:a16="http://schemas.microsoft.com/office/drawing/2014/main" id="{D76DB168-494A-A343-A22D-059A3F9FE70B}"/>
              </a:ext>
            </a:extLst>
          </p:cNvPr>
          <p:cNvSpPr>
            <a:spLocks noChangeAspect="1"/>
          </p:cNvSpPr>
          <p:nvPr/>
        </p:nvSpPr>
        <p:spPr>
          <a:xfrm>
            <a:off x="1791851" y="4980329"/>
            <a:ext cx="216000" cy="216000"/>
          </a:xfrm>
          <a:prstGeom prst="donut">
            <a:avLst>
              <a:gd name="adj" fmla="val 1004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36" name="Doughnut 35">
            <a:extLst>
              <a:ext uri="{FF2B5EF4-FFF2-40B4-BE49-F238E27FC236}">
                <a16:creationId xmlns:a16="http://schemas.microsoft.com/office/drawing/2014/main" id="{F655DA48-30D4-8947-A8B8-D3E4F1AAFA6B}"/>
              </a:ext>
            </a:extLst>
          </p:cNvPr>
          <p:cNvSpPr>
            <a:spLocks noChangeAspect="1"/>
          </p:cNvSpPr>
          <p:nvPr/>
        </p:nvSpPr>
        <p:spPr>
          <a:xfrm>
            <a:off x="2387253" y="4914069"/>
            <a:ext cx="216000" cy="216000"/>
          </a:xfrm>
          <a:prstGeom prst="donut">
            <a:avLst>
              <a:gd name="adj" fmla="val 1004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37" name="Doughnut 36">
            <a:extLst>
              <a:ext uri="{FF2B5EF4-FFF2-40B4-BE49-F238E27FC236}">
                <a16:creationId xmlns:a16="http://schemas.microsoft.com/office/drawing/2014/main" id="{1F76586F-D759-8240-AB17-A5EB4510B9A7}"/>
              </a:ext>
            </a:extLst>
          </p:cNvPr>
          <p:cNvSpPr>
            <a:spLocks noChangeAspect="1"/>
          </p:cNvSpPr>
          <p:nvPr/>
        </p:nvSpPr>
        <p:spPr>
          <a:xfrm>
            <a:off x="2956151" y="4940573"/>
            <a:ext cx="216000" cy="216000"/>
          </a:xfrm>
          <a:prstGeom prst="donut">
            <a:avLst>
              <a:gd name="adj" fmla="val 1004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38" name="Doughnut 37">
            <a:extLst>
              <a:ext uri="{FF2B5EF4-FFF2-40B4-BE49-F238E27FC236}">
                <a16:creationId xmlns:a16="http://schemas.microsoft.com/office/drawing/2014/main" id="{A0E28483-A797-434D-B79B-508D96197ED1}"/>
              </a:ext>
            </a:extLst>
          </p:cNvPr>
          <p:cNvSpPr>
            <a:spLocks noChangeAspect="1"/>
          </p:cNvSpPr>
          <p:nvPr/>
        </p:nvSpPr>
        <p:spPr>
          <a:xfrm>
            <a:off x="3538301" y="5020085"/>
            <a:ext cx="216000" cy="216000"/>
          </a:xfrm>
          <a:prstGeom prst="donut">
            <a:avLst>
              <a:gd name="adj" fmla="val 1004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39" name="Doughnut 38">
            <a:extLst>
              <a:ext uri="{FF2B5EF4-FFF2-40B4-BE49-F238E27FC236}">
                <a16:creationId xmlns:a16="http://schemas.microsoft.com/office/drawing/2014/main" id="{D4B1E7F6-A293-084D-A352-D17AFF3EEDAB}"/>
              </a:ext>
            </a:extLst>
          </p:cNvPr>
          <p:cNvSpPr>
            <a:spLocks noChangeAspect="1"/>
          </p:cNvSpPr>
          <p:nvPr/>
        </p:nvSpPr>
        <p:spPr>
          <a:xfrm>
            <a:off x="4120451" y="5020085"/>
            <a:ext cx="216000" cy="216000"/>
          </a:xfrm>
          <a:prstGeom prst="donut">
            <a:avLst>
              <a:gd name="adj" fmla="val 1004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40" name="Doughnut 39">
            <a:extLst>
              <a:ext uri="{FF2B5EF4-FFF2-40B4-BE49-F238E27FC236}">
                <a16:creationId xmlns:a16="http://schemas.microsoft.com/office/drawing/2014/main" id="{761C5103-1CAE-A144-B3C2-C84A0EE27708}"/>
              </a:ext>
            </a:extLst>
          </p:cNvPr>
          <p:cNvSpPr>
            <a:spLocks noChangeAspect="1"/>
          </p:cNvSpPr>
          <p:nvPr/>
        </p:nvSpPr>
        <p:spPr>
          <a:xfrm>
            <a:off x="4702603" y="4993581"/>
            <a:ext cx="216000" cy="216000"/>
          </a:xfrm>
          <a:prstGeom prst="donut">
            <a:avLst>
              <a:gd name="adj" fmla="val 1004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pic>
        <p:nvPicPr>
          <p:cNvPr id="3" name="Picture 2">
            <a:extLst>
              <a:ext uri="{FF2B5EF4-FFF2-40B4-BE49-F238E27FC236}">
                <a16:creationId xmlns:a16="http://schemas.microsoft.com/office/drawing/2014/main" id="{0867F740-324B-CE5D-56A1-73EFDE52B4E4}"/>
              </a:ext>
            </a:extLst>
          </p:cNvPr>
          <p:cNvPicPr>
            <a:picLocks noChangeAspect="1"/>
          </p:cNvPicPr>
          <p:nvPr/>
        </p:nvPicPr>
        <p:blipFill rotWithShape="1">
          <a:blip r:embed="rId4"/>
          <a:srcRect l="86984" r="1330" b="37370"/>
          <a:stretch/>
        </p:blipFill>
        <p:spPr>
          <a:xfrm>
            <a:off x="5985032" y="2316539"/>
            <a:ext cx="2251250" cy="3371947"/>
          </a:xfrm>
          <a:prstGeom prst="rect">
            <a:avLst/>
          </a:prstGeom>
        </p:spPr>
      </p:pic>
      <p:sp>
        <p:nvSpPr>
          <p:cNvPr id="58" name="Rectangle 57">
            <a:extLst>
              <a:ext uri="{FF2B5EF4-FFF2-40B4-BE49-F238E27FC236}">
                <a16:creationId xmlns:a16="http://schemas.microsoft.com/office/drawing/2014/main" id="{C6C2CF96-3A44-EF3D-4461-1BD022C3F25E}"/>
              </a:ext>
            </a:extLst>
          </p:cNvPr>
          <p:cNvSpPr/>
          <p:nvPr/>
        </p:nvSpPr>
        <p:spPr>
          <a:xfrm>
            <a:off x="4561812" y="4875432"/>
            <a:ext cx="635667" cy="977323"/>
          </a:xfrm>
          <a:prstGeom prst="rect">
            <a:avLst/>
          </a:prstGeom>
          <a:noFill/>
          <a:ln w="254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cxnSp>
        <p:nvCxnSpPr>
          <p:cNvPr id="59" name="Straight Connector 58">
            <a:extLst>
              <a:ext uri="{FF2B5EF4-FFF2-40B4-BE49-F238E27FC236}">
                <a16:creationId xmlns:a16="http://schemas.microsoft.com/office/drawing/2014/main" id="{5FFBB2B9-6B25-4B2B-7094-EAD61C315092}"/>
              </a:ext>
            </a:extLst>
          </p:cNvPr>
          <p:cNvCxnSpPr>
            <a:cxnSpLocks/>
          </p:cNvCxnSpPr>
          <p:nvPr/>
        </p:nvCxnSpPr>
        <p:spPr>
          <a:xfrm flipV="1">
            <a:off x="5197479" y="5862711"/>
            <a:ext cx="787553" cy="7141"/>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71D9536E-A623-6828-A0DD-814D26051465}"/>
              </a:ext>
            </a:extLst>
          </p:cNvPr>
          <p:cNvCxnSpPr>
            <a:cxnSpLocks/>
          </p:cNvCxnSpPr>
          <p:nvPr/>
        </p:nvCxnSpPr>
        <p:spPr>
          <a:xfrm flipV="1">
            <a:off x="4561812" y="2607890"/>
            <a:ext cx="1423220" cy="2292927"/>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61" name="Rectangle 60">
            <a:extLst>
              <a:ext uri="{FF2B5EF4-FFF2-40B4-BE49-F238E27FC236}">
                <a16:creationId xmlns:a16="http://schemas.microsoft.com/office/drawing/2014/main" id="{EBDCB752-EA1F-D215-651B-D0783A97E14C}"/>
              </a:ext>
            </a:extLst>
          </p:cNvPr>
          <p:cNvSpPr/>
          <p:nvPr/>
        </p:nvSpPr>
        <p:spPr>
          <a:xfrm>
            <a:off x="5985032" y="2607890"/>
            <a:ext cx="2251250" cy="3244865"/>
          </a:xfrm>
          <a:prstGeom prst="rect">
            <a:avLst/>
          </a:prstGeom>
          <a:noFill/>
          <a:ln w="254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70" name="Doughnut 69">
            <a:extLst>
              <a:ext uri="{FF2B5EF4-FFF2-40B4-BE49-F238E27FC236}">
                <a16:creationId xmlns:a16="http://schemas.microsoft.com/office/drawing/2014/main" id="{E4DFB2BE-4416-4A86-CF6C-E63D0B71A1F3}"/>
              </a:ext>
            </a:extLst>
          </p:cNvPr>
          <p:cNvSpPr>
            <a:spLocks noChangeAspect="1"/>
          </p:cNvSpPr>
          <p:nvPr/>
        </p:nvSpPr>
        <p:spPr>
          <a:xfrm>
            <a:off x="6792293" y="2852230"/>
            <a:ext cx="216000" cy="216000"/>
          </a:xfrm>
          <a:prstGeom prst="donut">
            <a:avLst>
              <a:gd name="adj" fmla="val 1004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71" name="Doughnut 70">
            <a:extLst>
              <a:ext uri="{FF2B5EF4-FFF2-40B4-BE49-F238E27FC236}">
                <a16:creationId xmlns:a16="http://schemas.microsoft.com/office/drawing/2014/main" id="{BE7088F5-FEB8-971B-F7E9-EB7B1C6656ED}"/>
              </a:ext>
            </a:extLst>
          </p:cNvPr>
          <p:cNvSpPr>
            <a:spLocks noChangeAspect="1"/>
          </p:cNvSpPr>
          <p:nvPr/>
        </p:nvSpPr>
        <p:spPr>
          <a:xfrm>
            <a:off x="6165201" y="4735784"/>
            <a:ext cx="762065" cy="762065"/>
          </a:xfrm>
          <a:prstGeom prst="donut">
            <a:avLst>
              <a:gd name="adj" fmla="val 394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 name="Title 1">
            <a:extLst>
              <a:ext uri="{FF2B5EF4-FFF2-40B4-BE49-F238E27FC236}">
                <a16:creationId xmlns:a16="http://schemas.microsoft.com/office/drawing/2014/main" id="{A6269B9F-489F-9E62-434E-F795ADB5A8F3}"/>
              </a:ext>
            </a:extLst>
          </p:cNvPr>
          <p:cNvSpPr txBox="1">
            <a:spLocks/>
          </p:cNvSpPr>
          <p:nvPr/>
        </p:nvSpPr>
        <p:spPr>
          <a:xfrm>
            <a:off x="72893" y="39756"/>
            <a:ext cx="9369287" cy="894522"/>
          </a:xfrm>
          <a:prstGeom prst="rect">
            <a:avLst/>
          </a:prstGeom>
          <a:noFill/>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189" algn="ctr" rtl="0" fontAlgn="base">
              <a:spcBef>
                <a:spcPct val="0"/>
              </a:spcBef>
              <a:spcAft>
                <a:spcPct val="0"/>
              </a:spcAft>
              <a:defRPr sz="4400">
                <a:solidFill>
                  <a:schemeClr val="tx1"/>
                </a:solidFill>
                <a:latin typeface="Calibri" pitchFamily="34" charset="0"/>
              </a:defRPr>
            </a:lvl6pPr>
            <a:lvl7pPr marL="914377" algn="ctr" rtl="0" fontAlgn="base">
              <a:spcBef>
                <a:spcPct val="0"/>
              </a:spcBef>
              <a:spcAft>
                <a:spcPct val="0"/>
              </a:spcAft>
              <a:defRPr sz="4400">
                <a:solidFill>
                  <a:schemeClr val="tx1"/>
                </a:solidFill>
                <a:latin typeface="Calibri" pitchFamily="34" charset="0"/>
              </a:defRPr>
            </a:lvl7pPr>
            <a:lvl8pPr marL="1371566" algn="ctr" rtl="0" fontAlgn="base">
              <a:spcBef>
                <a:spcPct val="0"/>
              </a:spcBef>
              <a:spcAft>
                <a:spcPct val="0"/>
              </a:spcAft>
              <a:defRPr sz="4400">
                <a:solidFill>
                  <a:schemeClr val="tx1"/>
                </a:solidFill>
                <a:latin typeface="Calibri" pitchFamily="34" charset="0"/>
              </a:defRPr>
            </a:lvl8pPr>
            <a:lvl9pPr marL="1828754" algn="ctr" rtl="0" fontAlgn="base">
              <a:spcBef>
                <a:spcPct val="0"/>
              </a:spcBef>
              <a:spcAft>
                <a:spcPct val="0"/>
              </a:spcAft>
              <a:defRPr sz="4400">
                <a:solidFill>
                  <a:schemeClr val="tx1"/>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a:ea typeface="+mj-ea"/>
                <a:cs typeface="+mj-cs"/>
              </a:rPr>
              <a:t>Single-lead ECG</a:t>
            </a:r>
          </a:p>
        </p:txBody>
      </p:sp>
    </p:spTree>
    <p:extLst>
      <p:ext uri="{BB962C8B-B14F-4D97-AF65-F5344CB8AC3E}">
        <p14:creationId xmlns:p14="http://schemas.microsoft.com/office/powerpoint/2010/main" val="1430394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P spid="38" grpId="0" animBg="1"/>
      <p:bldP spid="39" grpId="0" animBg="1"/>
      <p:bldP spid="40" grpId="0" animBg="1"/>
      <p:bldP spid="58" grpId="0" animBg="1"/>
      <p:bldP spid="61" grpId="0" animBg="1"/>
      <p:bldP spid="70" grpId="0" animBg="1"/>
      <p:bldP spid="7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9|1.1|0.6"/>
</p:tagLst>
</file>

<file path=ppt/tags/tag2.xml><?xml version="1.0" encoding="utf-8"?>
<p:tagLst xmlns:a="http://schemas.openxmlformats.org/drawingml/2006/main" xmlns:r="http://schemas.openxmlformats.org/officeDocument/2006/relationships" xmlns:p="http://schemas.openxmlformats.org/presentationml/2006/main">
  <p:tag name="TIMING" val="|11.5|6.2|9.3"/>
</p:tagLst>
</file>

<file path=ppt/tags/tag3.xml><?xml version="1.0" encoding="utf-8"?>
<p:tagLst xmlns:a="http://schemas.openxmlformats.org/drawingml/2006/main" xmlns:r="http://schemas.openxmlformats.org/officeDocument/2006/relationships" xmlns:p="http://schemas.openxmlformats.org/presentationml/2006/main">
  <p:tag name="TIMING" val="|11.5|6.2|9.3"/>
</p:tagLst>
</file>

<file path=ppt/tags/tag4.xml><?xml version="1.0" encoding="utf-8"?>
<p:tagLst xmlns:a="http://schemas.openxmlformats.org/drawingml/2006/main" xmlns:r="http://schemas.openxmlformats.org/officeDocument/2006/relationships" xmlns:p="http://schemas.openxmlformats.org/presentationml/2006/main">
  <p:tag name="TIMING" val="|0.9|1.1|0.6"/>
</p:tagLst>
</file>

<file path=ppt/tags/tag5.xml><?xml version="1.0" encoding="utf-8"?>
<p:tagLst xmlns:a="http://schemas.openxmlformats.org/drawingml/2006/main" xmlns:r="http://schemas.openxmlformats.org/officeDocument/2006/relationships" xmlns:p="http://schemas.openxmlformats.org/presentationml/2006/main">
  <p:tag name="TIMING" val="|11.5|6.2|9.3"/>
</p:tagLst>
</file>

<file path=ppt/tags/tag6.xml><?xml version="1.0" encoding="utf-8"?>
<p:tagLst xmlns:a="http://schemas.openxmlformats.org/drawingml/2006/main" xmlns:r="http://schemas.openxmlformats.org/officeDocument/2006/relationships" xmlns:p="http://schemas.openxmlformats.org/presentationml/2006/main">
  <p:tag name="TIMING" val="|11.5|6.2|9.3"/>
</p:tagLst>
</file>

<file path=ppt/tags/tag7.xml><?xml version="1.0" encoding="utf-8"?>
<p:tagLst xmlns:a="http://schemas.openxmlformats.org/drawingml/2006/main" xmlns:r="http://schemas.openxmlformats.org/officeDocument/2006/relationships" xmlns:p="http://schemas.openxmlformats.org/presentationml/2006/main">
  <p:tag name="TIMING" val="|2.3|12|11.9"/>
</p:tagLst>
</file>

<file path=ppt/theme/theme1.xml><?xml version="1.0" encoding="utf-8"?>
<a:theme xmlns:a="http://schemas.openxmlformats.org/drawingml/2006/main" name="1_Tit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Tit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it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Tit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4_Title">
  <a:themeElements>
    <a:clrScheme name="Custom 9">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0432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5_Title">
  <a:themeElements>
    <a:clrScheme name="Custom 9">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0432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6_Tit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7142</TotalTime>
  <Words>1951</Words>
  <Application>Microsoft Macintosh PowerPoint</Application>
  <PresentationFormat>Widescreen</PresentationFormat>
  <Paragraphs>231</Paragraphs>
  <Slides>25</Slides>
  <Notes>24</Notes>
  <HiddenSlides>0</HiddenSlides>
  <MMClips>0</MMClips>
  <ScaleCrop>false</ScaleCrop>
  <HeadingPairs>
    <vt:vector size="6" baseType="variant">
      <vt:variant>
        <vt:lpstr>Fonts Used</vt:lpstr>
      </vt:variant>
      <vt:variant>
        <vt:i4>3</vt:i4>
      </vt:variant>
      <vt:variant>
        <vt:lpstr>Theme</vt:lpstr>
      </vt:variant>
      <vt:variant>
        <vt:i4>8</vt:i4>
      </vt:variant>
      <vt:variant>
        <vt:lpstr>Slide Titles</vt:lpstr>
      </vt:variant>
      <vt:variant>
        <vt:i4>25</vt:i4>
      </vt:variant>
    </vt:vector>
  </HeadingPairs>
  <TitlesOfParts>
    <vt:vector size="36" baseType="lpstr">
      <vt:lpstr>Arial</vt:lpstr>
      <vt:lpstr>Calibri</vt:lpstr>
      <vt:lpstr>Calibri Light</vt:lpstr>
      <vt:lpstr>1_Title</vt:lpstr>
      <vt:lpstr>2_Title</vt:lpstr>
      <vt:lpstr>Custom Design</vt:lpstr>
      <vt:lpstr>Title</vt:lpstr>
      <vt:lpstr>3_Title</vt:lpstr>
      <vt:lpstr>4_Title</vt:lpstr>
      <vt:lpstr>5_Title</vt:lpstr>
      <vt:lpstr>6_Title</vt:lpstr>
      <vt:lpstr>The acceptability of wearables for atrial fibrillation screening: Interim analysis of the SAFER Wearables Study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acceptability of wearables for atrial fibrillation screening: Interim analysis of the SAFER Wearables Study</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Screening for atrial fibrillation: questions and potential answers</dc:title>
  <dc:creator>Charlton, Peter</dc:creator>
  <cp:lastModifiedBy>Peter H. Charlton</cp:lastModifiedBy>
  <cp:revision>154</cp:revision>
  <dcterms:created xsi:type="dcterms:W3CDTF">2021-09-20T22:10:45Z</dcterms:created>
  <dcterms:modified xsi:type="dcterms:W3CDTF">2024-09-05T10:33:53Z</dcterms:modified>
</cp:coreProperties>
</file>