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73" r:id="rId2"/>
    <p:sldId id="274" r:id="rId3"/>
    <p:sldId id="275" r:id="rId4"/>
    <p:sldId id="276" r:id="rId5"/>
    <p:sldId id="277" r:id="rId6"/>
    <p:sldId id="278" r:id="rId7"/>
    <p:sldId id="281" r:id="rId8"/>
    <p:sldId id="286" r:id="rId9"/>
    <p:sldId id="287" r:id="rId10"/>
    <p:sldId id="283" r:id="rId11"/>
    <p:sldId id="28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C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85" autoAdjust="0"/>
    <p:restoredTop sz="88147" autoAdjust="0"/>
  </p:normalViewPr>
  <p:slideViewPr>
    <p:cSldViewPr>
      <p:cViewPr varScale="1">
        <p:scale>
          <a:sx n="106" d="100"/>
          <a:sy n="106" d="100"/>
        </p:scale>
        <p:origin x="12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A77A94-07C9-0E43-9791-5256EE71B3C0}" type="datetimeFigureOut">
              <a:rPr lang="en-BE" smtClean="0"/>
              <a:t>04/09/2024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8E6822-7B4A-9840-86B7-52F975737AC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00099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BE" b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8E6822-7B4A-9840-86B7-52F975737AC1}" type="slidenum">
              <a:rPr lang="en-BE" smtClean="0"/>
              <a:t>1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069984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200" b="0" i="0" u="none" strike="noStrike" dirty="0" err="1">
                <a:solidFill>
                  <a:srgbClr val="000000"/>
                </a:solidFill>
                <a:effectLst/>
                <a:latin typeface="+mn-lt"/>
              </a:rPr>
              <a:t>Meemoo’s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+mn-lt"/>
              </a:rPr>
              <a:t> services are all aimed at helping other organisations with their 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+mn-lt"/>
              </a:rPr>
              <a:t>digital archive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+mn-lt"/>
              </a:rPr>
              <a:t> and providing access to the rich wealth of Flemish archival content. We enter into 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+mn-lt"/>
              </a:rPr>
              <a:t>permanent partnerships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+mn-lt"/>
              </a:rPr>
              <a:t> with some organisations (our content partners), and do more 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+mn-lt"/>
              </a:rPr>
              <a:t>project-based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+mn-lt"/>
              </a:rPr>
              <a:t> work with others.</a:t>
            </a:r>
            <a:endParaRPr lang="en-GB" sz="1200" b="0" dirty="0">
              <a:effectLst/>
              <a:latin typeface="+mn-lt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br>
              <a:rPr lang="en-GB" sz="1200" b="0" dirty="0">
                <a:effectLst/>
                <a:latin typeface="+mn-lt"/>
              </a:rPr>
            </a:b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+mn-lt"/>
              </a:rPr>
              <a:t>All these organisations have 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+mn-lt"/>
              </a:rPr>
              <a:t>diverse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+mn-lt"/>
              </a:rPr>
              <a:t> archival collections, consisting of different types of content or files.</a:t>
            </a:r>
            <a:endParaRPr lang="en-GB" sz="1200" b="0" dirty="0">
              <a:effectLst/>
              <a:latin typeface="+mn-lt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br>
              <a:rPr lang="en-GB" sz="1200" b="0" dirty="0">
                <a:effectLst/>
                <a:latin typeface="+mn-lt"/>
              </a:rPr>
            </a:b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+mn-lt"/>
              </a:rPr>
              <a:t>We do not have any ownership over any collections of our own. We only digitise and archive them and make them accessible, if possible.</a:t>
            </a:r>
            <a:endParaRPr lang="en-GB" sz="1200" b="0" dirty="0">
              <a:effectLst/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8E6822-7B4A-9840-86B7-52F975737AC1}" type="slidenum">
              <a:rPr lang="en-BE" smtClean="0"/>
              <a:t>4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68496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8E6822-7B4A-9840-86B7-52F975737AC1}" type="slidenum">
              <a:rPr lang="en-BE" smtClean="0"/>
              <a:t>5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77850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+mn-lt"/>
              </a:rPr>
              <a:t>Heterogeneous or complex objects are objects consisting of multiple files, which have a relationship between them. All these partial or child objects together give meaning to the main object, the parent, or the Intellectual Entity. The Intellectual Entity is packaged in a SIP, Submission Information Package.</a:t>
            </a:r>
            <a:endParaRPr lang="en-GB" sz="1200" b="0" dirty="0">
              <a:effectLst/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8E6822-7B4A-9840-86B7-52F975737AC1}" type="slidenum">
              <a:rPr lang="en-BE" smtClean="0"/>
              <a:t>6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28526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+mn-lt"/>
              </a:rPr>
              <a:t>some common rules → compliant to E-ARK specification of the SIP (rules, requirements, structure)</a:t>
            </a:r>
            <a:endParaRPr lang="en-GB" sz="1200" b="0" dirty="0">
              <a:effectLst/>
              <a:latin typeface="+mn-lt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+mn-lt"/>
              </a:rPr>
              <a:t>additional rules per profile or content type</a:t>
            </a:r>
            <a:endParaRPr lang="en-GB" sz="1200" b="0" dirty="0">
              <a:effectLst/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8E6822-7B4A-9840-86B7-52F975737AC1}" type="slidenum">
              <a:rPr lang="en-BE" smtClean="0"/>
              <a:t>10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215300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C11CF1E4-2BB5-441B-90FC-3D0FB78378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5084763"/>
          </a:xfrm>
          <a:solidFill>
            <a:schemeClr val="tx2"/>
          </a:solidFill>
        </p:spPr>
        <p:txBody>
          <a:bodyPr lIns="144000" tIns="144000" rIns="144000" bIns="144000">
            <a:noAutofit/>
          </a:bodyPr>
          <a:lstStyle>
            <a:lvl1pPr marL="0" indent="0"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37AA0FC-DCF5-43E0-83FA-36D6860531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7408" y="5476832"/>
            <a:ext cx="8215200" cy="565970"/>
          </a:xfrm>
        </p:spPr>
        <p:txBody>
          <a:bodyPr lIns="0" tIns="0" rIns="0" bIns="0" anchor="t" anchorCtr="0">
            <a:noAutofit/>
          </a:bodyPr>
          <a:lstStyle>
            <a:lvl1pPr algn="l">
              <a:defRPr sz="4200"/>
            </a:lvl1pPr>
          </a:lstStyle>
          <a:p>
            <a:r>
              <a:rPr lang="nl-NL" dirty="0"/>
              <a:t>Voeg hier een titel toe</a:t>
            </a:r>
            <a:endParaRPr lang="en-GB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66EEEEE-F982-4B14-BA00-AEFBF727D5C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7408" y="6173765"/>
            <a:ext cx="8215200" cy="292166"/>
          </a:xfrm>
        </p:spPr>
        <p:txBody>
          <a:bodyPr lIns="0" tIns="0" rIns="0" bIns="0" anchor="ctr" anchorCtr="0">
            <a:noAutofit/>
          </a:bodyPr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Voeg hier een ondertitel toe</a:t>
            </a:r>
            <a:endParaRPr lang="en-GB" dirty="0"/>
          </a:p>
        </p:txBody>
      </p:sp>
      <p:grpSp>
        <p:nvGrpSpPr>
          <p:cNvPr id="7" name="Group 17">
            <a:extLst>
              <a:ext uri="{FF2B5EF4-FFF2-40B4-BE49-F238E27FC236}">
                <a16:creationId xmlns:a16="http://schemas.microsoft.com/office/drawing/2014/main" id="{E2F94E66-BB34-4860-BC41-A1935857DE2F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9639569" y="5476832"/>
            <a:ext cx="2001569" cy="989098"/>
            <a:chOff x="3965264" y="2375296"/>
            <a:chExt cx="4261193" cy="2105716"/>
          </a:xfrm>
        </p:grpSpPr>
        <p:sp>
          <p:nvSpPr>
            <p:cNvPr id="8" name="Freeform: Shape 6">
              <a:extLst>
                <a:ext uri="{FF2B5EF4-FFF2-40B4-BE49-F238E27FC236}">
                  <a16:creationId xmlns:a16="http://schemas.microsoft.com/office/drawing/2014/main" id="{3B5DEC12-887C-4362-ACF7-0A4D593C71DE}"/>
                </a:ext>
              </a:extLst>
            </p:cNvPr>
            <p:cNvSpPr/>
            <p:nvPr/>
          </p:nvSpPr>
          <p:spPr>
            <a:xfrm>
              <a:off x="3965264" y="3580204"/>
              <a:ext cx="4246346" cy="556134"/>
            </a:xfrm>
            <a:custGeom>
              <a:avLst/>
              <a:gdLst>
                <a:gd name="connsiteX0" fmla="*/ 856012 w 4246346"/>
                <a:gd name="connsiteY0" fmla="*/ 206099 h 556134"/>
                <a:gd name="connsiteX1" fmla="*/ 856012 w 4246346"/>
                <a:gd name="connsiteY1" fmla="*/ 542506 h 556134"/>
                <a:gd name="connsiteX2" fmla="*/ 714251 w 4246346"/>
                <a:gd name="connsiteY2" fmla="*/ 542506 h 556134"/>
                <a:gd name="connsiteX3" fmla="*/ 714251 w 4246346"/>
                <a:gd name="connsiteY3" fmla="*/ 251896 h 556134"/>
                <a:gd name="connsiteX4" fmla="*/ 611203 w 4246346"/>
                <a:gd name="connsiteY4" fmla="*/ 133584 h 556134"/>
                <a:gd name="connsiteX5" fmla="*/ 499430 w 4246346"/>
                <a:gd name="connsiteY5" fmla="*/ 252990 h 556134"/>
                <a:gd name="connsiteX6" fmla="*/ 499430 w 4246346"/>
                <a:gd name="connsiteY6" fmla="*/ 542506 h 556134"/>
                <a:gd name="connsiteX7" fmla="*/ 357126 w 4246346"/>
                <a:gd name="connsiteY7" fmla="*/ 542506 h 556134"/>
                <a:gd name="connsiteX8" fmla="*/ 357126 w 4246346"/>
                <a:gd name="connsiteY8" fmla="*/ 251896 h 556134"/>
                <a:gd name="connsiteX9" fmla="*/ 254078 w 4246346"/>
                <a:gd name="connsiteY9" fmla="*/ 133584 h 556134"/>
                <a:gd name="connsiteX10" fmla="*/ 142305 w 4246346"/>
                <a:gd name="connsiteY10" fmla="*/ 252990 h 556134"/>
                <a:gd name="connsiteX11" fmla="*/ 142305 w 4246346"/>
                <a:gd name="connsiteY11" fmla="*/ 542506 h 556134"/>
                <a:gd name="connsiteX12" fmla="*/ 0 w 4246346"/>
                <a:gd name="connsiteY12" fmla="*/ 542506 h 556134"/>
                <a:gd name="connsiteX13" fmla="*/ 0 w 4246346"/>
                <a:gd name="connsiteY13" fmla="*/ 14178 h 556134"/>
                <a:gd name="connsiteX14" fmla="*/ 138488 w 4246346"/>
                <a:gd name="connsiteY14" fmla="*/ 14178 h 556134"/>
                <a:gd name="connsiteX15" fmla="*/ 138488 w 4246346"/>
                <a:gd name="connsiteY15" fmla="*/ 76335 h 556134"/>
                <a:gd name="connsiteX16" fmla="*/ 293880 w 4246346"/>
                <a:gd name="connsiteY16" fmla="*/ 0 h 556134"/>
                <a:gd name="connsiteX17" fmla="*/ 468353 w 4246346"/>
                <a:gd name="connsiteY17" fmla="*/ 90513 h 556134"/>
                <a:gd name="connsiteX18" fmla="*/ 647732 w 4246346"/>
                <a:gd name="connsiteY18" fmla="*/ 0 h 556134"/>
                <a:gd name="connsiteX19" fmla="*/ 856012 w 4246346"/>
                <a:gd name="connsiteY19" fmla="*/ 206099 h 556134"/>
                <a:gd name="connsiteX20" fmla="*/ 1459469 w 4246346"/>
                <a:gd name="connsiteY20" fmla="*/ 277526 h 556134"/>
                <a:gd name="connsiteX21" fmla="*/ 1456744 w 4246346"/>
                <a:gd name="connsiteY21" fmla="*/ 325505 h 556134"/>
                <a:gd name="connsiteX22" fmla="*/ 1082171 w 4246346"/>
                <a:gd name="connsiteY22" fmla="*/ 325505 h 556134"/>
                <a:gd name="connsiteX23" fmla="*/ 1217933 w 4246346"/>
                <a:gd name="connsiteY23" fmla="*/ 435096 h 556134"/>
                <a:gd name="connsiteX24" fmla="*/ 1351514 w 4246346"/>
                <a:gd name="connsiteY24" fmla="*/ 384392 h 556134"/>
                <a:gd name="connsiteX25" fmla="*/ 1434935 w 4246346"/>
                <a:gd name="connsiteY25" fmla="*/ 475986 h 556134"/>
                <a:gd name="connsiteX26" fmla="*/ 1209754 w 4246346"/>
                <a:gd name="connsiteY26" fmla="*/ 556134 h 556134"/>
                <a:gd name="connsiteX27" fmla="*/ 935503 w 4246346"/>
                <a:gd name="connsiteY27" fmla="*/ 279708 h 556134"/>
                <a:gd name="connsiteX28" fmla="*/ 1202666 w 4246346"/>
                <a:gd name="connsiteY28" fmla="*/ 0 h 556134"/>
                <a:gd name="connsiteX29" fmla="*/ 1459469 w 4246346"/>
                <a:gd name="connsiteY29" fmla="*/ 277526 h 556134"/>
                <a:gd name="connsiteX30" fmla="*/ 1082716 w 4246346"/>
                <a:gd name="connsiteY30" fmla="*/ 228454 h 556134"/>
                <a:gd name="connsiteX31" fmla="*/ 1316619 w 4246346"/>
                <a:gd name="connsiteY31" fmla="*/ 228454 h 556134"/>
                <a:gd name="connsiteX32" fmla="*/ 1201575 w 4246346"/>
                <a:gd name="connsiteY32" fmla="*/ 122682 h 556134"/>
                <a:gd name="connsiteX33" fmla="*/ 1082716 w 4246346"/>
                <a:gd name="connsiteY33" fmla="*/ 228454 h 556134"/>
                <a:gd name="connsiteX34" fmla="*/ 2034067 w 4246346"/>
                <a:gd name="connsiteY34" fmla="*/ 277526 h 556134"/>
                <a:gd name="connsiteX35" fmla="*/ 2031342 w 4246346"/>
                <a:gd name="connsiteY35" fmla="*/ 325505 h 556134"/>
                <a:gd name="connsiteX36" fmla="*/ 1656769 w 4246346"/>
                <a:gd name="connsiteY36" fmla="*/ 325505 h 556134"/>
                <a:gd name="connsiteX37" fmla="*/ 1792532 w 4246346"/>
                <a:gd name="connsiteY37" fmla="*/ 435096 h 556134"/>
                <a:gd name="connsiteX38" fmla="*/ 1926113 w 4246346"/>
                <a:gd name="connsiteY38" fmla="*/ 384392 h 556134"/>
                <a:gd name="connsiteX39" fmla="*/ 2009533 w 4246346"/>
                <a:gd name="connsiteY39" fmla="*/ 475986 h 556134"/>
                <a:gd name="connsiteX40" fmla="*/ 1784353 w 4246346"/>
                <a:gd name="connsiteY40" fmla="*/ 556134 h 556134"/>
                <a:gd name="connsiteX41" fmla="*/ 1510101 w 4246346"/>
                <a:gd name="connsiteY41" fmla="*/ 279707 h 556134"/>
                <a:gd name="connsiteX42" fmla="*/ 1777265 w 4246346"/>
                <a:gd name="connsiteY42" fmla="*/ 0 h 556134"/>
                <a:gd name="connsiteX43" fmla="*/ 2034067 w 4246346"/>
                <a:gd name="connsiteY43" fmla="*/ 277526 h 556134"/>
                <a:gd name="connsiteX44" fmla="*/ 1657314 w 4246346"/>
                <a:gd name="connsiteY44" fmla="*/ 228454 h 556134"/>
                <a:gd name="connsiteX45" fmla="*/ 1891218 w 4246346"/>
                <a:gd name="connsiteY45" fmla="*/ 228454 h 556134"/>
                <a:gd name="connsiteX46" fmla="*/ 1776173 w 4246346"/>
                <a:gd name="connsiteY46" fmla="*/ 122682 h 556134"/>
                <a:gd name="connsiteX47" fmla="*/ 1657314 w 4246346"/>
                <a:gd name="connsiteY47" fmla="*/ 228454 h 556134"/>
                <a:gd name="connsiteX48" fmla="*/ 2973424 w 4246346"/>
                <a:gd name="connsiteY48" fmla="*/ 206099 h 556134"/>
                <a:gd name="connsiteX49" fmla="*/ 2973424 w 4246346"/>
                <a:gd name="connsiteY49" fmla="*/ 542506 h 556134"/>
                <a:gd name="connsiteX50" fmla="*/ 2831664 w 4246346"/>
                <a:gd name="connsiteY50" fmla="*/ 542506 h 556134"/>
                <a:gd name="connsiteX51" fmla="*/ 2831664 w 4246346"/>
                <a:gd name="connsiteY51" fmla="*/ 251896 h 556134"/>
                <a:gd name="connsiteX52" fmla="*/ 2728616 w 4246346"/>
                <a:gd name="connsiteY52" fmla="*/ 133584 h 556134"/>
                <a:gd name="connsiteX53" fmla="*/ 2616843 w 4246346"/>
                <a:gd name="connsiteY53" fmla="*/ 252990 h 556134"/>
                <a:gd name="connsiteX54" fmla="*/ 2616843 w 4246346"/>
                <a:gd name="connsiteY54" fmla="*/ 542506 h 556134"/>
                <a:gd name="connsiteX55" fmla="*/ 2474538 w 4246346"/>
                <a:gd name="connsiteY55" fmla="*/ 542506 h 556134"/>
                <a:gd name="connsiteX56" fmla="*/ 2474538 w 4246346"/>
                <a:gd name="connsiteY56" fmla="*/ 251896 h 556134"/>
                <a:gd name="connsiteX57" fmla="*/ 2371490 w 4246346"/>
                <a:gd name="connsiteY57" fmla="*/ 133584 h 556134"/>
                <a:gd name="connsiteX58" fmla="*/ 2259717 w 4246346"/>
                <a:gd name="connsiteY58" fmla="*/ 252990 h 556134"/>
                <a:gd name="connsiteX59" fmla="*/ 2259717 w 4246346"/>
                <a:gd name="connsiteY59" fmla="*/ 542506 h 556134"/>
                <a:gd name="connsiteX60" fmla="*/ 2117412 w 4246346"/>
                <a:gd name="connsiteY60" fmla="*/ 542506 h 556134"/>
                <a:gd name="connsiteX61" fmla="*/ 2117412 w 4246346"/>
                <a:gd name="connsiteY61" fmla="*/ 14178 h 556134"/>
                <a:gd name="connsiteX62" fmla="*/ 2255900 w 4246346"/>
                <a:gd name="connsiteY62" fmla="*/ 14178 h 556134"/>
                <a:gd name="connsiteX63" fmla="*/ 2255900 w 4246346"/>
                <a:gd name="connsiteY63" fmla="*/ 76335 h 556134"/>
                <a:gd name="connsiteX64" fmla="*/ 2411292 w 4246346"/>
                <a:gd name="connsiteY64" fmla="*/ 0 h 556134"/>
                <a:gd name="connsiteX65" fmla="*/ 2585766 w 4246346"/>
                <a:gd name="connsiteY65" fmla="*/ 90513 h 556134"/>
                <a:gd name="connsiteX66" fmla="*/ 2765145 w 4246346"/>
                <a:gd name="connsiteY66" fmla="*/ 0 h 556134"/>
                <a:gd name="connsiteX67" fmla="*/ 2973424 w 4246346"/>
                <a:gd name="connsiteY67" fmla="*/ 206099 h 556134"/>
                <a:gd name="connsiteX68" fmla="*/ 3624316 w 4246346"/>
                <a:gd name="connsiteY68" fmla="*/ 278070 h 556134"/>
                <a:gd name="connsiteX69" fmla="*/ 3338071 w 4246346"/>
                <a:gd name="connsiteY69" fmla="*/ 556134 h 556134"/>
                <a:gd name="connsiteX70" fmla="*/ 3052915 w 4246346"/>
                <a:gd name="connsiteY70" fmla="*/ 278070 h 556134"/>
                <a:gd name="connsiteX71" fmla="*/ 3338071 w 4246346"/>
                <a:gd name="connsiteY71" fmla="*/ 0 h 556134"/>
                <a:gd name="connsiteX72" fmla="*/ 3624316 w 4246346"/>
                <a:gd name="connsiteY72" fmla="*/ 278070 h 556134"/>
                <a:gd name="connsiteX73" fmla="*/ 3197947 w 4246346"/>
                <a:gd name="connsiteY73" fmla="*/ 278070 h 556134"/>
                <a:gd name="connsiteX74" fmla="*/ 3338071 w 4246346"/>
                <a:gd name="connsiteY74" fmla="*/ 423644 h 556134"/>
                <a:gd name="connsiteX75" fmla="*/ 3478741 w 4246346"/>
                <a:gd name="connsiteY75" fmla="*/ 278070 h 556134"/>
                <a:gd name="connsiteX76" fmla="*/ 3338071 w 4246346"/>
                <a:gd name="connsiteY76" fmla="*/ 132490 h 556134"/>
                <a:gd name="connsiteX77" fmla="*/ 3197947 w 4246346"/>
                <a:gd name="connsiteY77" fmla="*/ 278070 h 556134"/>
                <a:gd name="connsiteX78" fmla="*/ 4246347 w 4246346"/>
                <a:gd name="connsiteY78" fmla="*/ 278070 h 556134"/>
                <a:gd name="connsiteX79" fmla="*/ 3960101 w 4246346"/>
                <a:gd name="connsiteY79" fmla="*/ 556134 h 556134"/>
                <a:gd name="connsiteX80" fmla="*/ 3674945 w 4246346"/>
                <a:gd name="connsiteY80" fmla="*/ 278070 h 556134"/>
                <a:gd name="connsiteX81" fmla="*/ 3960101 w 4246346"/>
                <a:gd name="connsiteY81" fmla="*/ 0 h 556134"/>
                <a:gd name="connsiteX82" fmla="*/ 4246347 w 4246346"/>
                <a:gd name="connsiteY82" fmla="*/ 278070 h 556134"/>
                <a:gd name="connsiteX83" fmla="*/ 3819977 w 4246346"/>
                <a:gd name="connsiteY83" fmla="*/ 278070 h 556134"/>
                <a:gd name="connsiteX84" fmla="*/ 3960101 w 4246346"/>
                <a:gd name="connsiteY84" fmla="*/ 423644 h 556134"/>
                <a:gd name="connsiteX85" fmla="*/ 4100771 w 4246346"/>
                <a:gd name="connsiteY85" fmla="*/ 278070 h 556134"/>
                <a:gd name="connsiteX86" fmla="*/ 3960101 w 4246346"/>
                <a:gd name="connsiteY86" fmla="*/ 132490 h 556134"/>
                <a:gd name="connsiteX87" fmla="*/ 3819977 w 4246346"/>
                <a:gd name="connsiteY87" fmla="*/ 278070 h 55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4246346" h="556134">
                  <a:moveTo>
                    <a:pt x="856012" y="206099"/>
                  </a:moveTo>
                  <a:lnTo>
                    <a:pt x="856012" y="542506"/>
                  </a:lnTo>
                  <a:lnTo>
                    <a:pt x="714251" y="542506"/>
                  </a:lnTo>
                  <a:lnTo>
                    <a:pt x="714251" y="251896"/>
                  </a:lnTo>
                  <a:cubicBezTo>
                    <a:pt x="714251" y="175568"/>
                    <a:pt x="675540" y="133584"/>
                    <a:pt x="611203" y="133584"/>
                  </a:cubicBezTo>
                  <a:cubicBezTo>
                    <a:pt x="550138" y="133584"/>
                    <a:pt x="499430" y="173386"/>
                    <a:pt x="499430" y="252990"/>
                  </a:cubicBezTo>
                  <a:lnTo>
                    <a:pt x="499430" y="542506"/>
                  </a:lnTo>
                  <a:lnTo>
                    <a:pt x="357126" y="542506"/>
                  </a:lnTo>
                  <a:lnTo>
                    <a:pt x="357126" y="251896"/>
                  </a:lnTo>
                  <a:cubicBezTo>
                    <a:pt x="357126" y="175568"/>
                    <a:pt x="318960" y="133584"/>
                    <a:pt x="254078" y="133584"/>
                  </a:cubicBezTo>
                  <a:cubicBezTo>
                    <a:pt x="193012" y="133584"/>
                    <a:pt x="142305" y="173386"/>
                    <a:pt x="142305" y="252990"/>
                  </a:cubicBezTo>
                  <a:lnTo>
                    <a:pt x="142305" y="542506"/>
                  </a:lnTo>
                  <a:lnTo>
                    <a:pt x="0" y="542506"/>
                  </a:lnTo>
                  <a:lnTo>
                    <a:pt x="0" y="14178"/>
                  </a:lnTo>
                  <a:lnTo>
                    <a:pt x="138488" y="14178"/>
                  </a:lnTo>
                  <a:lnTo>
                    <a:pt x="138488" y="76335"/>
                  </a:lnTo>
                  <a:cubicBezTo>
                    <a:pt x="176109" y="20173"/>
                    <a:pt x="233903" y="0"/>
                    <a:pt x="293880" y="0"/>
                  </a:cubicBezTo>
                  <a:cubicBezTo>
                    <a:pt x="370211" y="0"/>
                    <a:pt x="432913" y="34351"/>
                    <a:pt x="468353" y="90513"/>
                  </a:cubicBezTo>
                  <a:cubicBezTo>
                    <a:pt x="509244" y="23449"/>
                    <a:pt x="578488" y="0"/>
                    <a:pt x="647732" y="0"/>
                  </a:cubicBezTo>
                  <a:cubicBezTo>
                    <a:pt x="772046" y="0"/>
                    <a:pt x="856012" y="83424"/>
                    <a:pt x="856012" y="206099"/>
                  </a:cubicBezTo>
                  <a:close/>
                  <a:moveTo>
                    <a:pt x="1459469" y="277526"/>
                  </a:moveTo>
                  <a:cubicBezTo>
                    <a:pt x="1459504" y="293559"/>
                    <a:pt x="1458594" y="309580"/>
                    <a:pt x="1456744" y="325505"/>
                  </a:cubicBezTo>
                  <a:lnTo>
                    <a:pt x="1082171" y="325505"/>
                  </a:lnTo>
                  <a:cubicBezTo>
                    <a:pt x="1097436" y="401839"/>
                    <a:pt x="1150869" y="435096"/>
                    <a:pt x="1217933" y="435096"/>
                  </a:cubicBezTo>
                  <a:cubicBezTo>
                    <a:pt x="1263732" y="435096"/>
                    <a:pt x="1313348" y="416555"/>
                    <a:pt x="1351514" y="384392"/>
                  </a:cubicBezTo>
                  <a:lnTo>
                    <a:pt x="1434935" y="475986"/>
                  </a:lnTo>
                  <a:cubicBezTo>
                    <a:pt x="1374960" y="531054"/>
                    <a:pt x="1298627" y="556134"/>
                    <a:pt x="1209754" y="556134"/>
                  </a:cubicBezTo>
                  <a:cubicBezTo>
                    <a:pt x="1047822" y="556134"/>
                    <a:pt x="935503" y="445999"/>
                    <a:pt x="935503" y="279708"/>
                  </a:cubicBezTo>
                  <a:cubicBezTo>
                    <a:pt x="935503" y="113411"/>
                    <a:pt x="1044549" y="0"/>
                    <a:pt x="1202666" y="0"/>
                  </a:cubicBezTo>
                  <a:cubicBezTo>
                    <a:pt x="1354785" y="0"/>
                    <a:pt x="1458924" y="112867"/>
                    <a:pt x="1459469" y="277526"/>
                  </a:cubicBezTo>
                  <a:close/>
                  <a:moveTo>
                    <a:pt x="1082716" y="228454"/>
                  </a:moveTo>
                  <a:lnTo>
                    <a:pt x="1316619" y="228454"/>
                  </a:lnTo>
                  <a:cubicBezTo>
                    <a:pt x="1303534" y="160846"/>
                    <a:pt x="1262641" y="122682"/>
                    <a:pt x="1201575" y="122682"/>
                  </a:cubicBezTo>
                  <a:cubicBezTo>
                    <a:pt x="1134513" y="122682"/>
                    <a:pt x="1095256" y="163028"/>
                    <a:pt x="1082716" y="228454"/>
                  </a:cubicBezTo>
                  <a:close/>
                  <a:moveTo>
                    <a:pt x="2034067" y="277526"/>
                  </a:moveTo>
                  <a:cubicBezTo>
                    <a:pt x="2034102" y="293559"/>
                    <a:pt x="2033192" y="309579"/>
                    <a:pt x="2031342" y="325505"/>
                  </a:cubicBezTo>
                  <a:lnTo>
                    <a:pt x="1656769" y="325505"/>
                  </a:lnTo>
                  <a:cubicBezTo>
                    <a:pt x="1672035" y="401839"/>
                    <a:pt x="1725468" y="435096"/>
                    <a:pt x="1792532" y="435096"/>
                  </a:cubicBezTo>
                  <a:cubicBezTo>
                    <a:pt x="1838330" y="435096"/>
                    <a:pt x="1887947" y="416555"/>
                    <a:pt x="1926113" y="384392"/>
                  </a:cubicBezTo>
                  <a:lnTo>
                    <a:pt x="2009533" y="475986"/>
                  </a:lnTo>
                  <a:cubicBezTo>
                    <a:pt x="1949558" y="531054"/>
                    <a:pt x="1873225" y="556134"/>
                    <a:pt x="1784353" y="556134"/>
                  </a:cubicBezTo>
                  <a:cubicBezTo>
                    <a:pt x="1622420" y="556134"/>
                    <a:pt x="1510101" y="445998"/>
                    <a:pt x="1510101" y="279707"/>
                  </a:cubicBezTo>
                  <a:cubicBezTo>
                    <a:pt x="1510101" y="113411"/>
                    <a:pt x="1619147" y="0"/>
                    <a:pt x="1777265" y="0"/>
                  </a:cubicBezTo>
                  <a:cubicBezTo>
                    <a:pt x="1929383" y="0"/>
                    <a:pt x="2033522" y="112867"/>
                    <a:pt x="2034067" y="277526"/>
                  </a:cubicBezTo>
                  <a:close/>
                  <a:moveTo>
                    <a:pt x="1657314" y="228454"/>
                  </a:moveTo>
                  <a:lnTo>
                    <a:pt x="1891218" y="228454"/>
                  </a:lnTo>
                  <a:cubicBezTo>
                    <a:pt x="1878132" y="160846"/>
                    <a:pt x="1837239" y="122682"/>
                    <a:pt x="1776173" y="122682"/>
                  </a:cubicBezTo>
                  <a:cubicBezTo>
                    <a:pt x="1709111" y="122682"/>
                    <a:pt x="1669855" y="163028"/>
                    <a:pt x="1657314" y="228454"/>
                  </a:cubicBezTo>
                  <a:close/>
                  <a:moveTo>
                    <a:pt x="2973424" y="206099"/>
                  </a:moveTo>
                  <a:lnTo>
                    <a:pt x="2973424" y="542506"/>
                  </a:lnTo>
                  <a:lnTo>
                    <a:pt x="2831664" y="542506"/>
                  </a:lnTo>
                  <a:lnTo>
                    <a:pt x="2831664" y="251896"/>
                  </a:lnTo>
                  <a:cubicBezTo>
                    <a:pt x="2831664" y="175568"/>
                    <a:pt x="2792952" y="133584"/>
                    <a:pt x="2728616" y="133584"/>
                  </a:cubicBezTo>
                  <a:cubicBezTo>
                    <a:pt x="2667550" y="133584"/>
                    <a:pt x="2616843" y="173386"/>
                    <a:pt x="2616843" y="252990"/>
                  </a:cubicBezTo>
                  <a:lnTo>
                    <a:pt x="2616843" y="542506"/>
                  </a:lnTo>
                  <a:lnTo>
                    <a:pt x="2474538" y="542506"/>
                  </a:lnTo>
                  <a:lnTo>
                    <a:pt x="2474538" y="251896"/>
                  </a:lnTo>
                  <a:cubicBezTo>
                    <a:pt x="2474538" y="175568"/>
                    <a:pt x="2436372" y="133584"/>
                    <a:pt x="2371490" y="133584"/>
                  </a:cubicBezTo>
                  <a:cubicBezTo>
                    <a:pt x="2310424" y="133584"/>
                    <a:pt x="2259717" y="173386"/>
                    <a:pt x="2259717" y="252990"/>
                  </a:cubicBezTo>
                  <a:lnTo>
                    <a:pt x="2259717" y="542506"/>
                  </a:lnTo>
                  <a:lnTo>
                    <a:pt x="2117412" y="542506"/>
                  </a:lnTo>
                  <a:lnTo>
                    <a:pt x="2117412" y="14178"/>
                  </a:lnTo>
                  <a:lnTo>
                    <a:pt x="2255900" y="14178"/>
                  </a:lnTo>
                  <a:lnTo>
                    <a:pt x="2255900" y="76335"/>
                  </a:lnTo>
                  <a:cubicBezTo>
                    <a:pt x="2293521" y="20173"/>
                    <a:pt x="2351316" y="0"/>
                    <a:pt x="2411292" y="0"/>
                  </a:cubicBezTo>
                  <a:cubicBezTo>
                    <a:pt x="2487623" y="0"/>
                    <a:pt x="2550326" y="34351"/>
                    <a:pt x="2585766" y="90513"/>
                  </a:cubicBezTo>
                  <a:cubicBezTo>
                    <a:pt x="2626657" y="23449"/>
                    <a:pt x="2695901" y="0"/>
                    <a:pt x="2765145" y="0"/>
                  </a:cubicBezTo>
                  <a:cubicBezTo>
                    <a:pt x="2889458" y="0"/>
                    <a:pt x="2973424" y="83424"/>
                    <a:pt x="2973424" y="206099"/>
                  </a:cubicBezTo>
                  <a:close/>
                  <a:moveTo>
                    <a:pt x="3624316" y="278070"/>
                  </a:moveTo>
                  <a:cubicBezTo>
                    <a:pt x="3624316" y="437278"/>
                    <a:pt x="3502730" y="556134"/>
                    <a:pt x="3338071" y="556134"/>
                  </a:cubicBezTo>
                  <a:cubicBezTo>
                    <a:pt x="3173957" y="556134"/>
                    <a:pt x="3052915" y="437278"/>
                    <a:pt x="3052915" y="278070"/>
                  </a:cubicBezTo>
                  <a:cubicBezTo>
                    <a:pt x="3052915" y="118862"/>
                    <a:pt x="3173957" y="0"/>
                    <a:pt x="3338071" y="0"/>
                  </a:cubicBezTo>
                  <a:cubicBezTo>
                    <a:pt x="3502730" y="0"/>
                    <a:pt x="3624316" y="118862"/>
                    <a:pt x="3624316" y="278070"/>
                  </a:cubicBezTo>
                  <a:close/>
                  <a:moveTo>
                    <a:pt x="3197947" y="278070"/>
                  </a:moveTo>
                  <a:cubicBezTo>
                    <a:pt x="3197947" y="363669"/>
                    <a:pt x="3257922" y="423644"/>
                    <a:pt x="3338071" y="423644"/>
                  </a:cubicBezTo>
                  <a:cubicBezTo>
                    <a:pt x="3418220" y="423644"/>
                    <a:pt x="3478741" y="363669"/>
                    <a:pt x="3478741" y="278070"/>
                  </a:cubicBezTo>
                  <a:cubicBezTo>
                    <a:pt x="3478741" y="192471"/>
                    <a:pt x="3418220" y="132490"/>
                    <a:pt x="3338071" y="132490"/>
                  </a:cubicBezTo>
                  <a:cubicBezTo>
                    <a:pt x="3257922" y="132490"/>
                    <a:pt x="3197947" y="192471"/>
                    <a:pt x="3197947" y="278070"/>
                  </a:cubicBezTo>
                  <a:close/>
                  <a:moveTo>
                    <a:pt x="4246347" y="278070"/>
                  </a:moveTo>
                  <a:cubicBezTo>
                    <a:pt x="4246347" y="437278"/>
                    <a:pt x="4124760" y="556134"/>
                    <a:pt x="3960101" y="556134"/>
                  </a:cubicBezTo>
                  <a:cubicBezTo>
                    <a:pt x="3795988" y="556134"/>
                    <a:pt x="3674945" y="437278"/>
                    <a:pt x="3674945" y="278070"/>
                  </a:cubicBezTo>
                  <a:cubicBezTo>
                    <a:pt x="3674945" y="118862"/>
                    <a:pt x="3795988" y="0"/>
                    <a:pt x="3960101" y="0"/>
                  </a:cubicBezTo>
                  <a:cubicBezTo>
                    <a:pt x="4124760" y="0"/>
                    <a:pt x="4246347" y="118862"/>
                    <a:pt x="4246347" y="278070"/>
                  </a:cubicBezTo>
                  <a:close/>
                  <a:moveTo>
                    <a:pt x="3819977" y="278070"/>
                  </a:moveTo>
                  <a:cubicBezTo>
                    <a:pt x="3819977" y="363669"/>
                    <a:pt x="3879952" y="423644"/>
                    <a:pt x="3960101" y="423644"/>
                  </a:cubicBezTo>
                  <a:cubicBezTo>
                    <a:pt x="4040251" y="423644"/>
                    <a:pt x="4100771" y="363669"/>
                    <a:pt x="4100771" y="278070"/>
                  </a:cubicBezTo>
                  <a:cubicBezTo>
                    <a:pt x="4100771" y="192471"/>
                    <a:pt x="4040251" y="132490"/>
                    <a:pt x="3960101" y="132490"/>
                  </a:cubicBezTo>
                  <a:cubicBezTo>
                    <a:pt x="3879952" y="132490"/>
                    <a:pt x="3819977" y="192471"/>
                    <a:pt x="3819977" y="278070"/>
                  </a:cubicBez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" name="Freeform: Shape 7">
              <a:extLst>
                <a:ext uri="{FF2B5EF4-FFF2-40B4-BE49-F238E27FC236}">
                  <a16:creationId xmlns:a16="http://schemas.microsoft.com/office/drawing/2014/main" id="{09EDAA8B-20BF-4776-BDE4-C80482BB4590}"/>
                </a:ext>
              </a:extLst>
            </p:cNvPr>
            <p:cNvSpPr/>
            <p:nvPr/>
          </p:nvSpPr>
          <p:spPr>
            <a:xfrm>
              <a:off x="3965265" y="4309700"/>
              <a:ext cx="4261192" cy="171312"/>
            </a:xfrm>
            <a:custGeom>
              <a:avLst/>
              <a:gdLst>
                <a:gd name="connsiteX0" fmla="*/ 150905 w 4261192"/>
                <a:gd name="connsiteY0" fmla="*/ 2726 h 171312"/>
                <a:gd name="connsiteX1" fmla="*/ 94878 w 4261192"/>
                <a:gd name="connsiteY1" fmla="*/ 168554 h 171312"/>
                <a:gd name="connsiteX2" fmla="*/ 56027 w 4261192"/>
                <a:gd name="connsiteY2" fmla="*/ 168554 h 171312"/>
                <a:gd name="connsiteX3" fmla="*/ 0 w 4261192"/>
                <a:gd name="connsiteY3" fmla="*/ 2726 h 171312"/>
                <a:gd name="connsiteX4" fmla="*/ 34351 w 4261192"/>
                <a:gd name="connsiteY4" fmla="*/ 2726 h 171312"/>
                <a:gd name="connsiteX5" fmla="*/ 75689 w 4261192"/>
                <a:gd name="connsiteY5" fmla="*/ 133254 h 171312"/>
                <a:gd name="connsiteX6" fmla="*/ 117265 w 4261192"/>
                <a:gd name="connsiteY6" fmla="*/ 2726 h 171312"/>
                <a:gd name="connsiteX7" fmla="*/ 275952 w 4261192"/>
                <a:gd name="connsiteY7" fmla="*/ 138468 h 171312"/>
                <a:gd name="connsiteX8" fmla="*/ 275952 w 4261192"/>
                <a:gd name="connsiteY8" fmla="*/ 168554 h 171312"/>
                <a:gd name="connsiteX9" fmla="*/ 167688 w 4261192"/>
                <a:gd name="connsiteY9" fmla="*/ 168554 h 171312"/>
                <a:gd name="connsiteX10" fmla="*/ 167688 w 4261192"/>
                <a:gd name="connsiteY10" fmla="*/ 2726 h 171312"/>
                <a:gd name="connsiteX11" fmla="*/ 200144 w 4261192"/>
                <a:gd name="connsiteY11" fmla="*/ 2726 h 171312"/>
                <a:gd name="connsiteX12" fmla="*/ 200144 w 4261192"/>
                <a:gd name="connsiteY12" fmla="*/ 138468 h 171312"/>
                <a:gd name="connsiteX13" fmla="*/ 389730 w 4261192"/>
                <a:gd name="connsiteY13" fmla="*/ 131003 h 171312"/>
                <a:gd name="connsiteX14" fmla="*/ 328728 w 4261192"/>
                <a:gd name="connsiteY14" fmla="*/ 131003 h 171312"/>
                <a:gd name="connsiteX15" fmla="*/ 316646 w 4261192"/>
                <a:gd name="connsiteY15" fmla="*/ 168554 h 171312"/>
                <a:gd name="connsiteX16" fmla="*/ 283006 w 4261192"/>
                <a:gd name="connsiteY16" fmla="*/ 168554 h 171312"/>
                <a:gd name="connsiteX17" fmla="*/ 340336 w 4261192"/>
                <a:gd name="connsiteY17" fmla="*/ 2726 h 171312"/>
                <a:gd name="connsiteX18" fmla="*/ 378713 w 4261192"/>
                <a:gd name="connsiteY18" fmla="*/ 2726 h 171312"/>
                <a:gd name="connsiteX19" fmla="*/ 436044 w 4261192"/>
                <a:gd name="connsiteY19" fmla="*/ 168554 h 171312"/>
                <a:gd name="connsiteX20" fmla="*/ 401812 w 4261192"/>
                <a:gd name="connsiteY20" fmla="*/ 168554 h 171312"/>
                <a:gd name="connsiteX21" fmla="*/ 380135 w 4261192"/>
                <a:gd name="connsiteY21" fmla="*/ 101513 h 171312"/>
                <a:gd name="connsiteX22" fmla="*/ 359169 w 4261192"/>
                <a:gd name="connsiteY22" fmla="*/ 36602 h 171312"/>
                <a:gd name="connsiteX23" fmla="*/ 338322 w 4261192"/>
                <a:gd name="connsiteY23" fmla="*/ 101513 h 171312"/>
                <a:gd name="connsiteX24" fmla="*/ 546522 w 4261192"/>
                <a:gd name="connsiteY24" fmla="*/ 131003 h 171312"/>
                <a:gd name="connsiteX25" fmla="*/ 485520 w 4261192"/>
                <a:gd name="connsiteY25" fmla="*/ 131003 h 171312"/>
                <a:gd name="connsiteX26" fmla="*/ 473438 w 4261192"/>
                <a:gd name="connsiteY26" fmla="*/ 168554 h 171312"/>
                <a:gd name="connsiteX27" fmla="*/ 439798 w 4261192"/>
                <a:gd name="connsiteY27" fmla="*/ 168554 h 171312"/>
                <a:gd name="connsiteX28" fmla="*/ 497128 w 4261192"/>
                <a:gd name="connsiteY28" fmla="*/ 2726 h 171312"/>
                <a:gd name="connsiteX29" fmla="*/ 535505 w 4261192"/>
                <a:gd name="connsiteY29" fmla="*/ 2726 h 171312"/>
                <a:gd name="connsiteX30" fmla="*/ 592836 w 4261192"/>
                <a:gd name="connsiteY30" fmla="*/ 168554 h 171312"/>
                <a:gd name="connsiteX31" fmla="*/ 558603 w 4261192"/>
                <a:gd name="connsiteY31" fmla="*/ 168554 h 171312"/>
                <a:gd name="connsiteX32" fmla="*/ 536927 w 4261192"/>
                <a:gd name="connsiteY32" fmla="*/ 101513 h 171312"/>
                <a:gd name="connsiteX33" fmla="*/ 515961 w 4261192"/>
                <a:gd name="connsiteY33" fmla="*/ 36602 h 171312"/>
                <a:gd name="connsiteX34" fmla="*/ 495114 w 4261192"/>
                <a:gd name="connsiteY34" fmla="*/ 101513 h 171312"/>
                <a:gd name="connsiteX35" fmla="*/ 776277 w 4261192"/>
                <a:gd name="connsiteY35" fmla="*/ 168554 h 171312"/>
                <a:gd name="connsiteX36" fmla="*/ 744059 w 4261192"/>
                <a:gd name="connsiteY36" fmla="*/ 168554 h 171312"/>
                <a:gd name="connsiteX37" fmla="*/ 744059 w 4261192"/>
                <a:gd name="connsiteY37" fmla="*/ 46549 h 171312"/>
                <a:gd name="connsiteX38" fmla="*/ 709473 w 4261192"/>
                <a:gd name="connsiteY38" fmla="*/ 141905 h 171312"/>
                <a:gd name="connsiteX39" fmla="*/ 676544 w 4261192"/>
                <a:gd name="connsiteY39" fmla="*/ 141905 h 171312"/>
                <a:gd name="connsiteX40" fmla="*/ 641956 w 4261192"/>
                <a:gd name="connsiteY40" fmla="*/ 47024 h 171312"/>
                <a:gd name="connsiteX41" fmla="*/ 641956 w 4261192"/>
                <a:gd name="connsiteY41" fmla="*/ 168554 h 171312"/>
                <a:gd name="connsiteX42" fmla="*/ 609619 w 4261192"/>
                <a:gd name="connsiteY42" fmla="*/ 168554 h 171312"/>
                <a:gd name="connsiteX43" fmla="*/ 609619 w 4261192"/>
                <a:gd name="connsiteY43" fmla="*/ 2726 h 171312"/>
                <a:gd name="connsiteX44" fmla="*/ 655341 w 4261192"/>
                <a:gd name="connsiteY44" fmla="*/ 2726 h 171312"/>
                <a:gd name="connsiteX45" fmla="*/ 693007 w 4261192"/>
                <a:gd name="connsiteY45" fmla="*/ 103527 h 171312"/>
                <a:gd name="connsiteX46" fmla="*/ 730674 w 4261192"/>
                <a:gd name="connsiteY46" fmla="*/ 2726 h 171312"/>
                <a:gd name="connsiteX47" fmla="*/ 776277 w 4261192"/>
                <a:gd name="connsiteY47" fmla="*/ 2726 h 171312"/>
                <a:gd name="connsiteX48" fmla="*/ 907272 w 4261192"/>
                <a:gd name="connsiteY48" fmla="*/ 43945 h 171312"/>
                <a:gd name="connsiteX49" fmla="*/ 866879 w 4261192"/>
                <a:gd name="connsiteY49" fmla="*/ 30323 h 171312"/>
                <a:gd name="connsiteX50" fmla="*/ 839874 w 4261192"/>
                <a:gd name="connsiteY50" fmla="*/ 49275 h 171312"/>
                <a:gd name="connsiteX51" fmla="*/ 869368 w 4261192"/>
                <a:gd name="connsiteY51" fmla="*/ 69292 h 171312"/>
                <a:gd name="connsiteX52" fmla="*/ 879198 w 4261192"/>
                <a:gd name="connsiteY52" fmla="*/ 71543 h 171312"/>
                <a:gd name="connsiteX53" fmla="*/ 926105 w 4261192"/>
                <a:gd name="connsiteY53" fmla="*/ 118804 h 171312"/>
                <a:gd name="connsiteX54" fmla="*/ 863682 w 4261192"/>
                <a:gd name="connsiteY54" fmla="*/ 171158 h 171312"/>
                <a:gd name="connsiteX55" fmla="*/ 800429 w 4261192"/>
                <a:gd name="connsiteY55" fmla="*/ 148653 h 171312"/>
                <a:gd name="connsiteX56" fmla="*/ 819145 w 4261192"/>
                <a:gd name="connsiteY56" fmla="*/ 124256 h 171312"/>
                <a:gd name="connsiteX57" fmla="*/ 863682 w 4261192"/>
                <a:gd name="connsiteY57" fmla="*/ 141072 h 171312"/>
                <a:gd name="connsiteX58" fmla="*/ 891636 w 4261192"/>
                <a:gd name="connsiteY58" fmla="*/ 121883 h 171312"/>
                <a:gd name="connsiteX59" fmla="*/ 863208 w 4261192"/>
                <a:gd name="connsiteY59" fmla="*/ 101866 h 171312"/>
                <a:gd name="connsiteX60" fmla="*/ 852430 w 4261192"/>
                <a:gd name="connsiteY60" fmla="*/ 99499 h 171312"/>
                <a:gd name="connsiteX61" fmla="*/ 805760 w 4261192"/>
                <a:gd name="connsiteY61" fmla="*/ 50699 h 171312"/>
                <a:gd name="connsiteX62" fmla="*/ 866051 w 4261192"/>
                <a:gd name="connsiteY62" fmla="*/ 116 h 171312"/>
                <a:gd name="connsiteX63" fmla="*/ 924329 w 4261192"/>
                <a:gd name="connsiteY63" fmla="*/ 18952 h 171312"/>
                <a:gd name="connsiteX64" fmla="*/ 1032456 w 4261192"/>
                <a:gd name="connsiteY64" fmla="*/ 168554 h 171312"/>
                <a:gd name="connsiteX65" fmla="*/ 1000000 w 4261192"/>
                <a:gd name="connsiteY65" fmla="*/ 168554 h 171312"/>
                <a:gd name="connsiteX66" fmla="*/ 1000000 w 4261192"/>
                <a:gd name="connsiteY66" fmla="*/ 2726 h 171312"/>
                <a:gd name="connsiteX67" fmla="*/ 1032456 w 4261192"/>
                <a:gd name="connsiteY67" fmla="*/ 2726 h 171312"/>
                <a:gd name="connsiteX68" fmla="*/ 1197369 w 4261192"/>
                <a:gd name="connsiteY68" fmla="*/ 168554 h 171312"/>
                <a:gd name="connsiteX69" fmla="*/ 1166336 w 4261192"/>
                <a:gd name="connsiteY69" fmla="*/ 168554 h 171312"/>
                <a:gd name="connsiteX70" fmla="*/ 1094792 w 4261192"/>
                <a:gd name="connsiteY70" fmla="*/ 60762 h 171312"/>
                <a:gd name="connsiteX71" fmla="*/ 1094792 w 4261192"/>
                <a:gd name="connsiteY71" fmla="*/ 168554 h 171312"/>
                <a:gd name="connsiteX72" fmla="*/ 1062573 w 4261192"/>
                <a:gd name="connsiteY72" fmla="*/ 168554 h 171312"/>
                <a:gd name="connsiteX73" fmla="*/ 1062573 w 4261192"/>
                <a:gd name="connsiteY73" fmla="*/ 2726 h 171312"/>
                <a:gd name="connsiteX74" fmla="*/ 1093607 w 4261192"/>
                <a:gd name="connsiteY74" fmla="*/ 2726 h 171312"/>
                <a:gd name="connsiteX75" fmla="*/ 1165270 w 4261192"/>
                <a:gd name="connsiteY75" fmla="*/ 110749 h 171312"/>
                <a:gd name="connsiteX76" fmla="*/ 1165270 w 4261192"/>
                <a:gd name="connsiteY76" fmla="*/ 2726 h 171312"/>
                <a:gd name="connsiteX77" fmla="*/ 1197369 w 4261192"/>
                <a:gd name="connsiteY77" fmla="*/ 2726 h 171312"/>
                <a:gd name="connsiteX78" fmla="*/ 1328348 w 4261192"/>
                <a:gd name="connsiteY78" fmla="*/ 43945 h 171312"/>
                <a:gd name="connsiteX79" fmla="*/ 1287955 w 4261192"/>
                <a:gd name="connsiteY79" fmla="*/ 30323 h 171312"/>
                <a:gd name="connsiteX80" fmla="*/ 1260950 w 4261192"/>
                <a:gd name="connsiteY80" fmla="*/ 49275 h 171312"/>
                <a:gd name="connsiteX81" fmla="*/ 1290444 w 4261192"/>
                <a:gd name="connsiteY81" fmla="*/ 69292 h 171312"/>
                <a:gd name="connsiteX82" fmla="*/ 1300274 w 4261192"/>
                <a:gd name="connsiteY82" fmla="*/ 71543 h 171312"/>
                <a:gd name="connsiteX83" fmla="*/ 1347181 w 4261192"/>
                <a:gd name="connsiteY83" fmla="*/ 118804 h 171312"/>
                <a:gd name="connsiteX84" fmla="*/ 1284758 w 4261192"/>
                <a:gd name="connsiteY84" fmla="*/ 171158 h 171312"/>
                <a:gd name="connsiteX85" fmla="*/ 1221506 w 4261192"/>
                <a:gd name="connsiteY85" fmla="*/ 148653 h 171312"/>
                <a:gd name="connsiteX86" fmla="*/ 1240221 w 4261192"/>
                <a:gd name="connsiteY86" fmla="*/ 124256 h 171312"/>
                <a:gd name="connsiteX87" fmla="*/ 1284758 w 4261192"/>
                <a:gd name="connsiteY87" fmla="*/ 141072 h 171312"/>
                <a:gd name="connsiteX88" fmla="*/ 1312711 w 4261192"/>
                <a:gd name="connsiteY88" fmla="*/ 121883 h 171312"/>
                <a:gd name="connsiteX89" fmla="*/ 1284284 w 4261192"/>
                <a:gd name="connsiteY89" fmla="*/ 101866 h 171312"/>
                <a:gd name="connsiteX90" fmla="*/ 1273506 w 4261192"/>
                <a:gd name="connsiteY90" fmla="*/ 99499 h 171312"/>
                <a:gd name="connsiteX91" fmla="*/ 1226836 w 4261192"/>
                <a:gd name="connsiteY91" fmla="*/ 50699 h 171312"/>
                <a:gd name="connsiteX92" fmla="*/ 1287126 w 4261192"/>
                <a:gd name="connsiteY92" fmla="*/ 116 h 171312"/>
                <a:gd name="connsiteX93" fmla="*/ 1345404 w 4261192"/>
                <a:gd name="connsiteY93" fmla="*/ 18952 h 171312"/>
                <a:gd name="connsiteX94" fmla="*/ 1481580 w 4261192"/>
                <a:gd name="connsiteY94" fmla="*/ 32811 h 171312"/>
                <a:gd name="connsiteX95" fmla="*/ 1436214 w 4261192"/>
                <a:gd name="connsiteY95" fmla="*/ 32811 h 171312"/>
                <a:gd name="connsiteX96" fmla="*/ 1436214 w 4261192"/>
                <a:gd name="connsiteY96" fmla="*/ 168554 h 171312"/>
                <a:gd name="connsiteX97" fmla="*/ 1403759 w 4261192"/>
                <a:gd name="connsiteY97" fmla="*/ 168554 h 171312"/>
                <a:gd name="connsiteX98" fmla="*/ 1403759 w 4261192"/>
                <a:gd name="connsiteY98" fmla="*/ 32811 h 171312"/>
                <a:gd name="connsiteX99" fmla="*/ 1358393 w 4261192"/>
                <a:gd name="connsiteY99" fmla="*/ 32811 h 171312"/>
                <a:gd name="connsiteX100" fmla="*/ 1358393 w 4261192"/>
                <a:gd name="connsiteY100" fmla="*/ 2726 h 171312"/>
                <a:gd name="connsiteX101" fmla="*/ 1481580 w 4261192"/>
                <a:gd name="connsiteY101" fmla="*/ 2726 h 171312"/>
                <a:gd name="connsiteX102" fmla="*/ 1532226 w 4261192"/>
                <a:gd name="connsiteY102" fmla="*/ 168554 h 171312"/>
                <a:gd name="connsiteX103" fmla="*/ 1499770 w 4261192"/>
                <a:gd name="connsiteY103" fmla="*/ 168554 h 171312"/>
                <a:gd name="connsiteX104" fmla="*/ 1499770 w 4261192"/>
                <a:gd name="connsiteY104" fmla="*/ 2726 h 171312"/>
                <a:gd name="connsiteX105" fmla="*/ 1532226 w 4261192"/>
                <a:gd name="connsiteY105" fmla="*/ 2726 h 171312"/>
                <a:gd name="connsiteX106" fmla="*/ 1673451 w 4261192"/>
                <a:gd name="connsiteY106" fmla="*/ 32811 h 171312"/>
                <a:gd name="connsiteX107" fmla="*/ 1628085 w 4261192"/>
                <a:gd name="connsiteY107" fmla="*/ 32811 h 171312"/>
                <a:gd name="connsiteX108" fmla="*/ 1628085 w 4261192"/>
                <a:gd name="connsiteY108" fmla="*/ 168554 h 171312"/>
                <a:gd name="connsiteX109" fmla="*/ 1595629 w 4261192"/>
                <a:gd name="connsiteY109" fmla="*/ 168554 h 171312"/>
                <a:gd name="connsiteX110" fmla="*/ 1595629 w 4261192"/>
                <a:gd name="connsiteY110" fmla="*/ 32811 h 171312"/>
                <a:gd name="connsiteX111" fmla="*/ 1550263 w 4261192"/>
                <a:gd name="connsiteY111" fmla="*/ 32811 h 171312"/>
                <a:gd name="connsiteX112" fmla="*/ 1550263 w 4261192"/>
                <a:gd name="connsiteY112" fmla="*/ 2726 h 171312"/>
                <a:gd name="connsiteX113" fmla="*/ 1673451 w 4261192"/>
                <a:gd name="connsiteY113" fmla="*/ 2726 h 171312"/>
                <a:gd name="connsiteX114" fmla="*/ 1819330 w 4261192"/>
                <a:gd name="connsiteY114" fmla="*/ 107792 h 171312"/>
                <a:gd name="connsiteX115" fmla="*/ 1754776 w 4261192"/>
                <a:gd name="connsiteY115" fmla="*/ 171158 h 171312"/>
                <a:gd name="connsiteX116" fmla="*/ 1690102 w 4261192"/>
                <a:gd name="connsiteY116" fmla="*/ 107792 h 171312"/>
                <a:gd name="connsiteX117" fmla="*/ 1690102 w 4261192"/>
                <a:gd name="connsiteY117" fmla="*/ 2726 h 171312"/>
                <a:gd name="connsiteX118" fmla="*/ 1722558 w 4261192"/>
                <a:gd name="connsiteY118" fmla="*/ 2726 h 171312"/>
                <a:gd name="connsiteX119" fmla="*/ 1722558 w 4261192"/>
                <a:gd name="connsiteY119" fmla="*/ 106131 h 171312"/>
                <a:gd name="connsiteX120" fmla="*/ 1754776 w 4261192"/>
                <a:gd name="connsiteY120" fmla="*/ 139891 h 171312"/>
                <a:gd name="connsiteX121" fmla="*/ 1786995 w 4261192"/>
                <a:gd name="connsiteY121" fmla="*/ 106131 h 171312"/>
                <a:gd name="connsiteX122" fmla="*/ 1786995 w 4261192"/>
                <a:gd name="connsiteY122" fmla="*/ 2726 h 171312"/>
                <a:gd name="connsiteX123" fmla="*/ 1819330 w 4261192"/>
                <a:gd name="connsiteY123" fmla="*/ 2726 h 171312"/>
                <a:gd name="connsiteX124" fmla="*/ 1975766 w 4261192"/>
                <a:gd name="connsiteY124" fmla="*/ 107792 h 171312"/>
                <a:gd name="connsiteX125" fmla="*/ 1911212 w 4261192"/>
                <a:gd name="connsiteY125" fmla="*/ 171158 h 171312"/>
                <a:gd name="connsiteX126" fmla="*/ 1846538 w 4261192"/>
                <a:gd name="connsiteY126" fmla="*/ 107792 h 171312"/>
                <a:gd name="connsiteX127" fmla="*/ 1846538 w 4261192"/>
                <a:gd name="connsiteY127" fmla="*/ 2726 h 171312"/>
                <a:gd name="connsiteX128" fmla="*/ 1878994 w 4261192"/>
                <a:gd name="connsiteY128" fmla="*/ 2726 h 171312"/>
                <a:gd name="connsiteX129" fmla="*/ 1878994 w 4261192"/>
                <a:gd name="connsiteY129" fmla="*/ 106131 h 171312"/>
                <a:gd name="connsiteX130" fmla="*/ 1911212 w 4261192"/>
                <a:gd name="connsiteY130" fmla="*/ 139891 h 171312"/>
                <a:gd name="connsiteX131" fmla="*/ 1943431 w 4261192"/>
                <a:gd name="connsiteY131" fmla="*/ 106131 h 171312"/>
                <a:gd name="connsiteX132" fmla="*/ 1943431 w 4261192"/>
                <a:gd name="connsiteY132" fmla="*/ 2726 h 171312"/>
                <a:gd name="connsiteX133" fmla="*/ 1975766 w 4261192"/>
                <a:gd name="connsiteY133" fmla="*/ 2726 h 171312"/>
                <a:gd name="connsiteX134" fmla="*/ 2115620 w 4261192"/>
                <a:gd name="connsiteY134" fmla="*/ 32811 h 171312"/>
                <a:gd name="connsiteX135" fmla="*/ 2070254 w 4261192"/>
                <a:gd name="connsiteY135" fmla="*/ 32811 h 171312"/>
                <a:gd name="connsiteX136" fmla="*/ 2070254 w 4261192"/>
                <a:gd name="connsiteY136" fmla="*/ 168554 h 171312"/>
                <a:gd name="connsiteX137" fmla="*/ 2037798 w 4261192"/>
                <a:gd name="connsiteY137" fmla="*/ 168554 h 171312"/>
                <a:gd name="connsiteX138" fmla="*/ 2037798 w 4261192"/>
                <a:gd name="connsiteY138" fmla="*/ 32811 h 171312"/>
                <a:gd name="connsiteX139" fmla="*/ 1992432 w 4261192"/>
                <a:gd name="connsiteY139" fmla="*/ 32811 h 171312"/>
                <a:gd name="connsiteX140" fmla="*/ 1992432 w 4261192"/>
                <a:gd name="connsiteY140" fmla="*/ 2726 h 171312"/>
                <a:gd name="connsiteX141" fmla="*/ 2115620 w 4261192"/>
                <a:gd name="connsiteY141" fmla="*/ 2726 h 171312"/>
                <a:gd name="connsiteX142" fmla="*/ 2315301 w 4261192"/>
                <a:gd name="connsiteY142" fmla="*/ 2726 h 171312"/>
                <a:gd name="connsiteX143" fmla="*/ 2259274 w 4261192"/>
                <a:gd name="connsiteY143" fmla="*/ 168554 h 171312"/>
                <a:gd name="connsiteX144" fmla="*/ 2220423 w 4261192"/>
                <a:gd name="connsiteY144" fmla="*/ 168554 h 171312"/>
                <a:gd name="connsiteX145" fmla="*/ 2164396 w 4261192"/>
                <a:gd name="connsiteY145" fmla="*/ 2726 h 171312"/>
                <a:gd name="connsiteX146" fmla="*/ 2198747 w 4261192"/>
                <a:gd name="connsiteY146" fmla="*/ 2726 h 171312"/>
                <a:gd name="connsiteX147" fmla="*/ 2240085 w 4261192"/>
                <a:gd name="connsiteY147" fmla="*/ 133254 h 171312"/>
                <a:gd name="connsiteX148" fmla="*/ 2281661 w 4261192"/>
                <a:gd name="connsiteY148" fmla="*/ 2726 h 171312"/>
                <a:gd name="connsiteX149" fmla="*/ 2473272 w 4261192"/>
                <a:gd name="connsiteY149" fmla="*/ 85640 h 171312"/>
                <a:gd name="connsiteX150" fmla="*/ 2396399 w 4261192"/>
                <a:gd name="connsiteY150" fmla="*/ 171279 h 171312"/>
                <a:gd name="connsiteX151" fmla="*/ 2319525 w 4261192"/>
                <a:gd name="connsiteY151" fmla="*/ 85640 h 171312"/>
                <a:gd name="connsiteX152" fmla="*/ 2396399 w 4261192"/>
                <a:gd name="connsiteY152" fmla="*/ 0 h 171312"/>
                <a:gd name="connsiteX153" fmla="*/ 2473272 w 4261192"/>
                <a:gd name="connsiteY153" fmla="*/ 85640 h 171312"/>
                <a:gd name="connsiteX154" fmla="*/ 2353165 w 4261192"/>
                <a:gd name="connsiteY154" fmla="*/ 85640 h 171312"/>
                <a:gd name="connsiteX155" fmla="*/ 2396399 w 4261192"/>
                <a:gd name="connsiteY155" fmla="*/ 139891 h 171312"/>
                <a:gd name="connsiteX156" fmla="*/ 2439633 w 4261192"/>
                <a:gd name="connsiteY156" fmla="*/ 85640 h 171312"/>
                <a:gd name="connsiteX157" fmla="*/ 2396399 w 4261192"/>
                <a:gd name="connsiteY157" fmla="*/ 31388 h 171312"/>
                <a:gd name="connsiteX158" fmla="*/ 2353164 w 4261192"/>
                <a:gd name="connsiteY158" fmla="*/ 85640 h 171312"/>
                <a:gd name="connsiteX159" fmla="*/ 2644881 w 4261192"/>
                <a:gd name="connsiteY159" fmla="*/ 85640 h 171312"/>
                <a:gd name="connsiteX160" fmla="*/ 2568008 w 4261192"/>
                <a:gd name="connsiteY160" fmla="*/ 171279 h 171312"/>
                <a:gd name="connsiteX161" fmla="*/ 2491134 w 4261192"/>
                <a:gd name="connsiteY161" fmla="*/ 85640 h 171312"/>
                <a:gd name="connsiteX162" fmla="*/ 2568008 w 4261192"/>
                <a:gd name="connsiteY162" fmla="*/ 0 h 171312"/>
                <a:gd name="connsiteX163" fmla="*/ 2644881 w 4261192"/>
                <a:gd name="connsiteY163" fmla="*/ 85640 h 171312"/>
                <a:gd name="connsiteX164" fmla="*/ 2524773 w 4261192"/>
                <a:gd name="connsiteY164" fmla="*/ 85640 h 171312"/>
                <a:gd name="connsiteX165" fmla="*/ 2568008 w 4261192"/>
                <a:gd name="connsiteY165" fmla="*/ 139891 h 171312"/>
                <a:gd name="connsiteX166" fmla="*/ 2611242 w 4261192"/>
                <a:gd name="connsiteY166" fmla="*/ 85640 h 171312"/>
                <a:gd name="connsiteX167" fmla="*/ 2568008 w 4261192"/>
                <a:gd name="connsiteY167" fmla="*/ 31388 h 171312"/>
                <a:gd name="connsiteX168" fmla="*/ 2524773 w 4261192"/>
                <a:gd name="connsiteY168" fmla="*/ 85640 h 171312"/>
                <a:gd name="connsiteX169" fmla="*/ 2709531 w 4261192"/>
                <a:gd name="connsiteY169" fmla="*/ 103290 h 171312"/>
                <a:gd name="connsiteX170" fmla="*/ 2701358 w 4261192"/>
                <a:gd name="connsiteY170" fmla="*/ 103290 h 171312"/>
                <a:gd name="connsiteX171" fmla="*/ 2701358 w 4261192"/>
                <a:gd name="connsiteY171" fmla="*/ 168554 h 171312"/>
                <a:gd name="connsiteX172" fmla="*/ 2668902 w 4261192"/>
                <a:gd name="connsiteY172" fmla="*/ 168554 h 171312"/>
                <a:gd name="connsiteX173" fmla="*/ 2668902 w 4261192"/>
                <a:gd name="connsiteY173" fmla="*/ 2726 h 171312"/>
                <a:gd name="connsiteX174" fmla="*/ 2730733 w 4261192"/>
                <a:gd name="connsiteY174" fmla="*/ 2726 h 171312"/>
                <a:gd name="connsiteX175" fmla="*/ 2788774 w 4261192"/>
                <a:gd name="connsiteY175" fmla="*/ 53893 h 171312"/>
                <a:gd name="connsiteX176" fmla="*/ 2744354 w 4261192"/>
                <a:gd name="connsiteY176" fmla="*/ 102340 h 171312"/>
                <a:gd name="connsiteX177" fmla="*/ 2790076 w 4261192"/>
                <a:gd name="connsiteY177" fmla="*/ 168554 h 171312"/>
                <a:gd name="connsiteX178" fmla="*/ 2751935 w 4261192"/>
                <a:gd name="connsiteY178" fmla="*/ 168554 h 171312"/>
                <a:gd name="connsiteX179" fmla="*/ 2701358 w 4261192"/>
                <a:gd name="connsiteY179" fmla="*/ 75692 h 171312"/>
                <a:gd name="connsiteX180" fmla="*/ 2730378 w 4261192"/>
                <a:gd name="connsiteY180" fmla="*/ 75692 h 171312"/>
                <a:gd name="connsiteX181" fmla="*/ 2755608 w 4261192"/>
                <a:gd name="connsiteY181" fmla="*/ 53893 h 171312"/>
                <a:gd name="connsiteX182" fmla="*/ 2730378 w 4261192"/>
                <a:gd name="connsiteY182" fmla="*/ 32453 h 171312"/>
                <a:gd name="connsiteX183" fmla="*/ 2701358 w 4261192"/>
                <a:gd name="connsiteY183" fmla="*/ 32453 h 171312"/>
                <a:gd name="connsiteX184" fmla="*/ 2994269 w 4261192"/>
                <a:gd name="connsiteY184" fmla="*/ 2726 h 171312"/>
                <a:gd name="connsiteX185" fmla="*/ 2994269 w 4261192"/>
                <a:gd name="connsiteY185" fmla="*/ 168554 h 171312"/>
                <a:gd name="connsiteX186" fmla="*/ 2961933 w 4261192"/>
                <a:gd name="connsiteY186" fmla="*/ 168554 h 171312"/>
                <a:gd name="connsiteX187" fmla="*/ 2961933 w 4261192"/>
                <a:gd name="connsiteY187" fmla="*/ 99852 h 171312"/>
                <a:gd name="connsiteX188" fmla="*/ 2895127 w 4261192"/>
                <a:gd name="connsiteY188" fmla="*/ 99852 h 171312"/>
                <a:gd name="connsiteX189" fmla="*/ 2895127 w 4261192"/>
                <a:gd name="connsiteY189" fmla="*/ 168554 h 171312"/>
                <a:gd name="connsiteX190" fmla="*/ 2862672 w 4261192"/>
                <a:gd name="connsiteY190" fmla="*/ 168554 h 171312"/>
                <a:gd name="connsiteX191" fmla="*/ 2862672 w 4261192"/>
                <a:gd name="connsiteY191" fmla="*/ 2726 h 171312"/>
                <a:gd name="connsiteX192" fmla="*/ 2895127 w 4261192"/>
                <a:gd name="connsiteY192" fmla="*/ 2726 h 171312"/>
                <a:gd name="connsiteX193" fmla="*/ 2895127 w 4261192"/>
                <a:gd name="connsiteY193" fmla="*/ 69888 h 171312"/>
                <a:gd name="connsiteX194" fmla="*/ 2961932 w 4261192"/>
                <a:gd name="connsiteY194" fmla="*/ 69888 h 171312"/>
                <a:gd name="connsiteX195" fmla="*/ 2961932 w 4261192"/>
                <a:gd name="connsiteY195" fmla="*/ 2726 h 171312"/>
                <a:gd name="connsiteX196" fmla="*/ 3134484 w 4261192"/>
                <a:gd name="connsiteY196" fmla="*/ 139058 h 171312"/>
                <a:gd name="connsiteX197" fmla="*/ 3134484 w 4261192"/>
                <a:gd name="connsiteY197" fmla="*/ 168554 h 171312"/>
                <a:gd name="connsiteX198" fmla="*/ 3024444 w 4261192"/>
                <a:gd name="connsiteY198" fmla="*/ 168554 h 171312"/>
                <a:gd name="connsiteX199" fmla="*/ 3024444 w 4261192"/>
                <a:gd name="connsiteY199" fmla="*/ 2726 h 171312"/>
                <a:gd name="connsiteX200" fmla="*/ 3134128 w 4261192"/>
                <a:gd name="connsiteY200" fmla="*/ 2726 h 171312"/>
                <a:gd name="connsiteX201" fmla="*/ 3134128 w 4261192"/>
                <a:gd name="connsiteY201" fmla="*/ 32216 h 171312"/>
                <a:gd name="connsiteX202" fmla="*/ 3056899 w 4261192"/>
                <a:gd name="connsiteY202" fmla="*/ 32216 h 171312"/>
                <a:gd name="connsiteX203" fmla="*/ 3056899 w 4261192"/>
                <a:gd name="connsiteY203" fmla="*/ 70119 h 171312"/>
                <a:gd name="connsiteX204" fmla="*/ 3130101 w 4261192"/>
                <a:gd name="connsiteY204" fmla="*/ 70119 h 171312"/>
                <a:gd name="connsiteX205" fmla="*/ 3130101 w 4261192"/>
                <a:gd name="connsiteY205" fmla="*/ 99615 h 171312"/>
                <a:gd name="connsiteX206" fmla="*/ 3056899 w 4261192"/>
                <a:gd name="connsiteY206" fmla="*/ 99615 h 171312"/>
                <a:gd name="connsiteX207" fmla="*/ 3056899 w 4261192"/>
                <a:gd name="connsiteY207" fmla="*/ 139058 h 171312"/>
                <a:gd name="connsiteX208" fmla="*/ 3272788 w 4261192"/>
                <a:gd name="connsiteY208" fmla="*/ 32811 h 171312"/>
                <a:gd name="connsiteX209" fmla="*/ 3227422 w 4261192"/>
                <a:gd name="connsiteY209" fmla="*/ 32811 h 171312"/>
                <a:gd name="connsiteX210" fmla="*/ 3227422 w 4261192"/>
                <a:gd name="connsiteY210" fmla="*/ 168554 h 171312"/>
                <a:gd name="connsiteX211" fmla="*/ 3194966 w 4261192"/>
                <a:gd name="connsiteY211" fmla="*/ 168554 h 171312"/>
                <a:gd name="connsiteX212" fmla="*/ 3194966 w 4261192"/>
                <a:gd name="connsiteY212" fmla="*/ 32811 h 171312"/>
                <a:gd name="connsiteX213" fmla="*/ 3149600 w 4261192"/>
                <a:gd name="connsiteY213" fmla="*/ 32811 h 171312"/>
                <a:gd name="connsiteX214" fmla="*/ 3149600 w 4261192"/>
                <a:gd name="connsiteY214" fmla="*/ 2726 h 171312"/>
                <a:gd name="connsiteX215" fmla="*/ 3272788 w 4261192"/>
                <a:gd name="connsiteY215" fmla="*/ 2726 h 171312"/>
                <a:gd name="connsiteX216" fmla="*/ 3429000 w 4261192"/>
                <a:gd name="connsiteY216" fmla="*/ 131003 h 171312"/>
                <a:gd name="connsiteX217" fmla="*/ 3367997 w 4261192"/>
                <a:gd name="connsiteY217" fmla="*/ 131003 h 171312"/>
                <a:gd name="connsiteX218" fmla="*/ 3355916 w 4261192"/>
                <a:gd name="connsiteY218" fmla="*/ 168554 h 171312"/>
                <a:gd name="connsiteX219" fmla="*/ 3322275 w 4261192"/>
                <a:gd name="connsiteY219" fmla="*/ 168554 h 171312"/>
                <a:gd name="connsiteX220" fmla="*/ 3379606 w 4261192"/>
                <a:gd name="connsiteY220" fmla="*/ 2726 h 171312"/>
                <a:gd name="connsiteX221" fmla="*/ 3417983 w 4261192"/>
                <a:gd name="connsiteY221" fmla="*/ 2726 h 171312"/>
                <a:gd name="connsiteX222" fmla="*/ 3475313 w 4261192"/>
                <a:gd name="connsiteY222" fmla="*/ 168554 h 171312"/>
                <a:gd name="connsiteX223" fmla="*/ 3441081 w 4261192"/>
                <a:gd name="connsiteY223" fmla="*/ 168554 h 171312"/>
                <a:gd name="connsiteX224" fmla="*/ 3419405 w 4261192"/>
                <a:gd name="connsiteY224" fmla="*/ 101513 h 171312"/>
                <a:gd name="connsiteX225" fmla="*/ 3398439 w 4261192"/>
                <a:gd name="connsiteY225" fmla="*/ 36602 h 171312"/>
                <a:gd name="connsiteX226" fmla="*/ 3377592 w 4261192"/>
                <a:gd name="connsiteY226" fmla="*/ 101513 h 171312"/>
                <a:gd name="connsiteX227" fmla="*/ 3532724 w 4261192"/>
                <a:gd name="connsiteY227" fmla="*/ 103290 h 171312"/>
                <a:gd name="connsiteX228" fmla="*/ 3524552 w 4261192"/>
                <a:gd name="connsiteY228" fmla="*/ 103290 h 171312"/>
                <a:gd name="connsiteX229" fmla="*/ 3524552 w 4261192"/>
                <a:gd name="connsiteY229" fmla="*/ 168554 h 171312"/>
                <a:gd name="connsiteX230" fmla="*/ 3492096 w 4261192"/>
                <a:gd name="connsiteY230" fmla="*/ 168554 h 171312"/>
                <a:gd name="connsiteX231" fmla="*/ 3492096 w 4261192"/>
                <a:gd name="connsiteY231" fmla="*/ 2726 h 171312"/>
                <a:gd name="connsiteX232" fmla="*/ 3553928 w 4261192"/>
                <a:gd name="connsiteY232" fmla="*/ 2726 h 171312"/>
                <a:gd name="connsiteX233" fmla="*/ 3611968 w 4261192"/>
                <a:gd name="connsiteY233" fmla="*/ 53893 h 171312"/>
                <a:gd name="connsiteX234" fmla="*/ 3567548 w 4261192"/>
                <a:gd name="connsiteY234" fmla="*/ 102340 h 171312"/>
                <a:gd name="connsiteX235" fmla="*/ 3613270 w 4261192"/>
                <a:gd name="connsiteY235" fmla="*/ 168554 h 171312"/>
                <a:gd name="connsiteX236" fmla="*/ 3575129 w 4261192"/>
                <a:gd name="connsiteY236" fmla="*/ 168554 h 171312"/>
                <a:gd name="connsiteX237" fmla="*/ 3524552 w 4261192"/>
                <a:gd name="connsiteY237" fmla="*/ 75692 h 171312"/>
                <a:gd name="connsiteX238" fmla="*/ 3553572 w 4261192"/>
                <a:gd name="connsiteY238" fmla="*/ 75692 h 171312"/>
                <a:gd name="connsiteX239" fmla="*/ 3578802 w 4261192"/>
                <a:gd name="connsiteY239" fmla="*/ 53893 h 171312"/>
                <a:gd name="connsiteX240" fmla="*/ 3553572 w 4261192"/>
                <a:gd name="connsiteY240" fmla="*/ 32453 h 171312"/>
                <a:gd name="connsiteX241" fmla="*/ 3524552 w 4261192"/>
                <a:gd name="connsiteY241" fmla="*/ 32453 h 171312"/>
                <a:gd name="connsiteX242" fmla="*/ 3769349 w 4261192"/>
                <a:gd name="connsiteY242" fmla="*/ 37429 h 171312"/>
                <a:gd name="connsiteX243" fmla="*/ 3741394 w 4261192"/>
                <a:gd name="connsiteY243" fmla="*/ 52712 h 171312"/>
                <a:gd name="connsiteX244" fmla="*/ 3705860 w 4261192"/>
                <a:gd name="connsiteY244" fmla="*/ 31388 h 171312"/>
                <a:gd name="connsiteX245" fmla="*/ 3663099 w 4261192"/>
                <a:gd name="connsiteY245" fmla="*/ 85640 h 171312"/>
                <a:gd name="connsiteX246" fmla="*/ 3705979 w 4261192"/>
                <a:gd name="connsiteY246" fmla="*/ 139891 h 171312"/>
                <a:gd name="connsiteX247" fmla="*/ 3741750 w 4261192"/>
                <a:gd name="connsiteY247" fmla="*/ 118688 h 171312"/>
                <a:gd name="connsiteX248" fmla="*/ 3768520 w 4261192"/>
                <a:gd name="connsiteY248" fmla="*/ 135626 h 171312"/>
                <a:gd name="connsiteX249" fmla="*/ 3705979 w 4261192"/>
                <a:gd name="connsiteY249" fmla="*/ 171279 h 171312"/>
                <a:gd name="connsiteX250" fmla="*/ 3629460 w 4261192"/>
                <a:gd name="connsiteY250" fmla="*/ 85640 h 171312"/>
                <a:gd name="connsiteX251" fmla="*/ 3705979 w 4261192"/>
                <a:gd name="connsiteY251" fmla="*/ 0 h 171312"/>
                <a:gd name="connsiteX252" fmla="*/ 3769349 w 4261192"/>
                <a:gd name="connsiteY252" fmla="*/ 37429 h 171312"/>
                <a:gd name="connsiteX253" fmla="*/ 3922825 w 4261192"/>
                <a:gd name="connsiteY253" fmla="*/ 2726 h 171312"/>
                <a:gd name="connsiteX254" fmla="*/ 3922825 w 4261192"/>
                <a:gd name="connsiteY254" fmla="*/ 168554 h 171312"/>
                <a:gd name="connsiteX255" fmla="*/ 3890488 w 4261192"/>
                <a:gd name="connsiteY255" fmla="*/ 168554 h 171312"/>
                <a:gd name="connsiteX256" fmla="*/ 3890488 w 4261192"/>
                <a:gd name="connsiteY256" fmla="*/ 99852 h 171312"/>
                <a:gd name="connsiteX257" fmla="*/ 3823683 w 4261192"/>
                <a:gd name="connsiteY257" fmla="*/ 99852 h 171312"/>
                <a:gd name="connsiteX258" fmla="*/ 3823683 w 4261192"/>
                <a:gd name="connsiteY258" fmla="*/ 168554 h 171312"/>
                <a:gd name="connsiteX259" fmla="*/ 3791228 w 4261192"/>
                <a:gd name="connsiteY259" fmla="*/ 168554 h 171312"/>
                <a:gd name="connsiteX260" fmla="*/ 3791228 w 4261192"/>
                <a:gd name="connsiteY260" fmla="*/ 2726 h 171312"/>
                <a:gd name="connsiteX261" fmla="*/ 3823683 w 4261192"/>
                <a:gd name="connsiteY261" fmla="*/ 2726 h 171312"/>
                <a:gd name="connsiteX262" fmla="*/ 3823683 w 4261192"/>
                <a:gd name="connsiteY262" fmla="*/ 69888 h 171312"/>
                <a:gd name="connsiteX263" fmla="*/ 3890488 w 4261192"/>
                <a:gd name="connsiteY263" fmla="*/ 69888 h 171312"/>
                <a:gd name="connsiteX264" fmla="*/ 3890488 w 4261192"/>
                <a:gd name="connsiteY264" fmla="*/ 2726 h 171312"/>
                <a:gd name="connsiteX265" fmla="*/ 3985455 w 4261192"/>
                <a:gd name="connsiteY265" fmla="*/ 168554 h 171312"/>
                <a:gd name="connsiteX266" fmla="*/ 3952999 w 4261192"/>
                <a:gd name="connsiteY266" fmla="*/ 168554 h 171312"/>
                <a:gd name="connsiteX267" fmla="*/ 3952999 w 4261192"/>
                <a:gd name="connsiteY267" fmla="*/ 2726 h 171312"/>
                <a:gd name="connsiteX268" fmla="*/ 3985455 w 4261192"/>
                <a:gd name="connsiteY268" fmla="*/ 2726 h 171312"/>
                <a:gd name="connsiteX269" fmla="*/ 4125612 w 4261192"/>
                <a:gd name="connsiteY269" fmla="*/ 139058 h 171312"/>
                <a:gd name="connsiteX270" fmla="*/ 4125612 w 4261192"/>
                <a:gd name="connsiteY270" fmla="*/ 168554 h 171312"/>
                <a:gd name="connsiteX271" fmla="*/ 4015572 w 4261192"/>
                <a:gd name="connsiteY271" fmla="*/ 168554 h 171312"/>
                <a:gd name="connsiteX272" fmla="*/ 4015572 w 4261192"/>
                <a:gd name="connsiteY272" fmla="*/ 2726 h 171312"/>
                <a:gd name="connsiteX273" fmla="*/ 4125256 w 4261192"/>
                <a:gd name="connsiteY273" fmla="*/ 2726 h 171312"/>
                <a:gd name="connsiteX274" fmla="*/ 4125256 w 4261192"/>
                <a:gd name="connsiteY274" fmla="*/ 32216 h 171312"/>
                <a:gd name="connsiteX275" fmla="*/ 4048028 w 4261192"/>
                <a:gd name="connsiteY275" fmla="*/ 32216 h 171312"/>
                <a:gd name="connsiteX276" fmla="*/ 4048028 w 4261192"/>
                <a:gd name="connsiteY276" fmla="*/ 70119 h 171312"/>
                <a:gd name="connsiteX277" fmla="*/ 4121230 w 4261192"/>
                <a:gd name="connsiteY277" fmla="*/ 70119 h 171312"/>
                <a:gd name="connsiteX278" fmla="*/ 4121230 w 4261192"/>
                <a:gd name="connsiteY278" fmla="*/ 99615 h 171312"/>
                <a:gd name="connsiteX279" fmla="*/ 4048028 w 4261192"/>
                <a:gd name="connsiteY279" fmla="*/ 99615 h 171312"/>
                <a:gd name="connsiteX280" fmla="*/ 4048028 w 4261192"/>
                <a:gd name="connsiteY280" fmla="*/ 139058 h 171312"/>
                <a:gd name="connsiteX281" fmla="*/ 4185266 w 4261192"/>
                <a:gd name="connsiteY281" fmla="*/ 32216 h 171312"/>
                <a:gd name="connsiteX282" fmla="*/ 4185266 w 4261192"/>
                <a:gd name="connsiteY282" fmla="*/ 71427 h 171312"/>
                <a:gd name="connsiteX283" fmla="*/ 4256217 w 4261192"/>
                <a:gd name="connsiteY283" fmla="*/ 71427 h 171312"/>
                <a:gd name="connsiteX284" fmla="*/ 4256217 w 4261192"/>
                <a:gd name="connsiteY284" fmla="*/ 100917 h 171312"/>
                <a:gd name="connsiteX285" fmla="*/ 4185266 w 4261192"/>
                <a:gd name="connsiteY285" fmla="*/ 100917 h 171312"/>
                <a:gd name="connsiteX286" fmla="*/ 4185266 w 4261192"/>
                <a:gd name="connsiteY286" fmla="*/ 168554 h 171312"/>
                <a:gd name="connsiteX287" fmla="*/ 4152810 w 4261192"/>
                <a:gd name="connsiteY287" fmla="*/ 168554 h 171312"/>
                <a:gd name="connsiteX288" fmla="*/ 4152810 w 4261192"/>
                <a:gd name="connsiteY288" fmla="*/ 2726 h 171312"/>
                <a:gd name="connsiteX289" fmla="*/ 4261192 w 4261192"/>
                <a:gd name="connsiteY289" fmla="*/ 2726 h 171312"/>
                <a:gd name="connsiteX290" fmla="*/ 4261192 w 4261192"/>
                <a:gd name="connsiteY290" fmla="*/ 32216 h 17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</a:cxnLst>
              <a:rect l="l" t="t" r="r" b="b"/>
              <a:pathLst>
                <a:path w="4261192" h="171312">
                  <a:moveTo>
                    <a:pt x="150905" y="2726"/>
                  </a:moveTo>
                  <a:lnTo>
                    <a:pt x="94878" y="168554"/>
                  </a:lnTo>
                  <a:lnTo>
                    <a:pt x="56027" y="168554"/>
                  </a:lnTo>
                  <a:lnTo>
                    <a:pt x="0" y="2726"/>
                  </a:lnTo>
                  <a:lnTo>
                    <a:pt x="34351" y="2726"/>
                  </a:lnTo>
                  <a:lnTo>
                    <a:pt x="75689" y="133254"/>
                  </a:lnTo>
                  <a:lnTo>
                    <a:pt x="117265" y="2726"/>
                  </a:lnTo>
                  <a:close/>
                  <a:moveTo>
                    <a:pt x="275952" y="138468"/>
                  </a:moveTo>
                  <a:lnTo>
                    <a:pt x="275952" y="168554"/>
                  </a:lnTo>
                  <a:lnTo>
                    <a:pt x="167688" y="168554"/>
                  </a:lnTo>
                  <a:lnTo>
                    <a:pt x="167688" y="2726"/>
                  </a:lnTo>
                  <a:lnTo>
                    <a:pt x="200144" y="2726"/>
                  </a:lnTo>
                  <a:lnTo>
                    <a:pt x="200144" y="138468"/>
                  </a:lnTo>
                  <a:close/>
                  <a:moveTo>
                    <a:pt x="389730" y="131003"/>
                  </a:moveTo>
                  <a:lnTo>
                    <a:pt x="328728" y="131003"/>
                  </a:lnTo>
                  <a:lnTo>
                    <a:pt x="316646" y="168554"/>
                  </a:lnTo>
                  <a:lnTo>
                    <a:pt x="283006" y="168554"/>
                  </a:lnTo>
                  <a:lnTo>
                    <a:pt x="340336" y="2726"/>
                  </a:lnTo>
                  <a:lnTo>
                    <a:pt x="378713" y="2726"/>
                  </a:lnTo>
                  <a:lnTo>
                    <a:pt x="436044" y="168554"/>
                  </a:lnTo>
                  <a:lnTo>
                    <a:pt x="401812" y="168554"/>
                  </a:lnTo>
                  <a:close/>
                  <a:moveTo>
                    <a:pt x="380135" y="101513"/>
                  </a:moveTo>
                  <a:lnTo>
                    <a:pt x="359169" y="36602"/>
                  </a:lnTo>
                  <a:lnTo>
                    <a:pt x="338322" y="101513"/>
                  </a:lnTo>
                  <a:close/>
                  <a:moveTo>
                    <a:pt x="546522" y="131003"/>
                  </a:moveTo>
                  <a:lnTo>
                    <a:pt x="485520" y="131003"/>
                  </a:lnTo>
                  <a:lnTo>
                    <a:pt x="473438" y="168554"/>
                  </a:lnTo>
                  <a:lnTo>
                    <a:pt x="439798" y="168554"/>
                  </a:lnTo>
                  <a:lnTo>
                    <a:pt x="497128" y="2726"/>
                  </a:lnTo>
                  <a:lnTo>
                    <a:pt x="535505" y="2726"/>
                  </a:lnTo>
                  <a:lnTo>
                    <a:pt x="592836" y="168554"/>
                  </a:lnTo>
                  <a:lnTo>
                    <a:pt x="558603" y="168554"/>
                  </a:lnTo>
                  <a:close/>
                  <a:moveTo>
                    <a:pt x="536927" y="101513"/>
                  </a:moveTo>
                  <a:lnTo>
                    <a:pt x="515961" y="36602"/>
                  </a:lnTo>
                  <a:lnTo>
                    <a:pt x="495114" y="101513"/>
                  </a:lnTo>
                  <a:close/>
                  <a:moveTo>
                    <a:pt x="776277" y="168554"/>
                  </a:moveTo>
                  <a:lnTo>
                    <a:pt x="744059" y="168554"/>
                  </a:lnTo>
                  <a:lnTo>
                    <a:pt x="744059" y="46549"/>
                  </a:lnTo>
                  <a:lnTo>
                    <a:pt x="709473" y="141905"/>
                  </a:lnTo>
                  <a:lnTo>
                    <a:pt x="676544" y="141905"/>
                  </a:lnTo>
                  <a:lnTo>
                    <a:pt x="641956" y="47024"/>
                  </a:lnTo>
                  <a:lnTo>
                    <a:pt x="641956" y="168554"/>
                  </a:lnTo>
                  <a:lnTo>
                    <a:pt x="609619" y="168554"/>
                  </a:lnTo>
                  <a:lnTo>
                    <a:pt x="609619" y="2726"/>
                  </a:lnTo>
                  <a:lnTo>
                    <a:pt x="655341" y="2726"/>
                  </a:lnTo>
                  <a:lnTo>
                    <a:pt x="693007" y="103527"/>
                  </a:lnTo>
                  <a:lnTo>
                    <a:pt x="730674" y="2726"/>
                  </a:lnTo>
                  <a:lnTo>
                    <a:pt x="776277" y="2726"/>
                  </a:lnTo>
                  <a:close/>
                  <a:moveTo>
                    <a:pt x="907272" y="43945"/>
                  </a:moveTo>
                  <a:cubicBezTo>
                    <a:pt x="895608" y="35208"/>
                    <a:pt x="881453" y="30434"/>
                    <a:pt x="866879" y="30323"/>
                  </a:cubicBezTo>
                  <a:cubicBezTo>
                    <a:pt x="851126" y="30323"/>
                    <a:pt x="839874" y="37314"/>
                    <a:pt x="839874" y="49275"/>
                  </a:cubicBezTo>
                  <a:cubicBezTo>
                    <a:pt x="839874" y="60409"/>
                    <a:pt x="851363" y="65148"/>
                    <a:pt x="869368" y="69292"/>
                  </a:cubicBezTo>
                  <a:lnTo>
                    <a:pt x="879198" y="71543"/>
                  </a:lnTo>
                  <a:cubicBezTo>
                    <a:pt x="908101" y="78175"/>
                    <a:pt x="926105" y="92630"/>
                    <a:pt x="926105" y="118804"/>
                  </a:cubicBezTo>
                  <a:cubicBezTo>
                    <a:pt x="926105" y="153745"/>
                    <a:pt x="897440" y="171158"/>
                    <a:pt x="863682" y="171158"/>
                  </a:cubicBezTo>
                  <a:cubicBezTo>
                    <a:pt x="838689" y="171158"/>
                    <a:pt x="815709" y="162750"/>
                    <a:pt x="800429" y="148653"/>
                  </a:cubicBezTo>
                  <a:lnTo>
                    <a:pt x="819145" y="124256"/>
                  </a:lnTo>
                  <a:cubicBezTo>
                    <a:pt x="831478" y="135047"/>
                    <a:pt x="847295" y="141019"/>
                    <a:pt x="863682" y="141072"/>
                  </a:cubicBezTo>
                  <a:cubicBezTo>
                    <a:pt x="879673" y="141072"/>
                    <a:pt x="891636" y="134203"/>
                    <a:pt x="891636" y="121883"/>
                  </a:cubicBezTo>
                  <a:cubicBezTo>
                    <a:pt x="891636" y="110986"/>
                    <a:pt x="882160" y="106015"/>
                    <a:pt x="863208" y="101866"/>
                  </a:cubicBezTo>
                  <a:lnTo>
                    <a:pt x="852430" y="99499"/>
                  </a:lnTo>
                  <a:cubicBezTo>
                    <a:pt x="821988" y="92862"/>
                    <a:pt x="805760" y="76994"/>
                    <a:pt x="805760" y="50699"/>
                  </a:cubicBezTo>
                  <a:cubicBezTo>
                    <a:pt x="805760" y="20138"/>
                    <a:pt x="831108" y="116"/>
                    <a:pt x="866051" y="116"/>
                  </a:cubicBezTo>
                  <a:cubicBezTo>
                    <a:pt x="887021" y="-197"/>
                    <a:pt x="907508" y="6424"/>
                    <a:pt x="924329" y="18952"/>
                  </a:cubicBezTo>
                  <a:close/>
                  <a:moveTo>
                    <a:pt x="1032456" y="168554"/>
                  </a:moveTo>
                  <a:lnTo>
                    <a:pt x="1000000" y="168554"/>
                  </a:lnTo>
                  <a:lnTo>
                    <a:pt x="1000000" y="2726"/>
                  </a:lnTo>
                  <a:lnTo>
                    <a:pt x="1032456" y="2726"/>
                  </a:lnTo>
                  <a:close/>
                  <a:moveTo>
                    <a:pt x="1197369" y="168554"/>
                  </a:moveTo>
                  <a:lnTo>
                    <a:pt x="1166336" y="168554"/>
                  </a:lnTo>
                  <a:lnTo>
                    <a:pt x="1094792" y="60762"/>
                  </a:lnTo>
                  <a:lnTo>
                    <a:pt x="1094792" y="168554"/>
                  </a:lnTo>
                  <a:lnTo>
                    <a:pt x="1062573" y="168554"/>
                  </a:lnTo>
                  <a:lnTo>
                    <a:pt x="1062573" y="2726"/>
                  </a:lnTo>
                  <a:lnTo>
                    <a:pt x="1093607" y="2726"/>
                  </a:lnTo>
                  <a:lnTo>
                    <a:pt x="1165270" y="110749"/>
                  </a:lnTo>
                  <a:lnTo>
                    <a:pt x="1165270" y="2726"/>
                  </a:lnTo>
                  <a:lnTo>
                    <a:pt x="1197369" y="2726"/>
                  </a:lnTo>
                  <a:close/>
                  <a:moveTo>
                    <a:pt x="1328348" y="43945"/>
                  </a:moveTo>
                  <a:cubicBezTo>
                    <a:pt x="1316684" y="35208"/>
                    <a:pt x="1302529" y="30434"/>
                    <a:pt x="1287955" y="30323"/>
                  </a:cubicBezTo>
                  <a:cubicBezTo>
                    <a:pt x="1272202" y="30323"/>
                    <a:pt x="1260950" y="37314"/>
                    <a:pt x="1260950" y="49275"/>
                  </a:cubicBezTo>
                  <a:cubicBezTo>
                    <a:pt x="1260950" y="60409"/>
                    <a:pt x="1272439" y="65148"/>
                    <a:pt x="1290444" y="69292"/>
                  </a:cubicBezTo>
                  <a:lnTo>
                    <a:pt x="1300274" y="71543"/>
                  </a:lnTo>
                  <a:cubicBezTo>
                    <a:pt x="1329177" y="78175"/>
                    <a:pt x="1347181" y="92630"/>
                    <a:pt x="1347181" y="118804"/>
                  </a:cubicBezTo>
                  <a:cubicBezTo>
                    <a:pt x="1347181" y="153745"/>
                    <a:pt x="1318516" y="171158"/>
                    <a:pt x="1284758" y="171158"/>
                  </a:cubicBezTo>
                  <a:cubicBezTo>
                    <a:pt x="1259765" y="171158"/>
                    <a:pt x="1236785" y="162750"/>
                    <a:pt x="1221506" y="148653"/>
                  </a:cubicBezTo>
                  <a:lnTo>
                    <a:pt x="1240221" y="124256"/>
                  </a:lnTo>
                  <a:cubicBezTo>
                    <a:pt x="1252554" y="135047"/>
                    <a:pt x="1268371" y="141019"/>
                    <a:pt x="1284758" y="141072"/>
                  </a:cubicBezTo>
                  <a:cubicBezTo>
                    <a:pt x="1300749" y="141072"/>
                    <a:pt x="1312711" y="134203"/>
                    <a:pt x="1312711" y="121883"/>
                  </a:cubicBezTo>
                  <a:cubicBezTo>
                    <a:pt x="1312711" y="110986"/>
                    <a:pt x="1303236" y="106015"/>
                    <a:pt x="1284284" y="101866"/>
                  </a:cubicBezTo>
                  <a:lnTo>
                    <a:pt x="1273506" y="99499"/>
                  </a:lnTo>
                  <a:cubicBezTo>
                    <a:pt x="1243064" y="92862"/>
                    <a:pt x="1226836" y="76994"/>
                    <a:pt x="1226836" y="50699"/>
                  </a:cubicBezTo>
                  <a:cubicBezTo>
                    <a:pt x="1226836" y="20138"/>
                    <a:pt x="1252184" y="116"/>
                    <a:pt x="1287126" y="116"/>
                  </a:cubicBezTo>
                  <a:cubicBezTo>
                    <a:pt x="1308097" y="-198"/>
                    <a:pt x="1328584" y="6424"/>
                    <a:pt x="1345404" y="18952"/>
                  </a:cubicBezTo>
                  <a:close/>
                  <a:moveTo>
                    <a:pt x="1481580" y="32811"/>
                  </a:moveTo>
                  <a:lnTo>
                    <a:pt x="1436214" y="32811"/>
                  </a:lnTo>
                  <a:lnTo>
                    <a:pt x="1436214" y="168554"/>
                  </a:lnTo>
                  <a:lnTo>
                    <a:pt x="1403759" y="168554"/>
                  </a:lnTo>
                  <a:lnTo>
                    <a:pt x="1403759" y="32811"/>
                  </a:lnTo>
                  <a:lnTo>
                    <a:pt x="1358393" y="32811"/>
                  </a:lnTo>
                  <a:lnTo>
                    <a:pt x="1358393" y="2726"/>
                  </a:lnTo>
                  <a:lnTo>
                    <a:pt x="1481580" y="2726"/>
                  </a:lnTo>
                  <a:close/>
                  <a:moveTo>
                    <a:pt x="1532226" y="168554"/>
                  </a:moveTo>
                  <a:lnTo>
                    <a:pt x="1499770" y="168554"/>
                  </a:lnTo>
                  <a:lnTo>
                    <a:pt x="1499770" y="2726"/>
                  </a:lnTo>
                  <a:lnTo>
                    <a:pt x="1532226" y="2726"/>
                  </a:lnTo>
                  <a:close/>
                  <a:moveTo>
                    <a:pt x="1673451" y="32811"/>
                  </a:moveTo>
                  <a:lnTo>
                    <a:pt x="1628085" y="32811"/>
                  </a:lnTo>
                  <a:lnTo>
                    <a:pt x="1628085" y="168554"/>
                  </a:lnTo>
                  <a:lnTo>
                    <a:pt x="1595629" y="168554"/>
                  </a:lnTo>
                  <a:lnTo>
                    <a:pt x="1595629" y="32811"/>
                  </a:lnTo>
                  <a:lnTo>
                    <a:pt x="1550263" y="32811"/>
                  </a:lnTo>
                  <a:lnTo>
                    <a:pt x="1550263" y="2726"/>
                  </a:lnTo>
                  <a:lnTo>
                    <a:pt x="1673451" y="2726"/>
                  </a:lnTo>
                  <a:close/>
                  <a:moveTo>
                    <a:pt x="1819330" y="107792"/>
                  </a:moveTo>
                  <a:cubicBezTo>
                    <a:pt x="1819330" y="148300"/>
                    <a:pt x="1794457" y="171158"/>
                    <a:pt x="1754776" y="171158"/>
                  </a:cubicBezTo>
                  <a:cubicBezTo>
                    <a:pt x="1715095" y="171158"/>
                    <a:pt x="1690102" y="148300"/>
                    <a:pt x="1690102" y="107792"/>
                  </a:cubicBezTo>
                  <a:lnTo>
                    <a:pt x="1690102" y="2726"/>
                  </a:lnTo>
                  <a:lnTo>
                    <a:pt x="1722558" y="2726"/>
                  </a:lnTo>
                  <a:lnTo>
                    <a:pt x="1722558" y="106131"/>
                  </a:lnTo>
                  <a:cubicBezTo>
                    <a:pt x="1722558" y="129226"/>
                    <a:pt x="1735587" y="139891"/>
                    <a:pt x="1754776" y="139891"/>
                  </a:cubicBezTo>
                  <a:cubicBezTo>
                    <a:pt x="1773964" y="139891"/>
                    <a:pt x="1786995" y="129226"/>
                    <a:pt x="1786995" y="106131"/>
                  </a:cubicBezTo>
                  <a:lnTo>
                    <a:pt x="1786995" y="2726"/>
                  </a:lnTo>
                  <a:lnTo>
                    <a:pt x="1819330" y="2726"/>
                  </a:lnTo>
                  <a:close/>
                  <a:moveTo>
                    <a:pt x="1975766" y="107792"/>
                  </a:moveTo>
                  <a:cubicBezTo>
                    <a:pt x="1975766" y="148300"/>
                    <a:pt x="1950893" y="171158"/>
                    <a:pt x="1911212" y="171158"/>
                  </a:cubicBezTo>
                  <a:cubicBezTo>
                    <a:pt x="1871531" y="171158"/>
                    <a:pt x="1846538" y="148300"/>
                    <a:pt x="1846538" y="107792"/>
                  </a:cubicBezTo>
                  <a:lnTo>
                    <a:pt x="1846538" y="2726"/>
                  </a:lnTo>
                  <a:lnTo>
                    <a:pt x="1878994" y="2726"/>
                  </a:lnTo>
                  <a:lnTo>
                    <a:pt x="1878994" y="106131"/>
                  </a:lnTo>
                  <a:cubicBezTo>
                    <a:pt x="1878994" y="129226"/>
                    <a:pt x="1892023" y="139891"/>
                    <a:pt x="1911212" y="139891"/>
                  </a:cubicBezTo>
                  <a:cubicBezTo>
                    <a:pt x="1930400" y="139891"/>
                    <a:pt x="1943431" y="129226"/>
                    <a:pt x="1943431" y="106131"/>
                  </a:cubicBezTo>
                  <a:lnTo>
                    <a:pt x="1943431" y="2726"/>
                  </a:lnTo>
                  <a:lnTo>
                    <a:pt x="1975766" y="2726"/>
                  </a:lnTo>
                  <a:close/>
                  <a:moveTo>
                    <a:pt x="2115620" y="32811"/>
                  </a:moveTo>
                  <a:lnTo>
                    <a:pt x="2070254" y="32811"/>
                  </a:lnTo>
                  <a:lnTo>
                    <a:pt x="2070254" y="168554"/>
                  </a:lnTo>
                  <a:lnTo>
                    <a:pt x="2037798" y="168554"/>
                  </a:lnTo>
                  <a:lnTo>
                    <a:pt x="2037798" y="32811"/>
                  </a:lnTo>
                  <a:lnTo>
                    <a:pt x="1992432" y="32811"/>
                  </a:lnTo>
                  <a:lnTo>
                    <a:pt x="1992432" y="2726"/>
                  </a:lnTo>
                  <a:lnTo>
                    <a:pt x="2115620" y="2726"/>
                  </a:lnTo>
                  <a:close/>
                  <a:moveTo>
                    <a:pt x="2315301" y="2726"/>
                  </a:moveTo>
                  <a:lnTo>
                    <a:pt x="2259274" y="168554"/>
                  </a:lnTo>
                  <a:lnTo>
                    <a:pt x="2220423" y="168554"/>
                  </a:lnTo>
                  <a:lnTo>
                    <a:pt x="2164396" y="2726"/>
                  </a:lnTo>
                  <a:lnTo>
                    <a:pt x="2198747" y="2726"/>
                  </a:lnTo>
                  <a:lnTo>
                    <a:pt x="2240085" y="133254"/>
                  </a:lnTo>
                  <a:lnTo>
                    <a:pt x="2281661" y="2726"/>
                  </a:lnTo>
                  <a:close/>
                  <a:moveTo>
                    <a:pt x="2473272" y="85640"/>
                  </a:moveTo>
                  <a:cubicBezTo>
                    <a:pt x="2473272" y="137166"/>
                    <a:pt x="2442239" y="171279"/>
                    <a:pt x="2396399" y="171279"/>
                  </a:cubicBezTo>
                  <a:cubicBezTo>
                    <a:pt x="2350559" y="171279"/>
                    <a:pt x="2319525" y="137166"/>
                    <a:pt x="2319525" y="85640"/>
                  </a:cubicBezTo>
                  <a:cubicBezTo>
                    <a:pt x="2319525" y="34113"/>
                    <a:pt x="2350559" y="0"/>
                    <a:pt x="2396399" y="0"/>
                  </a:cubicBezTo>
                  <a:cubicBezTo>
                    <a:pt x="2442238" y="0"/>
                    <a:pt x="2473272" y="34113"/>
                    <a:pt x="2473272" y="85640"/>
                  </a:cubicBezTo>
                  <a:close/>
                  <a:moveTo>
                    <a:pt x="2353165" y="85640"/>
                  </a:moveTo>
                  <a:cubicBezTo>
                    <a:pt x="2353165" y="119632"/>
                    <a:pt x="2370932" y="139891"/>
                    <a:pt x="2396399" y="139891"/>
                  </a:cubicBezTo>
                  <a:cubicBezTo>
                    <a:pt x="2421866" y="139891"/>
                    <a:pt x="2439633" y="119632"/>
                    <a:pt x="2439633" y="85640"/>
                  </a:cubicBezTo>
                  <a:cubicBezTo>
                    <a:pt x="2439633" y="51642"/>
                    <a:pt x="2421866" y="31388"/>
                    <a:pt x="2396399" y="31388"/>
                  </a:cubicBezTo>
                  <a:cubicBezTo>
                    <a:pt x="2370931" y="31388"/>
                    <a:pt x="2353164" y="51642"/>
                    <a:pt x="2353164" y="85640"/>
                  </a:cubicBezTo>
                  <a:close/>
                  <a:moveTo>
                    <a:pt x="2644881" y="85640"/>
                  </a:moveTo>
                  <a:cubicBezTo>
                    <a:pt x="2644881" y="137166"/>
                    <a:pt x="2613848" y="171279"/>
                    <a:pt x="2568008" y="171279"/>
                  </a:cubicBezTo>
                  <a:cubicBezTo>
                    <a:pt x="2522168" y="171279"/>
                    <a:pt x="2491134" y="137166"/>
                    <a:pt x="2491134" y="85640"/>
                  </a:cubicBezTo>
                  <a:cubicBezTo>
                    <a:pt x="2491134" y="34113"/>
                    <a:pt x="2522168" y="0"/>
                    <a:pt x="2568008" y="0"/>
                  </a:cubicBezTo>
                  <a:cubicBezTo>
                    <a:pt x="2613848" y="0"/>
                    <a:pt x="2644881" y="34113"/>
                    <a:pt x="2644881" y="85640"/>
                  </a:cubicBezTo>
                  <a:close/>
                  <a:moveTo>
                    <a:pt x="2524773" y="85640"/>
                  </a:moveTo>
                  <a:cubicBezTo>
                    <a:pt x="2524773" y="119632"/>
                    <a:pt x="2542541" y="139891"/>
                    <a:pt x="2568008" y="139891"/>
                  </a:cubicBezTo>
                  <a:cubicBezTo>
                    <a:pt x="2593475" y="139891"/>
                    <a:pt x="2611242" y="119632"/>
                    <a:pt x="2611242" y="85640"/>
                  </a:cubicBezTo>
                  <a:cubicBezTo>
                    <a:pt x="2611242" y="51642"/>
                    <a:pt x="2593475" y="31388"/>
                    <a:pt x="2568008" y="31388"/>
                  </a:cubicBezTo>
                  <a:cubicBezTo>
                    <a:pt x="2542541" y="31388"/>
                    <a:pt x="2524773" y="51642"/>
                    <a:pt x="2524773" y="85640"/>
                  </a:cubicBezTo>
                  <a:close/>
                  <a:moveTo>
                    <a:pt x="2709531" y="103290"/>
                  </a:moveTo>
                  <a:lnTo>
                    <a:pt x="2701358" y="103290"/>
                  </a:lnTo>
                  <a:lnTo>
                    <a:pt x="2701358" y="168554"/>
                  </a:lnTo>
                  <a:lnTo>
                    <a:pt x="2668902" y="168554"/>
                  </a:lnTo>
                  <a:lnTo>
                    <a:pt x="2668902" y="2726"/>
                  </a:lnTo>
                  <a:lnTo>
                    <a:pt x="2730733" y="2726"/>
                  </a:lnTo>
                  <a:cubicBezTo>
                    <a:pt x="2767808" y="2726"/>
                    <a:pt x="2788774" y="21915"/>
                    <a:pt x="2788774" y="53893"/>
                  </a:cubicBezTo>
                  <a:cubicBezTo>
                    <a:pt x="2788774" y="80073"/>
                    <a:pt x="2772309" y="98076"/>
                    <a:pt x="2744354" y="102340"/>
                  </a:cubicBezTo>
                  <a:lnTo>
                    <a:pt x="2790076" y="168554"/>
                  </a:lnTo>
                  <a:lnTo>
                    <a:pt x="2751935" y="168554"/>
                  </a:lnTo>
                  <a:close/>
                  <a:moveTo>
                    <a:pt x="2701358" y="75692"/>
                  </a:moveTo>
                  <a:lnTo>
                    <a:pt x="2730378" y="75692"/>
                  </a:lnTo>
                  <a:cubicBezTo>
                    <a:pt x="2746132" y="75692"/>
                    <a:pt x="2755608" y="68580"/>
                    <a:pt x="2755608" y="53893"/>
                  </a:cubicBezTo>
                  <a:cubicBezTo>
                    <a:pt x="2755608" y="39328"/>
                    <a:pt x="2745895" y="32453"/>
                    <a:pt x="2730378" y="32453"/>
                  </a:cubicBezTo>
                  <a:lnTo>
                    <a:pt x="2701358" y="32453"/>
                  </a:lnTo>
                  <a:close/>
                  <a:moveTo>
                    <a:pt x="2994269" y="2726"/>
                  </a:moveTo>
                  <a:lnTo>
                    <a:pt x="2994269" y="168554"/>
                  </a:lnTo>
                  <a:lnTo>
                    <a:pt x="2961933" y="168554"/>
                  </a:lnTo>
                  <a:lnTo>
                    <a:pt x="2961933" y="99852"/>
                  </a:lnTo>
                  <a:lnTo>
                    <a:pt x="2895127" y="99852"/>
                  </a:lnTo>
                  <a:lnTo>
                    <a:pt x="2895127" y="168554"/>
                  </a:lnTo>
                  <a:lnTo>
                    <a:pt x="2862672" y="168554"/>
                  </a:lnTo>
                  <a:lnTo>
                    <a:pt x="2862672" y="2726"/>
                  </a:lnTo>
                  <a:lnTo>
                    <a:pt x="2895127" y="2726"/>
                  </a:lnTo>
                  <a:lnTo>
                    <a:pt x="2895127" y="69888"/>
                  </a:lnTo>
                  <a:lnTo>
                    <a:pt x="2961932" y="69888"/>
                  </a:lnTo>
                  <a:lnTo>
                    <a:pt x="2961932" y="2726"/>
                  </a:lnTo>
                  <a:close/>
                  <a:moveTo>
                    <a:pt x="3134484" y="139058"/>
                  </a:moveTo>
                  <a:lnTo>
                    <a:pt x="3134484" y="168554"/>
                  </a:lnTo>
                  <a:lnTo>
                    <a:pt x="3024444" y="168554"/>
                  </a:lnTo>
                  <a:lnTo>
                    <a:pt x="3024444" y="2726"/>
                  </a:lnTo>
                  <a:lnTo>
                    <a:pt x="3134128" y="2726"/>
                  </a:lnTo>
                  <a:lnTo>
                    <a:pt x="3134128" y="32216"/>
                  </a:lnTo>
                  <a:lnTo>
                    <a:pt x="3056899" y="32216"/>
                  </a:lnTo>
                  <a:lnTo>
                    <a:pt x="3056899" y="70119"/>
                  </a:lnTo>
                  <a:lnTo>
                    <a:pt x="3130101" y="70119"/>
                  </a:lnTo>
                  <a:lnTo>
                    <a:pt x="3130101" y="99615"/>
                  </a:lnTo>
                  <a:lnTo>
                    <a:pt x="3056899" y="99615"/>
                  </a:lnTo>
                  <a:lnTo>
                    <a:pt x="3056899" y="139058"/>
                  </a:lnTo>
                  <a:close/>
                  <a:moveTo>
                    <a:pt x="3272788" y="32811"/>
                  </a:moveTo>
                  <a:lnTo>
                    <a:pt x="3227422" y="32811"/>
                  </a:lnTo>
                  <a:lnTo>
                    <a:pt x="3227422" y="168554"/>
                  </a:lnTo>
                  <a:lnTo>
                    <a:pt x="3194966" y="168554"/>
                  </a:lnTo>
                  <a:lnTo>
                    <a:pt x="3194966" y="32811"/>
                  </a:lnTo>
                  <a:lnTo>
                    <a:pt x="3149600" y="32811"/>
                  </a:lnTo>
                  <a:lnTo>
                    <a:pt x="3149600" y="2726"/>
                  </a:lnTo>
                  <a:lnTo>
                    <a:pt x="3272788" y="2726"/>
                  </a:lnTo>
                  <a:close/>
                  <a:moveTo>
                    <a:pt x="3429000" y="131003"/>
                  </a:moveTo>
                  <a:lnTo>
                    <a:pt x="3367997" y="131003"/>
                  </a:lnTo>
                  <a:lnTo>
                    <a:pt x="3355916" y="168554"/>
                  </a:lnTo>
                  <a:lnTo>
                    <a:pt x="3322275" y="168554"/>
                  </a:lnTo>
                  <a:lnTo>
                    <a:pt x="3379606" y="2726"/>
                  </a:lnTo>
                  <a:lnTo>
                    <a:pt x="3417983" y="2726"/>
                  </a:lnTo>
                  <a:lnTo>
                    <a:pt x="3475313" y="168554"/>
                  </a:lnTo>
                  <a:lnTo>
                    <a:pt x="3441081" y="168554"/>
                  </a:lnTo>
                  <a:close/>
                  <a:moveTo>
                    <a:pt x="3419405" y="101513"/>
                  </a:moveTo>
                  <a:lnTo>
                    <a:pt x="3398439" y="36602"/>
                  </a:lnTo>
                  <a:lnTo>
                    <a:pt x="3377592" y="101513"/>
                  </a:lnTo>
                  <a:close/>
                  <a:moveTo>
                    <a:pt x="3532724" y="103290"/>
                  </a:moveTo>
                  <a:lnTo>
                    <a:pt x="3524552" y="103290"/>
                  </a:lnTo>
                  <a:lnTo>
                    <a:pt x="3524552" y="168554"/>
                  </a:lnTo>
                  <a:lnTo>
                    <a:pt x="3492096" y="168554"/>
                  </a:lnTo>
                  <a:lnTo>
                    <a:pt x="3492096" y="2726"/>
                  </a:lnTo>
                  <a:lnTo>
                    <a:pt x="3553928" y="2726"/>
                  </a:lnTo>
                  <a:cubicBezTo>
                    <a:pt x="3591002" y="2726"/>
                    <a:pt x="3611968" y="21915"/>
                    <a:pt x="3611968" y="53893"/>
                  </a:cubicBezTo>
                  <a:cubicBezTo>
                    <a:pt x="3611968" y="80073"/>
                    <a:pt x="3595503" y="98076"/>
                    <a:pt x="3567548" y="102340"/>
                  </a:cubicBezTo>
                  <a:lnTo>
                    <a:pt x="3613270" y="168554"/>
                  </a:lnTo>
                  <a:lnTo>
                    <a:pt x="3575129" y="168554"/>
                  </a:lnTo>
                  <a:close/>
                  <a:moveTo>
                    <a:pt x="3524552" y="75692"/>
                  </a:moveTo>
                  <a:lnTo>
                    <a:pt x="3553572" y="75692"/>
                  </a:lnTo>
                  <a:cubicBezTo>
                    <a:pt x="3569326" y="75692"/>
                    <a:pt x="3578802" y="68580"/>
                    <a:pt x="3578802" y="53893"/>
                  </a:cubicBezTo>
                  <a:cubicBezTo>
                    <a:pt x="3578802" y="39328"/>
                    <a:pt x="3569089" y="32453"/>
                    <a:pt x="3553572" y="32453"/>
                  </a:cubicBezTo>
                  <a:lnTo>
                    <a:pt x="3524552" y="32453"/>
                  </a:lnTo>
                  <a:close/>
                  <a:moveTo>
                    <a:pt x="3769349" y="37429"/>
                  </a:moveTo>
                  <a:lnTo>
                    <a:pt x="3741394" y="52712"/>
                  </a:lnTo>
                  <a:cubicBezTo>
                    <a:pt x="3734586" y="39408"/>
                    <a:pt x="3720803" y="31136"/>
                    <a:pt x="3705860" y="31388"/>
                  </a:cubicBezTo>
                  <a:cubicBezTo>
                    <a:pt x="3680985" y="31388"/>
                    <a:pt x="3663099" y="51642"/>
                    <a:pt x="3663099" y="85640"/>
                  </a:cubicBezTo>
                  <a:cubicBezTo>
                    <a:pt x="3663218" y="120818"/>
                    <a:pt x="3681933" y="139891"/>
                    <a:pt x="3705979" y="139891"/>
                  </a:cubicBezTo>
                  <a:cubicBezTo>
                    <a:pt x="3720923" y="140046"/>
                    <a:pt x="3734712" y="131872"/>
                    <a:pt x="3741750" y="118688"/>
                  </a:cubicBezTo>
                  <a:lnTo>
                    <a:pt x="3768520" y="135626"/>
                  </a:lnTo>
                  <a:cubicBezTo>
                    <a:pt x="3756025" y="158315"/>
                    <a:pt x="3731868" y="172087"/>
                    <a:pt x="3705979" y="171279"/>
                  </a:cubicBezTo>
                  <a:cubicBezTo>
                    <a:pt x="3660494" y="171279"/>
                    <a:pt x="3629460" y="137519"/>
                    <a:pt x="3629460" y="85640"/>
                  </a:cubicBezTo>
                  <a:cubicBezTo>
                    <a:pt x="3629460" y="33760"/>
                    <a:pt x="3660494" y="0"/>
                    <a:pt x="3705979" y="0"/>
                  </a:cubicBezTo>
                  <a:cubicBezTo>
                    <a:pt x="3734051" y="0"/>
                    <a:pt x="3757740" y="13860"/>
                    <a:pt x="3769349" y="37429"/>
                  </a:cubicBezTo>
                  <a:close/>
                  <a:moveTo>
                    <a:pt x="3922825" y="2726"/>
                  </a:moveTo>
                  <a:lnTo>
                    <a:pt x="3922825" y="168554"/>
                  </a:lnTo>
                  <a:lnTo>
                    <a:pt x="3890488" y="168554"/>
                  </a:lnTo>
                  <a:lnTo>
                    <a:pt x="3890488" y="99852"/>
                  </a:lnTo>
                  <a:lnTo>
                    <a:pt x="3823683" y="99852"/>
                  </a:lnTo>
                  <a:lnTo>
                    <a:pt x="3823683" y="168554"/>
                  </a:lnTo>
                  <a:lnTo>
                    <a:pt x="3791228" y="168554"/>
                  </a:lnTo>
                  <a:lnTo>
                    <a:pt x="3791228" y="2726"/>
                  </a:lnTo>
                  <a:lnTo>
                    <a:pt x="3823683" y="2726"/>
                  </a:lnTo>
                  <a:lnTo>
                    <a:pt x="3823683" y="69888"/>
                  </a:lnTo>
                  <a:lnTo>
                    <a:pt x="3890488" y="69888"/>
                  </a:lnTo>
                  <a:lnTo>
                    <a:pt x="3890488" y="2726"/>
                  </a:lnTo>
                  <a:close/>
                  <a:moveTo>
                    <a:pt x="3985455" y="168554"/>
                  </a:moveTo>
                  <a:lnTo>
                    <a:pt x="3952999" y="168554"/>
                  </a:lnTo>
                  <a:lnTo>
                    <a:pt x="3952999" y="2726"/>
                  </a:lnTo>
                  <a:lnTo>
                    <a:pt x="3985455" y="2726"/>
                  </a:lnTo>
                  <a:close/>
                  <a:moveTo>
                    <a:pt x="4125612" y="139058"/>
                  </a:moveTo>
                  <a:lnTo>
                    <a:pt x="4125612" y="168554"/>
                  </a:lnTo>
                  <a:lnTo>
                    <a:pt x="4015572" y="168554"/>
                  </a:lnTo>
                  <a:lnTo>
                    <a:pt x="4015572" y="2726"/>
                  </a:lnTo>
                  <a:lnTo>
                    <a:pt x="4125256" y="2726"/>
                  </a:lnTo>
                  <a:lnTo>
                    <a:pt x="4125256" y="32216"/>
                  </a:lnTo>
                  <a:lnTo>
                    <a:pt x="4048028" y="32216"/>
                  </a:lnTo>
                  <a:lnTo>
                    <a:pt x="4048028" y="70119"/>
                  </a:lnTo>
                  <a:lnTo>
                    <a:pt x="4121230" y="70119"/>
                  </a:lnTo>
                  <a:lnTo>
                    <a:pt x="4121230" y="99615"/>
                  </a:lnTo>
                  <a:lnTo>
                    <a:pt x="4048028" y="99615"/>
                  </a:lnTo>
                  <a:lnTo>
                    <a:pt x="4048028" y="139058"/>
                  </a:lnTo>
                  <a:close/>
                  <a:moveTo>
                    <a:pt x="4185266" y="32216"/>
                  </a:moveTo>
                  <a:lnTo>
                    <a:pt x="4185266" y="71427"/>
                  </a:lnTo>
                  <a:lnTo>
                    <a:pt x="4256217" y="71427"/>
                  </a:lnTo>
                  <a:lnTo>
                    <a:pt x="4256217" y="100917"/>
                  </a:lnTo>
                  <a:lnTo>
                    <a:pt x="4185266" y="100917"/>
                  </a:lnTo>
                  <a:lnTo>
                    <a:pt x="4185266" y="168554"/>
                  </a:lnTo>
                  <a:lnTo>
                    <a:pt x="4152810" y="168554"/>
                  </a:lnTo>
                  <a:lnTo>
                    <a:pt x="4152810" y="2726"/>
                  </a:lnTo>
                  <a:lnTo>
                    <a:pt x="4261192" y="2726"/>
                  </a:lnTo>
                  <a:lnTo>
                    <a:pt x="4261192" y="32216"/>
                  </a:ln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" name="Freeform: Shape 8">
              <a:extLst>
                <a:ext uri="{FF2B5EF4-FFF2-40B4-BE49-F238E27FC236}">
                  <a16:creationId xmlns:a16="http://schemas.microsoft.com/office/drawing/2014/main" id="{FA7E4DD2-8529-41AE-9A03-966D915288C5}"/>
                </a:ext>
              </a:extLst>
            </p:cNvPr>
            <p:cNvSpPr/>
            <p:nvPr/>
          </p:nvSpPr>
          <p:spPr>
            <a:xfrm>
              <a:off x="3965265" y="2375296"/>
              <a:ext cx="1311977" cy="858084"/>
            </a:xfrm>
            <a:custGeom>
              <a:avLst/>
              <a:gdLst>
                <a:gd name="connsiteX0" fmla="*/ 857722 w 1311977"/>
                <a:gd name="connsiteY0" fmla="*/ 453633 h 858084"/>
                <a:gd name="connsiteX1" fmla="*/ 858060 w 1311977"/>
                <a:gd name="connsiteY1" fmla="*/ 453919 h 858084"/>
                <a:gd name="connsiteX2" fmla="*/ 858060 w 1311977"/>
                <a:gd name="connsiteY2" fmla="*/ 453971 h 858084"/>
                <a:gd name="connsiteX3" fmla="*/ 858060 w 1311977"/>
                <a:gd name="connsiteY3" fmla="*/ 836621 h 858084"/>
                <a:gd name="connsiteX4" fmla="*/ 1311978 w 1311977"/>
                <a:gd name="connsiteY4" fmla="*/ 836621 h 858084"/>
                <a:gd name="connsiteX5" fmla="*/ 1311978 w 1311977"/>
                <a:gd name="connsiteY5" fmla="*/ 21465 h 858084"/>
                <a:gd name="connsiteX6" fmla="*/ 858060 w 1311977"/>
                <a:gd name="connsiteY6" fmla="*/ 21465 h 858084"/>
                <a:gd name="connsiteX7" fmla="*/ 858060 w 1311977"/>
                <a:gd name="connsiteY7" fmla="*/ 404114 h 858084"/>
                <a:gd name="connsiteX8" fmla="*/ 857635 w 1311977"/>
                <a:gd name="connsiteY8" fmla="*/ 404420 h 858084"/>
                <a:gd name="connsiteX9" fmla="*/ 857347 w 1311977"/>
                <a:gd name="connsiteY9" fmla="*/ 404134 h 858084"/>
                <a:gd name="connsiteX10" fmla="*/ 857347 w 1311977"/>
                <a:gd name="connsiteY10" fmla="*/ 404114 h 858084"/>
                <a:gd name="connsiteX11" fmla="*/ 404114 w 1311977"/>
                <a:gd name="connsiteY11" fmla="*/ 738 h 858084"/>
                <a:gd name="connsiteX12" fmla="*/ 738 w 1311977"/>
                <a:gd name="connsiteY12" fmla="*/ 453971 h 858084"/>
                <a:gd name="connsiteX13" fmla="*/ 453971 w 1311977"/>
                <a:gd name="connsiteY13" fmla="*/ 857347 h 858084"/>
                <a:gd name="connsiteX14" fmla="*/ 857347 w 1311977"/>
                <a:gd name="connsiteY14" fmla="*/ 453971 h 858084"/>
                <a:gd name="connsiteX15" fmla="*/ 857685 w 1311977"/>
                <a:gd name="connsiteY15" fmla="*/ 453631 h 858084"/>
                <a:gd name="connsiteX16" fmla="*/ 857721 w 1311977"/>
                <a:gd name="connsiteY16" fmla="*/ 453633 h 858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11977" h="858084">
                  <a:moveTo>
                    <a:pt x="857722" y="453633"/>
                  </a:moveTo>
                  <a:cubicBezTo>
                    <a:pt x="857894" y="453618"/>
                    <a:pt x="858045" y="453746"/>
                    <a:pt x="858060" y="453919"/>
                  </a:cubicBezTo>
                  <a:cubicBezTo>
                    <a:pt x="858061" y="453936"/>
                    <a:pt x="858061" y="453953"/>
                    <a:pt x="858060" y="453971"/>
                  </a:cubicBezTo>
                  <a:lnTo>
                    <a:pt x="858060" y="836621"/>
                  </a:lnTo>
                  <a:lnTo>
                    <a:pt x="1311978" y="836621"/>
                  </a:lnTo>
                  <a:lnTo>
                    <a:pt x="1311978" y="21465"/>
                  </a:lnTo>
                  <a:lnTo>
                    <a:pt x="858060" y="21465"/>
                  </a:lnTo>
                  <a:lnTo>
                    <a:pt x="858060" y="404114"/>
                  </a:lnTo>
                  <a:cubicBezTo>
                    <a:pt x="858060" y="404114"/>
                    <a:pt x="858060" y="404420"/>
                    <a:pt x="857635" y="404420"/>
                  </a:cubicBezTo>
                  <a:cubicBezTo>
                    <a:pt x="857476" y="404420"/>
                    <a:pt x="857347" y="404292"/>
                    <a:pt x="857347" y="404134"/>
                  </a:cubicBezTo>
                  <a:cubicBezTo>
                    <a:pt x="857347" y="404127"/>
                    <a:pt x="857347" y="404121"/>
                    <a:pt x="857347" y="404114"/>
                  </a:cubicBezTo>
                  <a:cubicBezTo>
                    <a:pt x="843580" y="167568"/>
                    <a:pt x="640661" y="-13030"/>
                    <a:pt x="404114" y="738"/>
                  </a:cubicBezTo>
                  <a:cubicBezTo>
                    <a:pt x="167568" y="14505"/>
                    <a:pt x="-13030" y="217424"/>
                    <a:pt x="738" y="453971"/>
                  </a:cubicBezTo>
                  <a:cubicBezTo>
                    <a:pt x="14505" y="690517"/>
                    <a:pt x="217424" y="871115"/>
                    <a:pt x="453971" y="857347"/>
                  </a:cubicBezTo>
                  <a:cubicBezTo>
                    <a:pt x="671295" y="844699"/>
                    <a:pt x="844699" y="671295"/>
                    <a:pt x="857347" y="453971"/>
                  </a:cubicBezTo>
                  <a:cubicBezTo>
                    <a:pt x="857347" y="453783"/>
                    <a:pt x="857498" y="453631"/>
                    <a:pt x="857685" y="453631"/>
                  </a:cubicBezTo>
                  <a:cubicBezTo>
                    <a:pt x="857697" y="453631"/>
                    <a:pt x="857709" y="453631"/>
                    <a:pt x="857721" y="453633"/>
                  </a:cubicBezTo>
                  <a:close/>
                </a:path>
              </a:pathLst>
            </a:custGeom>
            <a:solidFill>
              <a:srgbClr val="00C8AA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1" name="Rectangle 13">
            <a:extLst>
              <a:ext uri="{FF2B5EF4-FFF2-40B4-BE49-F238E27FC236}">
                <a16:creationId xmlns:a16="http://schemas.microsoft.com/office/drawing/2014/main" id="{34EB42C3-2B54-4885-9C24-C02EEDBA9B82}"/>
              </a:ext>
            </a:extLst>
          </p:cNvPr>
          <p:cNvSpPr/>
          <p:nvPr userDrawn="1"/>
        </p:nvSpPr>
        <p:spPr>
          <a:xfrm>
            <a:off x="0" y="5476832"/>
            <a:ext cx="551384" cy="989098"/>
          </a:xfrm>
          <a:prstGeom prst="rect">
            <a:avLst/>
          </a:prstGeom>
          <a:solidFill>
            <a:srgbClr val="00C8AA"/>
          </a:solidFill>
          <a:ln w="394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A26C1CF-7D3F-4F77-B898-0F0500E473E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578073" y="4772327"/>
            <a:ext cx="2063065" cy="152349"/>
          </a:xfrm>
        </p:spPr>
        <p:txBody>
          <a:bodyPr wrap="none" anchor="b" anchorCtr="0">
            <a:spAutoFit/>
          </a:bodyPr>
          <a:lstStyle>
            <a:lvl1pPr marL="0" indent="0" algn="r">
              <a:buFont typeface="Arial" panose="020B0604020202020204" pitchFamily="34" charset="0"/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Voeg hier bronvermelding toe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059127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13">
            <a:extLst>
              <a:ext uri="{FF2B5EF4-FFF2-40B4-BE49-F238E27FC236}">
                <a16:creationId xmlns:a16="http://schemas.microsoft.com/office/drawing/2014/main" id="{DCB2C7E2-5463-4CD9-ADF8-A97FB7D7D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31925" y="555625"/>
            <a:ext cx="9334513" cy="5296988"/>
          </a:xfrm>
          <a:solidFill>
            <a:schemeClr val="tx2"/>
          </a:solidFill>
        </p:spPr>
        <p:txBody>
          <a:bodyPr lIns="144000" tIns="144000" rIns="144000" bIns="144000">
            <a:noAutofit/>
          </a:bodyPr>
          <a:lstStyle>
            <a:lvl1pPr marL="0" indent="0"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12F372B-E232-4157-AF85-D45C8B6D6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1CD66CB9-40CC-4C1B-8E61-22093601929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766438" y="6041999"/>
            <a:ext cx="1148615" cy="567601"/>
            <a:chOff x="3965264" y="2375296"/>
            <a:chExt cx="4261193" cy="2105716"/>
          </a:xfrm>
        </p:grpSpPr>
        <p:sp>
          <p:nvSpPr>
            <p:cNvPr id="6" name="Freeform: Shape 4">
              <a:extLst>
                <a:ext uri="{FF2B5EF4-FFF2-40B4-BE49-F238E27FC236}">
                  <a16:creationId xmlns:a16="http://schemas.microsoft.com/office/drawing/2014/main" id="{4F76FE2A-905B-4C93-ABD3-0ECD77A7CBC1}"/>
                </a:ext>
              </a:extLst>
            </p:cNvPr>
            <p:cNvSpPr/>
            <p:nvPr/>
          </p:nvSpPr>
          <p:spPr>
            <a:xfrm>
              <a:off x="3965264" y="3580204"/>
              <a:ext cx="4246346" cy="556134"/>
            </a:xfrm>
            <a:custGeom>
              <a:avLst/>
              <a:gdLst>
                <a:gd name="connsiteX0" fmla="*/ 856012 w 4246346"/>
                <a:gd name="connsiteY0" fmla="*/ 206099 h 556134"/>
                <a:gd name="connsiteX1" fmla="*/ 856012 w 4246346"/>
                <a:gd name="connsiteY1" fmla="*/ 542506 h 556134"/>
                <a:gd name="connsiteX2" fmla="*/ 714251 w 4246346"/>
                <a:gd name="connsiteY2" fmla="*/ 542506 h 556134"/>
                <a:gd name="connsiteX3" fmla="*/ 714251 w 4246346"/>
                <a:gd name="connsiteY3" fmla="*/ 251896 h 556134"/>
                <a:gd name="connsiteX4" fmla="*/ 611203 w 4246346"/>
                <a:gd name="connsiteY4" fmla="*/ 133584 h 556134"/>
                <a:gd name="connsiteX5" fmla="*/ 499430 w 4246346"/>
                <a:gd name="connsiteY5" fmla="*/ 252990 h 556134"/>
                <a:gd name="connsiteX6" fmla="*/ 499430 w 4246346"/>
                <a:gd name="connsiteY6" fmla="*/ 542506 h 556134"/>
                <a:gd name="connsiteX7" fmla="*/ 357126 w 4246346"/>
                <a:gd name="connsiteY7" fmla="*/ 542506 h 556134"/>
                <a:gd name="connsiteX8" fmla="*/ 357126 w 4246346"/>
                <a:gd name="connsiteY8" fmla="*/ 251896 h 556134"/>
                <a:gd name="connsiteX9" fmla="*/ 254078 w 4246346"/>
                <a:gd name="connsiteY9" fmla="*/ 133584 h 556134"/>
                <a:gd name="connsiteX10" fmla="*/ 142305 w 4246346"/>
                <a:gd name="connsiteY10" fmla="*/ 252990 h 556134"/>
                <a:gd name="connsiteX11" fmla="*/ 142305 w 4246346"/>
                <a:gd name="connsiteY11" fmla="*/ 542506 h 556134"/>
                <a:gd name="connsiteX12" fmla="*/ 0 w 4246346"/>
                <a:gd name="connsiteY12" fmla="*/ 542506 h 556134"/>
                <a:gd name="connsiteX13" fmla="*/ 0 w 4246346"/>
                <a:gd name="connsiteY13" fmla="*/ 14178 h 556134"/>
                <a:gd name="connsiteX14" fmla="*/ 138488 w 4246346"/>
                <a:gd name="connsiteY14" fmla="*/ 14178 h 556134"/>
                <a:gd name="connsiteX15" fmla="*/ 138488 w 4246346"/>
                <a:gd name="connsiteY15" fmla="*/ 76335 h 556134"/>
                <a:gd name="connsiteX16" fmla="*/ 293880 w 4246346"/>
                <a:gd name="connsiteY16" fmla="*/ 0 h 556134"/>
                <a:gd name="connsiteX17" fmla="*/ 468353 w 4246346"/>
                <a:gd name="connsiteY17" fmla="*/ 90513 h 556134"/>
                <a:gd name="connsiteX18" fmla="*/ 647732 w 4246346"/>
                <a:gd name="connsiteY18" fmla="*/ 0 h 556134"/>
                <a:gd name="connsiteX19" fmla="*/ 856012 w 4246346"/>
                <a:gd name="connsiteY19" fmla="*/ 206099 h 556134"/>
                <a:gd name="connsiteX20" fmla="*/ 1459469 w 4246346"/>
                <a:gd name="connsiteY20" fmla="*/ 277526 h 556134"/>
                <a:gd name="connsiteX21" fmla="*/ 1456744 w 4246346"/>
                <a:gd name="connsiteY21" fmla="*/ 325505 h 556134"/>
                <a:gd name="connsiteX22" fmla="*/ 1082171 w 4246346"/>
                <a:gd name="connsiteY22" fmla="*/ 325505 h 556134"/>
                <a:gd name="connsiteX23" fmla="*/ 1217933 w 4246346"/>
                <a:gd name="connsiteY23" fmla="*/ 435096 h 556134"/>
                <a:gd name="connsiteX24" fmla="*/ 1351514 w 4246346"/>
                <a:gd name="connsiteY24" fmla="*/ 384392 h 556134"/>
                <a:gd name="connsiteX25" fmla="*/ 1434935 w 4246346"/>
                <a:gd name="connsiteY25" fmla="*/ 475986 h 556134"/>
                <a:gd name="connsiteX26" fmla="*/ 1209754 w 4246346"/>
                <a:gd name="connsiteY26" fmla="*/ 556134 h 556134"/>
                <a:gd name="connsiteX27" fmla="*/ 935503 w 4246346"/>
                <a:gd name="connsiteY27" fmla="*/ 279708 h 556134"/>
                <a:gd name="connsiteX28" fmla="*/ 1202666 w 4246346"/>
                <a:gd name="connsiteY28" fmla="*/ 0 h 556134"/>
                <a:gd name="connsiteX29" fmla="*/ 1459469 w 4246346"/>
                <a:gd name="connsiteY29" fmla="*/ 277526 h 556134"/>
                <a:gd name="connsiteX30" fmla="*/ 1082716 w 4246346"/>
                <a:gd name="connsiteY30" fmla="*/ 228454 h 556134"/>
                <a:gd name="connsiteX31" fmla="*/ 1316619 w 4246346"/>
                <a:gd name="connsiteY31" fmla="*/ 228454 h 556134"/>
                <a:gd name="connsiteX32" fmla="*/ 1201575 w 4246346"/>
                <a:gd name="connsiteY32" fmla="*/ 122682 h 556134"/>
                <a:gd name="connsiteX33" fmla="*/ 1082716 w 4246346"/>
                <a:gd name="connsiteY33" fmla="*/ 228454 h 556134"/>
                <a:gd name="connsiteX34" fmla="*/ 2034067 w 4246346"/>
                <a:gd name="connsiteY34" fmla="*/ 277526 h 556134"/>
                <a:gd name="connsiteX35" fmla="*/ 2031342 w 4246346"/>
                <a:gd name="connsiteY35" fmla="*/ 325505 h 556134"/>
                <a:gd name="connsiteX36" fmla="*/ 1656769 w 4246346"/>
                <a:gd name="connsiteY36" fmla="*/ 325505 h 556134"/>
                <a:gd name="connsiteX37" fmla="*/ 1792532 w 4246346"/>
                <a:gd name="connsiteY37" fmla="*/ 435096 h 556134"/>
                <a:gd name="connsiteX38" fmla="*/ 1926113 w 4246346"/>
                <a:gd name="connsiteY38" fmla="*/ 384392 h 556134"/>
                <a:gd name="connsiteX39" fmla="*/ 2009533 w 4246346"/>
                <a:gd name="connsiteY39" fmla="*/ 475986 h 556134"/>
                <a:gd name="connsiteX40" fmla="*/ 1784353 w 4246346"/>
                <a:gd name="connsiteY40" fmla="*/ 556134 h 556134"/>
                <a:gd name="connsiteX41" fmla="*/ 1510101 w 4246346"/>
                <a:gd name="connsiteY41" fmla="*/ 279707 h 556134"/>
                <a:gd name="connsiteX42" fmla="*/ 1777265 w 4246346"/>
                <a:gd name="connsiteY42" fmla="*/ 0 h 556134"/>
                <a:gd name="connsiteX43" fmla="*/ 2034067 w 4246346"/>
                <a:gd name="connsiteY43" fmla="*/ 277526 h 556134"/>
                <a:gd name="connsiteX44" fmla="*/ 1657314 w 4246346"/>
                <a:gd name="connsiteY44" fmla="*/ 228454 h 556134"/>
                <a:gd name="connsiteX45" fmla="*/ 1891218 w 4246346"/>
                <a:gd name="connsiteY45" fmla="*/ 228454 h 556134"/>
                <a:gd name="connsiteX46" fmla="*/ 1776173 w 4246346"/>
                <a:gd name="connsiteY46" fmla="*/ 122682 h 556134"/>
                <a:gd name="connsiteX47" fmla="*/ 1657314 w 4246346"/>
                <a:gd name="connsiteY47" fmla="*/ 228454 h 556134"/>
                <a:gd name="connsiteX48" fmla="*/ 2973424 w 4246346"/>
                <a:gd name="connsiteY48" fmla="*/ 206099 h 556134"/>
                <a:gd name="connsiteX49" fmla="*/ 2973424 w 4246346"/>
                <a:gd name="connsiteY49" fmla="*/ 542506 h 556134"/>
                <a:gd name="connsiteX50" fmla="*/ 2831664 w 4246346"/>
                <a:gd name="connsiteY50" fmla="*/ 542506 h 556134"/>
                <a:gd name="connsiteX51" fmla="*/ 2831664 w 4246346"/>
                <a:gd name="connsiteY51" fmla="*/ 251896 h 556134"/>
                <a:gd name="connsiteX52" fmla="*/ 2728616 w 4246346"/>
                <a:gd name="connsiteY52" fmla="*/ 133584 h 556134"/>
                <a:gd name="connsiteX53" fmla="*/ 2616843 w 4246346"/>
                <a:gd name="connsiteY53" fmla="*/ 252990 h 556134"/>
                <a:gd name="connsiteX54" fmla="*/ 2616843 w 4246346"/>
                <a:gd name="connsiteY54" fmla="*/ 542506 h 556134"/>
                <a:gd name="connsiteX55" fmla="*/ 2474538 w 4246346"/>
                <a:gd name="connsiteY55" fmla="*/ 542506 h 556134"/>
                <a:gd name="connsiteX56" fmla="*/ 2474538 w 4246346"/>
                <a:gd name="connsiteY56" fmla="*/ 251896 h 556134"/>
                <a:gd name="connsiteX57" fmla="*/ 2371490 w 4246346"/>
                <a:gd name="connsiteY57" fmla="*/ 133584 h 556134"/>
                <a:gd name="connsiteX58" fmla="*/ 2259717 w 4246346"/>
                <a:gd name="connsiteY58" fmla="*/ 252990 h 556134"/>
                <a:gd name="connsiteX59" fmla="*/ 2259717 w 4246346"/>
                <a:gd name="connsiteY59" fmla="*/ 542506 h 556134"/>
                <a:gd name="connsiteX60" fmla="*/ 2117412 w 4246346"/>
                <a:gd name="connsiteY60" fmla="*/ 542506 h 556134"/>
                <a:gd name="connsiteX61" fmla="*/ 2117412 w 4246346"/>
                <a:gd name="connsiteY61" fmla="*/ 14178 h 556134"/>
                <a:gd name="connsiteX62" fmla="*/ 2255900 w 4246346"/>
                <a:gd name="connsiteY62" fmla="*/ 14178 h 556134"/>
                <a:gd name="connsiteX63" fmla="*/ 2255900 w 4246346"/>
                <a:gd name="connsiteY63" fmla="*/ 76335 h 556134"/>
                <a:gd name="connsiteX64" fmla="*/ 2411292 w 4246346"/>
                <a:gd name="connsiteY64" fmla="*/ 0 h 556134"/>
                <a:gd name="connsiteX65" fmla="*/ 2585766 w 4246346"/>
                <a:gd name="connsiteY65" fmla="*/ 90513 h 556134"/>
                <a:gd name="connsiteX66" fmla="*/ 2765145 w 4246346"/>
                <a:gd name="connsiteY66" fmla="*/ 0 h 556134"/>
                <a:gd name="connsiteX67" fmla="*/ 2973424 w 4246346"/>
                <a:gd name="connsiteY67" fmla="*/ 206099 h 556134"/>
                <a:gd name="connsiteX68" fmla="*/ 3624316 w 4246346"/>
                <a:gd name="connsiteY68" fmla="*/ 278070 h 556134"/>
                <a:gd name="connsiteX69" fmla="*/ 3338071 w 4246346"/>
                <a:gd name="connsiteY69" fmla="*/ 556134 h 556134"/>
                <a:gd name="connsiteX70" fmla="*/ 3052915 w 4246346"/>
                <a:gd name="connsiteY70" fmla="*/ 278070 h 556134"/>
                <a:gd name="connsiteX71" fmla="*/ 3338071 w 4246346"/>
                <a:gd name="connsiteY71" fmla="*/ 0 h 556134"/>
                <a:gd name="connsiteX72" fmla="*/ 3624316 w 4246346"/>
                <a:gd name="connsiteY72" fmla="*/ 278070 h 556134"/>
                <a:gd name="connsiteX73" fmla="*/ 3197947 w 4246346"/>
                <a:gd name="connsiteY73" fmla="*/ 278070 h 556134"/>
                <a:gd name="connsiteX74" fmla="*/ 3338071 w 4246346"/>
                <a:gd name="connsiteY74" fmla="*/ 423644 h 556134"/>
                <a:gd name="connsiteX75" fmla="*/ 3478741 w 4246346"/>
                <a:gd name="connsiteY75" fmla="*/ 278070 h 556134"/>
                <a:gd name="connsiteX76" fmla="*/ 3338071 w 4246346"/>
                <a:gd name="connsiteY76" fmla="*/ 132490 h 556134"/>
                <a:gd name="connsiteX77" fmla="*/ 3197947 w 4246346"/>
                <a:gd name="connsiteY77" fmla="*/ 278070 h 556134"/>
                <a:gd name="connsiteX78" fmla="*/ 4246347 w 4246346"/>
                <a:gd name="connsiteY78" fmla="*/ 278070 h 556134"/>
                <a:gd name="connsiteX79" fmla="*/ 3960101 w 4246346"/>
                <a:gd name="connsiteY79" fmla="*/ 556134 h 556134"/>
                <a:gd name="connsiteX80" fmla="*/ 3674945 w 4246346"/>
                <a:gd name="connsiteY80" fmla="*/ 278070 h 556134"/>
                <a:gd name="connsiteX81" fmla="*/ 3960101 w 4246346"/>
                <a:gd name="connsiteY81" fmla="*/ 0 h 556134"/>
                <a:gd name="connsiteX82" fmla="*/ 4246347 w 4246346"/>
                <a:gd name="connsiteY82" fmla="*/ 278070 h 556134"/>
                <a:gd name="connsiteX83" fmla="*/ 3819977 w 4246346"/>
                <a:gd name="connsiteY83" fmla="*/ 278070 h 556134"/>
                <a:gd name="connsiteX84" fmla="*/ 3960101 w 4246346"/>
                <a:gd name="connsiteY84" fmla="*/ 423644 h 556134"/>
                <a:gd name="connsiteX85" fmla="*/ 4100771 w 4246346"/>
                <a:gd name="connsiteY85" fmla="*/ 278070 h 556134"/>
                <a:gd name="connsiteX86" fmla="*/ 3960101 w 4246346"/>
                <a:gd name="connsiteY86" fmla="*/ 132490 h 556134"/>
                <a:gd name="connsiteX87" fmla="*/ 3819977 w 4246346"/>
                <a:gd name="connsiteY87" fmla="*/ 278070 h 55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4246346" h="556134">
                  <a:moveTo>
                    <a:pt x="856012" y="206099"/>
                  </a:moveTo>
                  <a:lnTo>
                    <a:pt x="856012" y="542506"/>
                  </a:lnTo>
                  <a:lnTo>
                    <a:pt x="714251" y="542506"/>
                  </a:lnTo>
                  <a:lnTo>
                    <a:pt x="714251" y="251896"/>
                  </a:lnTo>
                  <a:cubicBezTo>
                    <a:pt x="714251" y="175568"/>
                    <a:pt x="675540" y="133584"/>
                    <a:pt x="611203" y="133584"/>
                  </a:cubicBezTo>
                  <a:cubicBezTo>
                    <a:pt x="550138" y="133584"/>
                    <a:pt x="499430" y="173386"/>
                    <a:pt x="499430" y="252990"/>
                  </a:cubicBezTo>
                  <a:lnTo>
                    <a:pt x="499430" y="542506"/>
                  </a:lnTo>
                  <a:lnTo>
                    <a:pt x="357126" y="542506"/>
                  </a:lnTo>
                  <a:lnTo>
                    <a:pt x="357126" y="251896"/>
                  </a:lnTo>
                  <a:cubicBezTo>
                    <a:pt x="357126" y="175568"/>
                    <a:pt x="318960" y="133584"/>
                    <a:pt x="254078" y="133584"/>
                  </a:cubicBezTo>
                  <a:cubicBezTo>
                    <a:pt x="193012" y="133584"/>
                    <a:pt x="142305" y="173386"/>
                    <a:pt x="142305" y="252990"/>
                  </a:cubicBezTo>
                  <a:lnTo>
                    <a:pt x="142305" y="542506"/>
                  </a:lnTo>
                  <a:lnTo>
                    <a:pt x="0" y="542506"/>
                  </a:lnTo>
                  <a:lnTo>
                    <a:pt x="0" y="14178"/>
                  </a:lnTo>
                  <a:lnTo>
                    <a:pt x="138488" y="14178"/>
                  </a:lnTo>
                  <a:lnTo>
                    <a:pt x="138488" y="76335"/>
                  </a:lnTo>
                  <a:cubicBezTo>
                    <a:pt x="176109" y="20173"/>
                    <a:pt x="233903" y="0"/>
                    <a:pt x="293880" y="0"/>
                  </a:cubicBezTo>
                  <a:cubicBezTo>
                    <a:pt x="370211" y="0"/>
                    <a:pt x="432913" y="34351"/>
                    <a:pt x="468353" y="90513"/>
                  </a:cubicBezTo>
                  <a:cubicBezTo>
                    <a:pt x="509244" y="23449"/>
                    <a:pt x="578488" y="0"/>
                    <a:pt x="647732" y="0"/>
                  </a:cubicBezTo>
                  <a:cubicBezTo>
                    <a:pt x="772046" y="0"/>
                    <a:pt x="856012" y="83424"/>
                    <a:pt x="856012" y="206099"/>
                  </a:cubicBezTo>
                  <a:close/>
                  <a:moveTo>
                    <a:pt x="1459469" y="277526"/>
                  </a:moveTo>
                  <a:cubicBezTo>
                    <a:pt x="1459504" y="293559"/>
                    <a:pt x="1458594" y="309580"/>
                    <a:pt x="1456744" y="325505"/>
                  </a:cubicBezTo>
                  <a:lnTo>
                    <a:pt x="1082171" y="325505"/>
                  </a:lnTo>
                  <a:cubicBezTo>
                    <a:pt x="1097436" y="401839"/>
                    <a:pt x="1150869" y="435096"/>
                    <a:pt x="1217933" y="435096"/>
                  </a:cubicBezTo>
                  <a:cubicBezTo>
                    <a:pt x="1263732" y="435096"/>
                    <a:pt x="1313348" y="416555"/>
                    <a:pt x="1351514" y="384392"/>
                  </a:cubicBezTo>
                  <a:lnTo>
                    <a:pt x="1434935" y="475986"/>
                  </a:lnTo>
                  <a:cubicBezTo>
                    <a:pt x="1374960" y="531054"/>
                    <a:pt x="1298627" y="556134"/>
                    <a:pt x="1209754" y="556134"/>
                  </a:cubicBezTo>
                  <a:cubicBezTo>
                    <a:pt x="1047822" y="556134"/>
                    <a:pt x="935503" y="445999"/>
                    <a:pt x="935503" y="279708"/>
                  </a:cubicBezTo>
                  <a:cubicBezTo>
                    <a:pt x="935503" y="113411"/>
                    <a:pt x="1044549" y="0"/>
                    <a:pt x="1202666" y="0"/>
                  </a:cubicBezTo>
                  <a:cubicBezTo>
                    <a:pt x="1354785" y="0"/>
                    <a:pt x="1458924" y="112867"/>
                    <a:pt x="1459469" y="277526"/>
                  </a:cubicBezTo>
                  <a:close/>
                  <a:moveTo>
                    <a:pt x="1082716" y="228454"/>
                  </a:moveTo>
                  <a:lnTo>
                    <a:pt x="1316619" y="228454"/>
                  </a:lnTo>
                  <a:cubicBezTo>
                    <a:pt x="1303534" y="160846"/>
                    <a:pt x="1262641" y="122682"/>
                    <a:pt x="1201575" y="122682"/>
                  </a:cubicBezTo>
                  <a:cubicBezTo>
                    <a:pt x="1134513" y="122682"/>
                    <a:pt x="1095256" y="163028"/>
                    <a:pt x="1082716" y="228454"/>
                  </a:cubicBezTo>
                  <a:close/>
                  <a:moveTo>
                    <a:pt x="2034067" y="277526"/>
                  </a:moveTo>
                  <a:cubicBezTo>
                    <a:pt x="2034102" y="293559"/>
                    <a:pt x="2033192" y="309579"/>
                    <a:pt x="2031342" y="325505"/>
                  </a:cubicBezTo>
                  <a:lnTo>
                    <a:pt x="1656769" y="325505"/>
                  </a:lnTo>
                  <a:cubicBezTo>
                    <a:pt x="1672035" y="401839"/>
                    <a:pt x="1725468" y="435096"/>
                    <a:pt x="1792532" y="435096"/>
                  </a:cubicBezTo>
                  <a:cubicBezTo>
                    <a:pt x="1838330" y="435096"/>
                    <a:pt x="1887947" y="416555"/>
                    <a:pt x="1926113" y="384392"/>
                  </a:cubicBezTo>
                  <a:lnTo>
                    <a:pt x="2009533" y="475986"/>
                  </a:lnTo>
                  <a:cubicBezTo>
                    <a:pt x="1949558" y="531054"/>
                    <a:pt x="1873225" y="556134"/>
                    <a:pt x="1784353" y="556134"/>
                  </a:cubicBezTo>
                  <a:cubicBezTo>
                    <a:pt x="1622420" y="556134"/>
                    <a:pt x="1510101" y="445998"/>
                    <a:pt x="1510101" y="279707"/>
                  </a:cubicBezTo>
                  <a:cubicBezTo>
                    <a:pt x="1510101" y="113411"/>
                    <a:pt x="1619147" y="0"/>
                    <a:pt x="1777265" y="0"/>
                  </a:cubicBezTo>
                  <a:cubicBezTo>
                    <a:pt x="1929383" y="0"/>
                    <a:pt x="2033522" y="112867"/>
                    <a:pt x="2034067" y="277526"/>
                  </a:cubicBezTo>
                  <a:close/>
                  <a:moveTo>
                    <a:pt x="1657314" y="228454"/>
                  </a:moveTo>
                  <a:lnTo>
                    <a:pt x="1891218" y="228454"/>
                  </a:lnTo>
                  <a:cubicBezTo>
                    <a:pt x="1878132" y="160846"/>
                    <a:pt x="1837239" y="122682"/>
                    <a:pt x="1776173" y="122682"/>
                  </a:cubicBezTo>
                  <a:cubicBezTo>
                    <a:pt x="1709111" y="122682"/>
                    <a:pt x="1669855" y="163028"/>
                    <a:pt x="1657314" y="228454"/>
                  </a:cubicBezTo>
                  <a:close/>
                  <a:moveTo>
                    <a:pt x="2973424" y="206099"/>
                  </a:moveTo>
                  <a:lnTo>
                    <a:pt x="2973424" y="542506"/>
                  </a:lnTo>
                  <a:lnTo>
                    <a:pt x="2831664" y="542506"/>
                  </a:lnTo>
                  <a:lnTo>
                    <a:pt x="2831664" y="251896"/>
                  </a:lnTo>
                  <a:cubicBezTo>
                    <a:pt x="2831664" y="175568"/>
                    <a:pt x="2792952" y="133584"/>
                    <a:pt x="2728616" y="133584"/>
                  </a:cubicBezTo>
                  <a:cubicBezTo>
                    <a:pt x="2667550" y="133584"/>
                    <a:pt x="2616843" y="173386"/>
                    <a:pt x="2616843" y="252990"/>
                  </a:cubicBezTo>
                  <a:lnTo>
                    <a:pt x="2616843" y="542506"/>
                  </a:lnTo>
                  <a:lnTo>
                    <a:pt x="2474538" y="542506"/>
                  </a:lnTo>
                  <a:lnTo>
                    <a:pt x="2474538" y="251896"/>
                  </a:lnTo>
                  <a:cubicBezTo>
                    <a:pt x="2474538" y="175568"/>
                    <a:pt x="2436372" y="133584"/>
                    <a:pt x="2371490" y="133584"/>
                  </a:cubicBezTo>
                  <a:cubicBezTo>
                    <a:pt x="2310424" y="133584"/>
                    <a:pt x="2259717" y="173386"/>
                    <a:pt x="2259717" y="252990"/>
                  </a:cubicBezTo>
                  <a:lnTo>
                    <a:pt x="2259717" y="542506"/>
                  </a:lnTo>
                  <a:lnTo>
                    <a:pt x="2117412" y="542506"/>
                  </a:lnTo>
                  <a:lnTo>
                    <a:pt x="2117412" y="14178"/>
                  </a:lnTo>
                  <a:lnTo>
                    <a:pt x="2255900" y="14178"/>
                  </a:lnTo>
                  <a:lnTo>
                    <a:pt x="2255900" y="76335"/>
                  </a:lnTo>
                  <a:cubicBezTo>
                    <a:pt x="2293521" y="20173"/>
                    <a:pt x="2351316" y="0"/>
                    <a:pt x="2411292" y="0"/>
                  </a:cubicBezTo>
                  <a:cubicBezTo>
                    <a:pt x="2487623" y="0"/>
                    <a:pt x="2550326" y="34351"/>
                    <a:pt x="2585766" y="90513"/>
                  </a:cubicBezTo>
                  <a:cubicBezTo>
                    <a:pt x="2626657" y="23449"/>
                    <a:pt x="2695901" y="0"/>
                    <a:pt x="2765145" y="0"/>
                  </a:cubicBezTo>
                  <a:cubicBezTo>
                    <a:pt x="2889458" y="0"/>
                    <a:pt x="2973424" y="83424"/>
                    <a:pt x="2973424" y="206099"/>
                  </a:cubicBezTo>
                  <a:close/>
                  <a:moveTo>
                    <a:pt x="3624316" y="278070"/>
                  </a:moveTo>
                  <a:cubicBezTo>
                    <a:pt x="3624316" y="437278"/>
                    <a:pt x="3502730" y="556134"/>
                    <a:pt x="3338071" y="556134"/>
                  </a:cubicBezTo>
                  <a:cubicBezTo>
                    <a:pt x="3173957" y="556134"/>
                    <a:pt x="3052915" y="437278"/>
                    <a:pt x="3052915" y="278070"/>
                  </a:cubicBezTo>
                  <a:cubicBezTo>
                    <a:pt x="3052915" y="118862"/>
                    <a:pt x="3173957" y="0"/>
                    <a:pt x="3338071" y="0"/>
                  </a:cubicBezTo>
                  <a:cubicBezTo>
                    <a:pt x="3502730" y="0"/>
                    <a:pt x="3624316" y="118862"/>
                    <a:pt x="3624316" y="278070"/>
                  </a:cubicBezTo>
                  <a:close/>
                  <a:moveTo>
                    <a:pt x="3197947" y="278070"/>
                  </a:moveTo>
                  <a:cubicBezTo>
                    <a:pt x="3197947" y="363669"/>
                    <a:pt x="3257922" y="423644"/>
                    <a:pt x="3338071" y="423644"/>
                  </a:cubicBezTo>
                  <a:cubicBezTo>
                    <a:pt x="3418220" y="423644"/>
                    <a:pt x="3478741" y="363669"/>
                    <a:pt x="3478741" y="278070"/>
                  </a:cubicBezTo>
                  <a:cubicBezTo>
                    <a:pt x="3478741" y="192471"/>
                    <a:pt x="3418220" y="132490"/>
                    <a:pt x="3338071" y="132490"/>
                  </a:cubicBezTo>
                  <a:cubicBezTo>
                    <a:pt x="3257922" y="132490"/>
                    <a:pt x="3197947" y="192471"/>
                    <a:pt x="3197947" y="278070"/>
                  </a:cubicBezTo>
                  <a:close/>
                  <a:moveTo>
                    <a:pt x="4246347" y="278070"/>
                  </a:moveTo>
                  <a:cubicBezTo>
                    <a:pt x="4246347" y="437278"/>
                    <a:pt x="4124760" y="556134"/>
                    <a:pt x="3960101" y="556134"/>
                  </a:cubicBezTo>
                  <a:cubicBezTo>
                    <a:pt x="3795988" y="556134"/>
                    <a:pt x="3674945" y="437278"/>
                    <a:pt x="3674945" y="278070"/>
                  </a:cubicBezTo>
                  <a:cubicBezTo>
                    <a:pt x="3674945" y="118862"/>
                    <a:pt x="3795988" y="0"/>
                    <a:pt x="3960101" y="0"/>
                  </a:cubicBezTo>
                  <a:cubicBezTo>
                    <a:pt x="4124760" y="0"/>
                    <a:pt x="4246347" y="118862"/>
                    <a:pt x="4246347" y="278070"/>
                  </a:cubicBezTo>
                  <a:close/>
                  <a:moveTo>
                    <a:pt x="3819977" y="278070"/>
                  </a:moveTo>
                  <a:cubicBezTo>
                    <a:pt x="3819977" y="363669"/>
                    <a:pt x="3879952" y="423644"/>
                    <a:pt x="3960101" y="423644"/>
                  </a:cubicBezTo>
                  <a:cubicBezTo>
                    <a:pt x="4040251" y="423644"/>
                    <a:pt x="4100771" y="363669"/>
                    <a:pt x="4100771" y="278070"/>
                  </a:cubicBezTo>
                  <a:cubicBezTo>
                    <a:pt x="4100771" y="192471"/>
                    <a:pt x="4040251" y="132490"/>
                    <a:pt x="3960101" y="132490"/>
                  </a:cubicBezTo>
                  <a:cubicBezTo>
                    <a:pt x="3879952" y="132490"/>
                    <a:pt x="3819977" y="192471"/>
                    <a:pt x="3819977" y="278070"/>
                  </a:cubicBez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" name="Freeform: Shape 5">
              <a:extLst>
                <a:ext uri="{FF2B5EF4-FFF2-40B4-BE49-F238E27FC236}">
                  <a16:creationId xmlns:a16="http://schemas.microsoft.com/office/drawing/2014/main" id="{7331973E-26BF-4D7C-AFC5-0855F6681880}"/>
                </a:ext>
              </a:extLst>
            </p:cNvPr>
            <p:cNvSpPr/>
            <p:nvPr/>
          </p:nvSpPr>
          <p:spPr>
            <a:xfrm>
              <a:off x="3965265" y="4309700"/>
              <a:ext cx="4261192" cy="171312"/>
            </a:xfrm>
            <a:custGeom>
              <a:avLst/>
              <a:gdLst>
                <a:gd name="connsiteX0" fmla="*/ 150905 w 4261192"/>
                <a:gd name="connsiteY0" fmla="*/ 2726 h 171312"/>
                <a:gd name="connsiteX1" fmla="*/ 94878 w 4261192"/>
                <a:gd name="connsiteY1" fmla="*/ 168554 h 171312"/>
                <a:gd name="connsiteX2" fmla="*/ 56027 w 4261192"/>
                <a:gd name="connsiteY2" fmla="*/ 168554 h 171312"/>
                <a:gd name="connsiteX3" fmla="*/ 0 w 4261192"/>
                <a:gd name="connsiteY3" fmla="*/ 2726 h 171312"/>
                <a:gd name="connsiteX4" fmla="*/ 34351 w 4261192"/>
                <a:gd name="connsiteY4" fmla="*/ 2726 h 171312"/>
                <a:gd name="connsiteX5" fmla="*/ 75689 w 4261192"/>
                <a:gd name="connsiteY5" fmla="*/ 133254 h 171312"/>
                <a:gd name="connsiteX6" fmla="*/ 117265 w 4261192"/>
                <a:gd name="connsiteY6" fmla="*/ 2726 h 171312"/>
                <a:gd name="connsiteX7" fmla="*/ 275952 w 4261192"/>
                <a:gd name="connsiteY7" fmla="*/ 138468 h 171312"/>
                <a:gd name="connsiteX8" fmla="*/ 275952 w 4261192"/>
                <a:gd name="connsiteY8" fmla="*/ 168554 h 171312"/>
                <a:gd name="connsiteX9" fmla="*/ 167688 w 4261192"/>
                <a:gd name="connsiteY9" fmla="*/ 168554 h 171312"/>
                <a:gd name="connsiteX10" fmla="*/ 167688 w 4261192"/>
                <a:gd name="connsiteY10" fmla="*/ 2726 h 171312"/>
                <a:gd name="connsiteX11" fmla="*/ 200144 w 4261192"/>
                <a:gd name="connsiteY11" fmla="*/ 2726 h 171312"/>
                <a:gd name="connsiteX12" fmla="*/ 200144 w 4261192"/>
                <a:gd name="connsiteY12" fmla="*/ 138468 h 171312"/>
                <a:gd name="connsiteX13" fmla="*/ 389730 w 4261192"/>
                <a:gd name="connsiteY13" fmla="*/ 131003 h 171312"/>
                <a:gd name="connsiteX14" fmla="*/ 328728 w 4261192"/>
                <a:gd name="connsiteY14" fmla="*/ 131003 h 171312"/>
                <a:gd name="connsiteX15" fmla="*/ 316646 w 4261192"/>
                <a:gd name="connsiteY15" fmla="*/ 168554 h 171312"/>
                <a:gd name="connsiteX16" fmla="*/ 283006 w 4261192"/>
                <a:gd name="connsiteY16" fmla="*/ 168554 h 171312"/>
                <a:gd name="connsiteX17" fmla="*/ 340336 w 4261192"/>
                <a:gd name="connsiteY17" fmla="*/ 2726 h 171312"/>
                <a:gd name="connsiteX18" fmla="*/ 378713 w 4261192"/>
                <a:gd name="connsiteY18" fmla="*/ 2726 h 171312"/>
                <a:gd name="connsiteX19" fmla="*/ 436044 w 4261192"/>
                <a:gd name="connsiteY19" fmla="*/ 168554 h 171312"/>
                <a:gd name="connsiteX20" fmla="*/ 401812 w 4261192"/>
                <a:gd name="connsiteY20" fmla="*/ 168554 h 171312"/>
                <a:gd name="connsiteX21" fmla="*/ 380135 w 4261192"/>
                <a:gd name="connsiteY21" fmla="*/ 101513 h 171312"/>
                <a:gd name="connsiteX22" fmla="*/ 359169 w 4261192"/>
                <a:gd name="connsiteY22" fmla="*/ 36602 h 171312"/>
                <a:gd name="connsiteX23" fmla="*/ 338322 w 4261192"/>
                <a:gd name="connsiteY23" fmla="*/ 101513 h 171312"/>
                <a:gd name="connsiteX24" fmla="*/ 546522 w 4261192"/>
                <a:gd name="connsiteY24" fmla="*/ 131003 h 171312"/>
                <a:gd name="connsiteX25" fmla="*/ 485520 w 4261192"/>
                <a:gd name="connsiteY25" fmla="*/ 131003 h 171312"/>
                <a:gd name="connsiteX26" fmla="*/ 473438 w 4261192"/>
                <a:gd name="connsiteY26" fmla="*/ 168554 h 171312"/>
                <a:gd name="connsiteX27" fmla="*/ 439798 w 4261192"/>
                <a:gd name="connsiteY27" fmla="*/ 168554 h 171312"/>
                <a:gd name="connsiteX28" fmla="*/ 497128 w 4261192"/>
                <a:gd name="connsiteY28" fmla="*/ 2726 h 171312"/>
                <a:gd name="connsiteX29" fmla="*/ 535505 w 4261192"/>
                <a:gd name="connsiteY29" fmla="*/ 2726 h 171312"/>
                <a:gd name="connsiteX30" fmla="*/ 592836 w 4261192"/>
                <a:gd name="connsiteY30" fmla="*/ 168554 h 171312"/>
                <a:gd name="connsiteX31" fmla="*/ 558603 w 4261192"/>
                <a:gd name="connsiteY31" fmla="*/ 168554 h 171312"/>
                <a:gd name="connsiteX32" fmla="*/ 536927 w 4261192"/>
                <a:gd name="connsiteY32" fmla="*/ 101513 h 171312"/>
                <a:gd name="connsiteX33" fmla="*/ 515961 w 4261192"/>
                <a:gd name="connsiteY33" fmla="*/ 36602 h 171312"/>
                <a:gd name="connsiteX34" fmla="*/ 495114 w 4261192"/>
                <a:gd name="connsiteY34" fmla="*/ 101513 h 171312"/>
                <a:gd name="connsiteX35" fmla="*/ 776277 w 4261192"/>
                <a:gd name="connsiteY35" fmla="*/ 168554 h 171312"/>
                <a:gd name="connsiteX36" fmla="*/ 744059 w 4261192"/>
                <a:gd name="connsiteY36" fmla="*/ 168554 h 171312"/>
                <a:gd name="connsiteX37" fmla="*/ 744059 w 4261192"/>
                <a:gd name="connsiteY37" fmla="*/ 46549 h 171312"/>
                <a:gd name="connsiteX38" fmla="*/ 709473 w 4261192"/>
                <a:gd name="connsiteY38" fmla="*/ 141905 h 171312"/>
                <a:gd name="connsiteX39" fmla="*/ 676544 w 4261192"/>
                <a:gd name="connsiteY39" fmla="*/ 141905 h 171312"/>
                <a:gd name="connsiteX40" fmla="*/ 641956 w 4261192"/>
                <a:gd name="connsiteY40" fmla="*/ 47024 h 171312"/>
                <a:gd name="connsiteX41" fmla="*/ 641956 w 4261192"/>
                <a:gd name="connsiteY41" fmla="*/ 168554 h 171312"/>
                <a:gd name="connsiteX42" fmla="*/ 609619 w 4261192"/>
                <a:gd name="connsiteY42" fmla="*/ 168554 h 171312"/>
                <a:gd name="connsiteX43" fmla="*/ 609619 w 4261192"/>
                <a:gd name="connsiteY43" fmla="*/ 2726 h 171312"/>
                <a:gd name="connsiteX44" fmla="*/ 655341 w 4261192"/>
                <a:gd name="connsiteY44" fmla="*/ 2726 h 171312"/>
                <a:gd name="connsiteX45" fmla="*/ 693007 w 4261192"/>
                <a:gd name="connsiteY45" fmla="*/ 103527 h 171312"/>
                <a:gd name="connsiteX46" fmla="*/ 730674 w 4261192"/>
                <a:gd name="connsiteY46" fmla="*/ 2726 h 171312"/>
                <a:gd name="connsiteX47" fmla="*/ 776277 w 4261192"/>
                <a:gd name="connsiteY47" fmla="*/ 2726 h 171312"/>
                <a:gd name="connsiteX48" fmla="*/ 907272 w 4261192"/>
                <a:gd name="connsiteY48" fmla="*/ 43945 h 171312"/>
                <a:gd name="connsiteX49" fmla="*/ 866879 w 4261192"/>
                <a:gd name="connsiteY49" fmla="*/ 30323 h 171312"/>
                <a:gd name="connsiteX50" fmla="*/ 839874 w 4261192"/>
                <a:gd name="connsiteY50" fmla="*/ 49275 h 171312"/>
                <a:gd name="connsiteX51" fmla="*/ 869368 w 4261192"/>
                <a:gd name="connsiteY51" fmla="*/ 69292 h 171312"/>
                <a:gd name="connsiteX52" fmla="*/ 879198 w 4261192"/>
                <a:gd name="connsiteY52" fmla="*/ 71543 h 171312"/>
                <a:gd name="connsiteX53" fmla="*/ 926105 w 4261192"/>
                <a:gd name="connsiteY53" fmla="*/ 118804 h 171312"/>
                <a:gd name="connsiteX54" fmla="*/ 863682 w 4261192"/>
                <a:gd name="connsiteY54" fmla="*/ 171158 h 171312"/>
                <a:gd name="connsiteX55" fmla="*/ 800429 w 4261192"/>
                <a:gd name="connsiteY55" fmla="*/ 148653 h 171312"/>
                <a:gd name="connsiteX56" fmla="*/ 819145 w 4261192"/>
                <a:gd name="connsiteY56" fmla="*/ 124256 h 171312"/>
                <a:gd name="connsiteX57" fmla="*/ 863682 w 4261192"/>
                <a:gd name="connsiteY57" fmla="*/ 141072 h 171312"/>
                <a:gd name="connsiteX58" fmla="*/ 891636 w 4261192"/>
                <a:gd name="connsiteY58" fmla="*/ 121883 h 171312"/>
                <a:gd name="connsiteX59" fmla="*/ 863208 w 4261192"/>
                <a:gd name="connsiteY59" fmla="*/ 101866 h 171312"/>
                <a:gd name="connsiteX60" fmla="*/ 852430 w 4261192"/>
                <a:gd name="connsiteY60" fmla="*/ 99499 h 171312"/>
                <a:gd name="connsiteX61" fmla="*/ 805760 w 4261192"/>
                <a:gd name="connsiteY61" fmla="*/ 50699 h 171312"/>
                <a:gd name="connsiteX62" fmla="*/ 866051 w 4261192"/>
                <a:gd name="connsiteY62" fmla="*/ 116 h 171312"/>
                <a:gd name="connsiteX63" fmla="*/ 924329 w 4261192"/>
                <a:gd name="connsiteY63" fmla="*/ 18952 h 171312"/>
                <a:gd name="connsiteX64" fmla="*/ 1032456 w 4261192"/>
                <a:gd name="connsiteY64" fmla="*/ 168554 h 171312"/>
                <a:gd name="connsiteX65" fmla="*/ 1000000 w 4261192"/>
                <a:gd name="connsiteY65" fmla="*/ 168554 h 171312"/>
                <a:gd name="connsiteX66" fmla="*/ 1000000 w 4261192"/>
                <a:gd name="connsiteY66" fmla="*/ 2726 h 171312"/>
                <a:gd name="connsiteX67" fmla="*/ 1032456 w 4261192"/>
                <a:gd name="connsiteY67" fmla="*/ 2726 h 171312"/>
                <a:gd name="connsiteX68" fmla="*/ 1197369 w 4261192"/>
                <a:gd name="connsiteY68" fmla="*/ 168554 h 171312"/>
                <a:gd name="connsiteX69" fmla="*/ 1166336 w 4261192"/>
                <a:gd name="connsiteY69" fmla="*/ 168554 h 171312"/>
                <a:gd name="connsiteX70" fmla="*/ 1094792 w 4261192"/>
                <a:gd name="connsiteY70" fmla="*/ 60762 h 171312"/>
                <a:gd name="connsiteX71" fmla="*/ 1094792 w 4261192"/>
                <a:gd name="connsiteY71" fmla="*/ 168554 h 171312"/>
                <a:gd name="connsiteX72" fmla="*/ 1062573 w 4261192"/>
                <a:gd name="connsiteY72" fmla="*/ 168554 h 171312"/>
                <a:gd name="connsiteX73" fmla="*/ 1062573 w 4261192"/>
                <a:gd name="connsiteY73" fmla="*/ 2726 h 171312"/>
                <a:gd name="connsiteX74" fmla="*/ 1093607 w 4261192"/>
                <a:gd name="connsiteY74" fmla="*/ 2726 h 171312"/>
                <a:gd name="connsiteX75" fmla="*/ 1165270 w 4261192"/>
                <a:gd name="connsiteY75" fmla="*/ 110749 h 171312"/>
                <a:gd name="connsiteX76" fmla="*/ 1165270 w 4261192"/>
                <a:gd name="connsiteY76" fmla="*/ 2726 h 171312"/>
                <a:gd name="connsiteX77" fmla="*/ 1197369 w 4261192"/>
                <a:gd name="connsiteY77" fmla="*/ 2726 h 171312"/>
                <a:gd name="connsiteX78" fmla="*/ 1328348 w 4261192"/>
                <a:gd name="connsiteY78" fmla="*/ 43945 h 171312"/>
                <a:gd name="connsiteX79" fmla="*/ 1287955 w 4261192"/>
                <a:gd name="connsiteY79" fmla="*/ 30323 h 171312"/>
                <a:gd name="connsiteX80" fmla="*/ 1260950 w 4261192"/>
                <a:gd name="connsiteY80" fmla="*/ 49275 h 171312"/>
                <a:gd name="connsiteX81" fmla="*/ 1290444 w 4261192"/>
                <a:gd name="connsiteY81" fmla="*/ 69292 h 171312"/>
                <a:gd name="connsiteX82" fmla="*/ 1300274 w 4261192"/>
                <a:gd name="connsiteY82" fmla="*/ 71543 h 171312"/>
                <a:gd name="connsiteX83" fmla="*/ 1347181 w 4261192"/>
                <a:gd name="connsiteY83" fmla="*/ 118804 h 171312"/>
                <a:gd name="connsiteX84" fmla="*/ 1284758 w 4261192"/>
                <a:gd name="connsiteY84" fmla="*/ 171158 h 171312"/>
                <a:gd name="connsiteX85" fmla="*/ 1221506 w 4261192"/>
                <a:gd name="connsiteY85" fmla="*/ 148653 h 171312"/>
                <a:gd name="connsiteX86" fmla="*/ 1240221 w 4261192"/>
                <a:gd name="connsiteY86" fmla="*/ 124256 h 171312"/>
                <a:gd name="connsiteX87" fmla="*/ 1284758 w 4261192"/>
                <a:gd name="connsiteY87" fmla="*/ 141072 h 171312"/>
                <a:gd name="connsiteX88" fmla="*/ 1312711 w 4261192"/>
                <a:gd name="connsiteY88" fmla="*/ 121883 h 171312"/>
                <a:gd name="connsiteX89" fmla="*/ 1284284 w 4261192"/>
                <a:gd name="connsiteY89" fmla="*/ 101866 h 171312"/>
                <a:gd name="connsiteX90" fmla="*/ 1273506 w 4261192"/>
                <a:gd name="connsiteY90" fmla="*/ 99499 h 171312"/>
                <a:gd name="connsiteX91" fmla="*/ 1226836 w 4261192"/>
                <a:gd name="connsiteY91" fmla="*/ 50699 h 171312"/>
                <a:gd name="connsiteX92" fmla="*/ 1287126 w 4261192"/>
                <a:gd name="connsiteY92" fmla="*/ 116 h 171312"/>
                <a:gd name="connsiteX93" fmla="*/ 1345404 w 4261192"/>
                <a:gd name="connsiteY93" fmla="*/ 18952 h 171312"/>
                <a:gd name="connsiteX94" fmla="*/ 1481580 w 4261192"/>
                <a:gd name="connsiteY94" fmla="*/ 32811 h 171312"/>
                <a:gd name="connsiteX95" fmla="*/ 1436214 w 4261192"/>
                <a:gd name="connsiteY95" fmla="*/ 32811 h 171312"/>
                <a:gd name="connsiteX96" fmla="*/ 1436214 w 4261192"/>
                <a:gd name="connsiteY96" fmla="*/ 168554 h 171312"/>
                <a:gd name="connsiteX97" fmla="*/ 1403759 w 4261192"/>
                <a:gd name="connsiteY97" fmla="*/ 168554 h 171312"/>
                <a:gd name="connsiteX98" fmla="*/ 1403759 w 4261192"/>
                <a:gd name="connsiteY98" fmla="*/ 32811 h 171312"/>
                <a:gd name="connsiteX99" fmla="*/ 1358393 w 4261192"/>
                <a:gd name="connsiteY99" fmla="*/ 32811 h 171312"/>
                <a:gd name="connsiteX100" fmla="*/ 1358393 w 4261192"/>
                <a:gd name="connsiteY100" fmla="*/ 2726 h 171312"/>
                <a:gd name="connsiteX101" fmla="*/ 1481580 w 4261192"/>
                <a:gd name="connsiteY101" fmla="*/ 2726 h 171312"/>
                <a:gd name="connsiteX102" fmla="*/ 1532226 w 4261192"/>
                <a:gd name="connsiteY102" fmla="*/ 168554 h 171312"/>
                <a:gd name="connsiteX103" fmla="*/ 1499770 w 4261192"/>
                <a:gd name="connsiteY103" fmla="*/ 168554 h 171312"/>
                <a:gd name="connsiteX104" fmla="*/ 1499770 w 4261192"/>
                <a:gd name="connsiteY104" fmla="*/ 2726 h 171312"/>
                <a:gd name="connsiteX105" fmla="*/ 1532226 w 4261192"/>
                <a:gd name="connsiteY105" fmla="*/ 2726 h 171312"/>
                <a:gd name="connsiteX106" fmla="*/ 1673451 w 4261192"/>
                <a:gd name="connsiteY106" fmla="*/ 32811 h 171312"/>
                <a:gd name="connsiteX107" fmla="*/ 1628085 w 4261192"/>
                <a:gd name="connsiteY107" fmla="*/ 32811 h 171312"/>
                <a:gd name="connsiteX108" fmla="*/ 1628085 w 4261192"/>
                <a:gd name="connsiteY108" fmla="*/ 168554 h 171312"/>
                <a:gd name="connsiteX109" fmla="*/ 1595629 w 4261192"/>
                <a:gd name="connsiteY109" fmla="*/ 168554 h 171312"/>
                <a:gd name="connsiteX110" fmla="*/ 1595629 w 4261192"/>
                <a:gd name="connsiteY110" fmla="*/ 32811 h 171312"/>
                <a:gd name="connsiteX111" fmla="*/ 1550263 w 4261192"/>
                <a:gd name="connsiteY111" fmla="*/ 32811 h 171312"/>
                <a:gd name="connsiteX112" fmla="*/ 1550263 w 4261192"/>
                <a:gd name="connsiteY112" fmla="*/ 2726 h 171312"/>
                <a:gd name="connsiteX113" fmla="*/ 1673451 w 4261192"/>
                <a:gd name="connsiteY113" fmla="*/ 2726 h 171312"/>
                <a:gd name="connsiteX114" fmla="*/ 1819330 w 4261192"/>
                <a:gd name="connsiteY114" fmla="*/ 107792 h 171312"/>
                <a:gd name="connsiteX115" fmla="*/ 1754776 w 4261192"/>
                <a:gd name="connsiteY115" fmla="*/ 171158 h 171312"/>
                <a:gd name="connsiteX116" fmla="*/ 1690102 w 4261192"/>
                <a:gd name="connsiteY116" fmla="*/ 107792 h 171312"/>
                <a:gd name="connsiteX117" fmla="*/ 1690102 w 4261192"/>
                <a:gd name="connsiteY117" fmla="*/ 2726 h 171312"/>
                <a:gd name="connsiteX118" fmla="*/ 1722558 w 4261192"/>
                <a:gd name="connsiteY118" fmla="*/ 2726 h 171312"/>
                <a:gd name="connsiteX119" fmla="*/ 1722558 w 4261192"/>
                <a:gd name="connsiteY119" fmla="*/ 106131 h 171312"/>
                <a:gd name="connsiteX120" fmla="*/ 1754776 w 4261192"/>
                <a:gd name="connsiteY120" fmla="*/ 139891 h 171312"/>
                <a:gd name="connsiteX121" fmla="*/ 1786995 w 4261192"/>
                <a:gd name="connsiteY121" fmla="*/ 106131 h 171312"/>
                <a:gd name="connsiteX122" fmla="*/ 1786995 w 4261192"/>
                <a:gd name="connsiteY122" fmla="*/ 2726 h 171312"/>
                <a:gd name="connsiteX123" fmla="*/ 1819330 w 4261192"/>
                <a:gd name="connsiteY123" fmla="*/ 2726 h 171312"/>
                <a:gd name="connsiteX124" fmla="*/ 1975766 w 4261192"/>
                <a:gd name="connsiteY124" fmla="*/ 107792 h 171312"/>
                <a:gd name="connsiteX125" fmla="*/ 1911212 w 4261192"/>
                <a:gd name="connsiteY125" fmla="*/ 171158 h 171312"/>
                <a:gd name="connsiteX126" fmla="*/ 1846538 w 4261192"/>
                <a:gd name="connsiteY126" fmla="*/ 107792 h 171312"/>
                <a:gd name="connsiteX127" fmla="*/ 1846538 w 4261192"/>
                <a:gd name="connsiteY127" fmla="*/ 2726 h 171312"/>
                <a:gd name="connsiteX128" fmla="*/ 1878994 w 4261192"/>
                <a:gd name="connsiteY128" fmla="*/ 2726 h 171312"/>
                <a:gd name="connsiteX129" fmla="*/ 1878994 w 4261192"/>
                <a:gd name="connsiteY129" fmla="*/ 106131 h 171312"/>
                <a:gd name="connsiteX130" fmla="*/ 1911212 w 4261192"/>
                <a:gd name="connsiteY130" fmla="*/ 139891 h 171312"/>
                <a:gd name="connsiteX131" fmla="*/ 1943431 w 4261192"/>
                <a:gd name="connsiteY131" fmla="*/ 106131 h 171312"/>
                <a:gd name="connsiteX132" fmla="*/ 1943431 w 4261192"/>
                <a:gd name="connsiteY132" fmla="*/ 2726 h 171312"/>
                <a:gd name="connsiteX133" fmla="*/ 1975766 w 4261192"/>
                <a:gd name="connsiteY133" fmla="*/ 2726 h 171312"/>
                <a:gd name="connsiteX134" fmla="*/ 2115620 w 4261192"/>
                <a:gd name="connsiteY134" fmla="*/ 32811 h 171312"/>
                <a:gd name="connsiteX135" fmla="*/ 2070254 w 4261192"/>
                <a:gd name="connsiteY135" fmla="*/ 32811 h 171312"/>
                <a:gd name="connsiteX136" fmla="*/ 2070254 w 4261192"/>
                <a:gd name="connsiteY136" fmla="*/ 168554 h 171312"/>
                <a:gd name="connsiteX137" fmla="*/ 2037798 w 4261192"/>
                <a:gd name="connsiteY137" fmla="*/ 168554 h 171312"/>
                <a:gd name="connsiteX138" fmla="*/ 2037798 w 4261192"/>
                <a:gd name="connsiteY138" fmla="*/ 32811 h 171312"/>
                <a:gd name="connsiteX139" fmla="*/ 1992432 w 4261192"/>
                <a:gd name="connsiteY139" fmla="*/ 32811 h 171312"/>
                <a:gd name="connsiteX140" fmla="*/ 1992432 w 4261192"/>
                <a:gd name="connsiteY140" fmla="*/ 2726 h 171312"/>
                <a:gd name="connsiteX141" fmla="*/ 2115620 w 4261192"/>
                <a:gd name="connsiteY141" fmla="*/ 2726 h 171312"/>
                <a:gd name="connsiteX142" fmla="*/ 2315301 w 4261192"/>
                <a:gd name="connsiteY142" fmla="*/ 2726 h 171312"/>
                <a:gd name="connsiteX143" fmla="*/ 2259274 w 4261192"/>
                <a:gd name="connsiteY143" fmla="*/ 168554 h 171312"/>
                <a:gd name="connsiteX144" fmla="*/ 2220423 w 4261192"/>
                <a:gd name="connsiteY144" fmla="*/ 168554 h 171312"/>
                <a:gd name="connsiteX145" fmla="*/ 2164396 w 4261192"/>
                <a:gd name="connsiteY145" fmla="*/ 2726 h 171312"/>
                <a:gd name="connsiteX146" fmla="*/ 2198747 w 4261192"/>
                <a:gd name="connsiteY146" fmla="*/ 2726 h 171312"/>
                <a:gd name="connsiteX147" fmla="*/ 2240085 w 4261192"/>
                <a:gd name="connsiteY147" fmla="*/ 133254 h 171312"/>
                <a:gd name="connsiteX148" fmla="*/ 2281661 w 4261192"/>
                <a:gd name="connsiteY148" fmla="*/ 2726 h 171312"/>
                <a:gd name="connsiteX149" fmla="*/ 2473272 w 4261192"/>
                <a:gd name="connsiteY149" fmla="*/ 85640 h 171312"/>
                <a:gd name="connsiteX150" fmla="*/ 2396399 w 4261192"/>
                <a:gd name="connsiteY150" fmla="*/ 171279 h 171312"/>
                <a:gd name="connsiteX151" fmla="*/ 2319525 w 4261192"/>
                <a:gd name="connsiteY151" fmla="*/ 85640 h 171312"/>
                <a:gd name="connsiteX152" fmla="*/ 2396399 w 4261192"/>
                <a:gd name="connsiteY152" fmla="*/ 0 h 171312"/>
                <a:gd name="connsiteX153" fmla="*/ 2473272 w 4261192"/>
                <a:gd name="connsiteY153" fmla="*/ 85640 h 171312"/>
                <a:gd name="connsiteX154" fmla="*/ 2353165 w 4261192"/>
                <a:gd name="connsiteY154" fmla="*/ 85640 h 171312"/>
                <a:gd name="connsiteX155" fmla="*/ 2396399 w 4261192"/>
                <a:gd name="connsiteY155" fmla="*/ 139891 h 171312"/>
                <a:gd name="connsiteX156" fmla="*/ 2439633 w 4261192"/>
                <a:gd name="connsiteY156" fmla="*/ 85640 h 171312"/>
                <a:gd name="connsiteX157" fmla="*/ 2396399 w 4261192"/>
                <a:gd name="connsiteY157" fmla="*/ 31388 h 171312"/>
                <a:gd name="connsiteX158" fmla="*/ 2353164 w 4261192"/>
                <a:gd name="connsiteY158" fmla="*/ 85640 h 171312"/>
                <a:gd name="connsiteX159" fmla="*/ 2644881 w 4261192"/>
                <a:gd name="connsiteY159" fmla="*/ 85640 h 171312"/>
                <a:gd name="connsiteX160" fmla="*/ 2568008 w 4261192"/>
                <a:gd name="connsiteY160" fmla="*/ 171279 h 171312"/>
                <a:gd name="connsiteX161" fmla="*/ 2491134 w 4261192"/>
                <a:gd name="connsiteY161" fmla="*/ 85640 h 171312"/>
                <a:gd name="connsiteX162" fmla="*/ 2568008 w 4261192"/>
                <a:gd name="connsiteY162" fmla="*/ 0 h 171312"/>
                <a:gd name="connsiteX163" fmla="*/ 2644881 w 4261192"/>
                <a:gd name="connsiteY163" fmla="*/ 85640 h 171312"/>
                <a:gd name="connsiteX164" fmla="*/ 2524773 w 4261192"/>
                <a:gd name="connsiteY164" fmla="*/ 85640 h 171312"/>
                <a:gd name="connsiteX165" fmla="*/ 2568008 w 4261192"/>
                <a:gd name="connsiteY165" fmla="*/ 139891 h 171312"/>
                <a:gd name="connsiteX166" fmla="*/ 2611242 w 4261192"/>
                <a:gd name="connsiteY166" fmla="*/ 85640 h 171312"/>
                <a:gd name="connsiteX167" fmla="*/ 2568008 w 4261192"/>
                <a:gd name="connsiteY167" fmla="*/ 31388 h 171312"/>
                <a:gd name="connsiteX168" fmla="*/ 2524773 w 4261192"/>
                <a:gd name="connsiteY168" fmla="*/ 85640 h 171312"/>
                <a:gd name="connsiteX169" fmla="*/ 2709531 w 4261192"/>
                <a:gd name="connsiteY169" fmla="*/ 103290 h 171312"/>
                <a:gd name="connsiteX170" fmla="*/ 2701358 w 4261192"/>
                <a:gd name="connsiteY170" fmla="*/ 103290 h 171312"/>
                <a:gd name="connsiteX171" fmla="*/ 2701358 w 4261192"/>
                <a:gd name="connsiteY171" fmla="*/ 168554 h 171312"/>
                <a:gd name="connsiteX172" fmla="*/ 2668902 w 4261192"/>
                <a:gd name="connsiteY172" fmla="*/ 168554 h 171312"/>
                <a:gd name="connsiteX173" fmla="*/ 2668902 w 4261192"/>
                <a:gd name="connsiteY173" fmla="*/ 2726 h 171312"/>
                <a:gd name="connsiteX174" fmla="*/ 2730733 w 4261192"/>
                <a:gd name="connsiteY174" fmla="*/ 2726 h 171312"/>
                <a:gd name="connsiteX175" fmla="*/ 2788774 w 4261192"/>
                <a:gd name="connsiteY175" fmla="*/ 53893 h 171312"/>
                <a:gd name="connsiteX176" fmla="*/ 2744354 w 4261192"/>
                <a:gd name="connsiteY176" fmla="*/ 102340 h 171312"/>
                <a:gd name="connsiteX177" fmla="*/ 2790076 w 4261192"/>
                <a:gd name="connsiteY177" fmla="*/ 168554 h 171312"/>
                <a:gd name="connsiteX178" fmla="*/ 2751935 w 4261192"/>
                <a:gd name="connsiteY178" fmla="*/ 168554 h 171312"/>
                <a:gd name="connsiteX179" fmla="*/ 2701358 w 4261192"/>
                <a:gd name="connsiteY179" fmla="*/ 75692 h 171312"/>
                <a:gd name="connsiteX180" fmla="*/ 2730378 w 4261192"/>
                <a:gd name="connsiteY180" fmla="*/ 75692 h 171312"/>
                <a:gd name="connsiteX181" fmla="*/ 2755608 w 4261192"/>
                <a:gd name="connsiteY181" fmla="*/ 53893 h 171312"/>
                <a:gd name="connsiteX182" fmla="*/ 2730378 w 4261192"/>
                <a:gd name="connsiteY182" fmla="*/ 32453 h 171312"/>
                <a:gd name="connsiteX183" fmla="*/ 2701358 w 4261192"/>
                <a:gd name="connsiteY183" fmla="*/ 32453 h 171312"/>
                <a:gd name="connsiteX184" fmla="*/ 2994269 w 4261192"/>
                <a:gd name="connsiteY184" fmla="*/ 2726 h 171312"/>
                <a:gd name="connsiteX185" fmla="*/ 2994269 w 4261192"/>
                <a:gd name="connsiteY185" fmla="*/ 168554 h 171312"/>
                <a:gd name="connsiteX186" fmla="*/ 2961933 w 4261192"/>
                <a:gd name="connsiteY186" fmla="*/ 168554 h 171312"/>
                <a:gd name="connsiteX187" fmla="*/ 2961933 w 4261192"/>
                <a:gd name="connsiteY187" fmla="*/ 99852 h 171312"/>
                <a:gd name="connsiteX188" fmla="*/ 2895127 w 4261192"/>
                <a:gd name="connsiteY188" fmla="*/ 99852 h 171312"/>
                <a:gd name="connsiteX189" fmla="*/ 2895127 w 4261192"/>
                <a:gd name="connsiteY189" fmla="*/ 168554 h 171312"/>
                <a:gd name="connsiteX190" fmla="*/ 2862672 w 4261192"/>
                <a:gd name="connsiteY190" fmla="*/ 168554 h 171312"/>
                <a:gd name="connsiteX191" fmla="*/ 2862672 w 4261192"/>
                <a:gd name="connsiteY191" fmla="*/ 2726 h 171312"/>
                <a:gd name="connsiteX192" fmla="*/ 2895127 w 4261192"/>
                <a:gd name="connsiteY192" fmla="*/ 2726 h 171312"/>
                <a:gd name="connsiteX193" fmla="*/ 2895127 w 4261192"/>
                <a:gd name="connsiteY193" fmla="*/ 69888 h 171312"/>
                <a:gd name="connsiteX194" fmla="*/ 2961932 w 4261192"/>
                <a:gd name="connsiteY194" fmla="*/ 69888 h 171312"/>
                <a:gd name="connsiteX195" fmla="*/ 2961932 w 4261192"/>
                <a:gd name="connsiteY195" fmla="*/ 2726 h 171312"/>
                <a:gd name="connsiteX196" fmla="*/ 3134484 w 4261192"/>
                <a:gd name="connsiteY196" fmla="*/ 139058 h 171312"/>
                <a:gd name="connsiteX197" fmla="*/ 3134484 w 4261192"/>
                <a:gd name="connsiteY197" fmla="*/ 168554 h 171312"/>
                <a:gd name="connsiteX198" fmla="*/ 3024444 w 4261192"/>
                <a:gd name="connsiteY198" fmla="*/ 168554 h 171312"/>
                <a:gd name="connsiteX199" fmla="*/ 3024444 w 4261192"/>
                <a:gd name="connsiteY199" fmla="*/ 2726 h 171312"/>
                <a:gd name="connsiteX200" fmla="*/ 3134128 w 4261192"/>
                <a:gd name="connsiteY200" fmla="*/ 2726 h 171312"/>
                <a:gd name="connsiteX201" fmla="*/ 3134128 w 4261192"/>
                <a:gd name="connsiteY201" fmla="*/ 32216 h 171312"/>
                <a:gd name="connsiteX202" fmla="*/ 3056899 w 4261192"/>
                <a:gd name="connsiteY202" fmla="*/ 32216 h 171312"/>
                <a:gd name="connsiteX203" fmla="*/ 3056899 w 4261192"/>
                <a:gd name="connsiteY203" fmla="*/ 70119 h 171312"/>
                <a:gd name="connsiteX204" fmla="*/ 3130101 w 4261192"/>
                <a:gd name="connsiteY204" fmla="*/ 70119 h 171312"/>
                <a:gd name="connsiteX205" fmla="*/ 3130101 w 4261192"/>
                <a:gd name="connsiteY205" fmla="*/ 99615 h 171312"/>
                <a:gd name="connsiteX206" fmla="*/ 3056899 w 4261192"/>
                <a:gd name="connsiteY206" fmla="*/ 99615 h 171312"/>
                <a:gd name="connsiteX207" fmla="*/ 3056899 w 4261192"/>
                <a:gd name="connsiteY207" fmla="*/ 139058 h 171312"/>
                <a:gd name="connsiteX208" fmla="*/ 3272788 w 4261192"/>
                <a:gd name="connsiteY208" fmla="*/ 32811 h 171312"/>
                <a:gd name="connsiteX209" fmla="*/ 3227422 w 4261192"/>
                <a:gd name="connsiteY209" fmla="*/ 32811 h 171312"/>
                <a:gd name="connsiteX210" fmla="*/ 3227422 w 4261192"/>
                <a:gd name="connsiteY210" fmla="*/ 168554 h 171312"/>
                <a:gd name="connsiteX211" fmla="*/ 3194966 w 4261192"/>
                <a:gd name="connsiteY211" fmla="*/ 168554 h 171312"/>
                <a:gd name="connsiteX212" fmla="*/ 3194966 w 4261192"/>
                <a:gd name="connsiteY212" fmla="*/ 32811 h 171312"/>
                <a:gd name="connsiteX213" fmla="*/ 3149600 w 4261192"/>
                <a:gd name="connsiteY213" fmla="*/ 32811 h 171312"/>
                <a:gd name="connsiteX214" fmla="*/ 3149600 w 4261192"/>
                <a:gd name="connsiteY214" fmla="*/ 2726 h 171312"/>
                <a:gd name="connsiteX215" fmla="*/ 3272788 w 4261192"/>
                <a:gd name="connsiteY215" fmla="*/ 2726 h 171312"/>
                <a:gd name="connsiteX216" fmla="*/ 3429000 w 4261192"/>
                <a:gd name="connsiteY216" fmla="*/ 131003 h 171312"/>
                <a:gd name="connsiteX217" fmla="*/ 3367997 w 4261192"/>
                <a:gd name="connsiteY217" fmla="*/ 131003 h 171312"/>
                <a:gd name="connsiteX218" fmla="*/ 3355916 w 4261192"/>
                <a:gd name="connsiteY218" fmla="*/ 168554 h 171312"/>
                <a:gd name="connsiteX219" fmla="*/ 3322275 w 4261192"/>
                <a:gd name="connsiteY219" fmla="*/ 168554 h 171312"/>
                <a:gd name="connsiteX220" fmla="*/ 3379606 w 4261192"/>
                <a:gd name="connsiteY220" fmla="*/ 2726 h 171312"/>
                <a:gd name="connsiteX221" fmla="*/ 3417983 w 4261192"/>
                <a:gd name="connsiteY221" fmla="*/ 2726 h 171312"/>
                <a:gd name="connsiteX222" fmla="*/ 3475313 w 4261192"/>
                <a:gd name="connsiteY222" fmla="*/ 168554 h 171312"/>
                <a:gd name="connsiteX223" fmla="*/ 3441081 w 4261192"/>
                <a:gd name="connsiteY223" fmla="*/ 168554 h 171312"/>
                <a:gd name="connsiteX224" fmla="*/ 3419405 w 4261192"/>
                <a:gd name="connsiteY224" fmla="*/ 101513 h 171312"/>
                <a:gd name="connsiteX225" fmla="*/ 3398439 w 4261192"/>
                <a:gd name="connsiteY225" fmla="*/ 36602 h 171312"/>
                <a:gd name="connsiteX226" fmla="*/ 3377592 w 4261192"/>
                <a:gd name="connsiteY226" fmla="*/ 101513 h 171312"/>
                <a:gd name="connsiteX227" fmla="*/ 3532724 w 4261192"/>
                <a:gd name="connsiteY227" fmla="*/ 103290 h 171312"/>
                <a:gd name="connsiteX228" fmla="*/ 3524552 w 4261192"/>
                <a:gd name="connsiteY228" fmla="*/ 103290 h 171312"/>
                <a:gd name="connsiteX229" fmla="*/ 3524552 w 4261192"/>
                <a:gd name="connsiteY229" fmla="*/ 168554 h 171312"/>
                <a:gd name="connsiteX230" fmla="*/ 3492096 w 4261192"/>
                <a:gd name="connsiteY230" fmla="*/ 168554 h 171312"/>
                <a:gd name="connsiteX231" fmla="*/ 3492096 w 4261192"/>
                <a:gd name="connsiteY231" fmla="*/ 2726 h 171312"/>
                <a:gd name="connsiteX232" fmla="*/ 3553928 w 4261192"/>
                <a:gd name="connsiteY232" fmla="*/ 2726 h 171312"/>
                <a:gd name="connsiteX233" fmla="*/ 3611968 w 4261192"/>
                <a:gd name="connsiteY233" fmla="*/ 53893 h 171312"/>
                <a:gd name="connsiteX234" fmla="*/ 3567548 w 4261192"/>
                <a:gd name="connsiteY234" fmla="*/ 102340 h 171312"/>
                <a:gd name="connsiteX235" fmla="*/ 3613270 w 4261192"/>
                <a:gd name="connsiteY235" fmla="*/ 168554 h 171312"/>
                <a:gd name="connsiteX236" fmla="*/ 3575129 w 4261192"/>
                <a:gd name="connsiteY236" fmla="*/ 168554 h 171312"/>
                <a:gd name="connsiteX237" fmla="*/ 3524552 w 4261192"/>
                <a:gd name="connsiteY237" fmla="*/ 75692 h 171312"/>
                <a:gd name="connsiteX238" fmla="*/ 3553572 w 4261192"/>
                <a:gd name="connsiteY238" fmla="*/ 75692 h 171312"/>
                <a:gd name="connsiteX239" fmla="*/ 3578802 w 4261192"/>
                <a:gd name="connsiteY239" fmla="*/ 53893 h 171312"/>
                <a:gd name="connsiteX240" fmla="*/ 3553572 w 4261192"/>
                <a:gd name="connsiteY240" fmla="*/ 32453 h 171312"/>
                <a:gd name="connsiteX241" fmla="*/ 3524552 w 4261192"/>
                <a:gd name="connsiteY241" fmla="*/ 32453 h 171312"/>
                <a:gd name="connsiteX242" fmla="*/ 3769349 w 4261192"/>
                <a:gd name="connsiteY242" fmla="*/ 37429 h 171312"/>
                <a:gd name="connsiteX243" fmla="*/ 3741394 w 4261192"/>
                <a:gd name="connsiteY243" fmla="*/ 52712 h 171312"/>
                <a:gd name="connsiteX244" fmla="*/ 3705860 w 4261192"/>
                <a:gd name="connsiteY244" fmla="*/ 31388 h 171312"/>
                <a:gd name="connsiteX245" fmla="*/ 3663099 w 4261192"/>
                <a:gd name="connsiteY245" fmla="*/ 85640 h 171312"/>
                <a:gd name="connsiteX246" fmla="*/ 3705979 w 4261192"/>
                <a:gd name="connsiteY246" fmla="*/ 139891 h 171312"/>
                <a:gd name="connsiteX247" fmla="*/ 3741750 w 4261192"/>
                <a:gd name="connsiteY247" fmla="*/ 118688 h 171312"/>
                <a:gd name="connsiteX248" fmla="*/ 3768520 w 4261192"/>
                <a:gd name="connsiteY248" fmla="*/ 135626 h 171312"/>
                <a:gd name="connsiteX249" fmla="*/ 3705979 w 4261192"/>
                <a:gd name="connsiteY249" fmla="*/ 171279 h 171312"/>
                <a:gd name="connsiteX250" fmla="*/ 3629460 w 4261192"/>
                <a:gd name="connsiteY250" fmla="*/ 85640 h 171312"/>
                <a:gd name="connsiteX251" fmla="*/ 3705979 w 4261192"/>
                <a:gd name="connsiteY251" fmla="*/ 0 h 171312"/>
                <a:gd name="connsiteX252" fmla="*/ 3769349 w 4261192"/>
                <a:gd name="connsiteY252" fmla="*/ 37429 h 171312"/>
                <a:gd name="connsiteX253" fmla="*/ 3922825 w 4261192"/>
                <a:gd name="connsiteY253" fmla="*/ 2726 h 171312"/>
                <a:gd name="connsiteX254" fmla="*/ 3922825 w 4261192"/>
                <a:gd name="connsiteY254" fmla="*/ 168554 h 171312"/>
                <a:gd name="connsiteX255" fmla="*/ 3890488 w 4261192"/>
                <a:gd name="connsiteY255" fmla="*/ 168554 h 171312"/>
                <a:gd name="connsiteX256" fmla="*/ 3890488 w 4261192"/>
                <a:gd name="connsiteY256" fmla="*/ 99852 h 171312"/>
                <a:gd name="connsiteX257" fmla="*/ 3823683 w 4261192"/>
                <a:gd name="connsiteY257" fmla="*/ 99852 h 171312"/>
                <a:gd name="connsiteX258" fmla="*/ 3823683 w 4261192"/>
                <a:gd name="connsiteY258" fmla="*/ 168554 h 171312"/>
                <a:gd name="connsiteX259" fmla="*/ 3791228 w 4261192"/>
                <a:gd name="connsiteY259" fmla="*/ 168554 h 171312"/>
                <a:gd name="connsiteX260" fmla="*/ 3791228 w 4261192"/>
                <a:gd name="connsiteY260" fmla="*/ 2726 h 171312"/>
                <a:gd name="connsiteX261" fmla="*/ 3823683 w 4261192"/>
                <a:gd name="connsiteY261" fmla="*/ 2726 h 171312"/>
                <a:gd name="connsiteX262" fmla="*/ 3823683 w 4261192"/>
                <a:gd name="connsiteY262" fmla="*/ 69888 h 171312"/>
                <a:gd name="connsiteX263" fmla="*/ 3890488 w 4261192"/>
                <a:gd name="connsiteY263" fmla="*/ 69888 h 171312"/>
                <a:gd name="connsiteX264" fmla="*/ 3890488 w 4261192"/>
                <a:gd name="connsiteY264" fmla="*/ 2726 h 171312"/>
                <a:gd name="connsiteX265" fmla="*/ 3985455 w 4261192"/>
                <a:gd name="connsiteY265" fmla="*/ 168554 h 171312"/>
                <a:gd name="connsiteX266" fmla="*/ 3952999 w 4261192"/>
                <a:gd name="connsiteY266" fmla="*/ 168554 h 171312"/>
                <a:gd name="connsiteX267" fmla="*/ 3952999 w 4261192"/>
                <a:gd name="connsiteY267" fmla="*/ 2726 h 171312"/>
                <a:gd name="connsiteX268" fmla="*/ 3985455 w 4261192"/>
                <a:gd name="connsiteY268" fmla="*/ 2726 h 171312"/>
                <a:gd name="connsiteX269" fmla="*/ 4125612 w 4261192"/>
                <a:gd name="connsiteY269" fmla="*/ 139058 h 171312"/>
                <a:gd name="connsiteX270" fmla="*/ 4125612 w 4261192"/>
                <a:gd name="connsiteY270" fmla="*/ 168554 h 171312"/>
                <a:gd name="connsiteX271" fmla="*/ 4015572 w 4261192"/>
                <a:gd name="connsiteY271" fmla="*/ 168554 h 171312"/>
                <a:gd name="connsiteX272" fmla="*/ 4015572 w 4261192"/>
                <a:gd name="connsiteY272" fmla="*/ 2726 h 171312"/>
                <a:gd name="connsiteX273" fmla="*/ 4125256 w 4261192"/>
                <a:gd name="connsiteY273" fmla="*/ 2726 h 171312"/>
                <a:gd name="connsiteX274" fmla="*/ 4125256 w 4261192"/>
                <a:gd name="connsiteY274" fmla="*/ 32216 h 171312"/>
                <a:gd name="connsiteX275" fmla="*/ 4048028 w 4261192"/>
                <a:gd name="connsiteY275" fmla="*/ 32216 h 171312"/>
                <a:gd name="connsiteX276" fmla="*/ 4048028 w 4261192"/>
                <a:gd name="connsiteY276" fmla="*/ 70119 h 171312"/>
                <a:gd name="connsiteX277" fmla="*/ 4121230 w 4261192"/>
                <a:gd name="connsiteY277" fmla="*/ 70119 h 171312"/>
                <a:gd name="connsiteX278" fmla="*/ 4121230 w 4261192"/>
                <a:gd name="connsiteY278" fmla="*/ 99615 h 171312"/>
                <a:gd name="connsiteX279" fmla="*/ 4048028 w 4261192"/>
                <a:gd name="connsiteY279" fmla="*/ 99615 h 171312"/>
                <a:gd name="connsiteX280" fmla="*/ 4048028 w 4261192"/>
                <a:gd name="connsiteY280" fmla="*/ 139058 h 171312"/>
                <a:gd name="connsiteX281" fmla="*/ 4185266 w 4261192"/>
                <a:gd name="connsiteY281" fmla="*/ 32216 h 171312"/>
                <a:gd name="connsiteX282" fmla="*/ 4185266 w 4261192"/>
                <a:gd name="connsiteY282" fmla="*/ 71427 h 171312"/>
                <a:gd name="connsiteX283" fmla="*/ 4256217 w 4261192"/>
                <a:gd name="connsiteY283" fmla="*/ 71427 h 171312"/>
                <a:gd name="connsiteX284" fmla="*/ 4256217 w 4261192"/>
                <a:gd name="connsiteY284" fmla="*/ 100917 h 171312"/>
                <a:gd name="connsiteX285" fmla="*/ 4185266 w 4261192"/>
                <a:gd name="connsiteY285" fmla="*/ 100917 h 171312"/>
                <a:gd name="connsiteX286" fmla="*/ 4185266 w 4261192"/>
                <a:gd name="connsiteY286" fmla="*/ 168554 h 171312"/>
                <a:gd name="connsiteX287" fmla="*/ 4152810 w 4261192"/>
                <a:gd name="connsiteY287" fmla="*/ 168554 h 171312"/>
                <a:gd name="connsiteX288" fmla="*/ 4152810 w 4261192"/>
                <a:gd name="connsiteY288" fmla="*/ 2726 h 171312"/>
                <a:gd name="connsiteX289" fmla="*/ 4261192 w 4261192"/>
                <a:gd name="connsiteY289" fmla="*/ 2726 h 171312"/>
                <a:gd name="connsiteX290" fmla="*/ 4261192 w 4261192"/>
                <a:gd name="connsiteY290" fmla="*/ 32216 h 17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</a:cxnLst>
              <a:rect l="l" t="t" r="r" b="b"/>
              <a:pathLst>
                <a:path w="4261192" h="171312">
                  <a:moveTo>
                    <a:pt x="150905" y="2726"/>
                  </a:moveTo>
                  <a:lnTo>
                    <a:pt x="94878" y="168554"/>
                  </a:lnTo>
                  <a:lnTo>
                    <a:pt x="56027" y="168554"/>
                  </a:lnTo>
                  <a:lnTo>
                    <a:pt x="0" y="2726"/>
                  </a:lnTo>
                  <a:lnTo>
                    <a:pt x="34351" y="2726"/>
                  </a:lnTo>
                  <a:lnTo>
                    <a:pt x="75689" y="133254"/>
                  </a:lnTo>
                  <a:lnTo>
                    <a:pt x="117265" y="2726"/>
                  </a:lnTo>
                  <a:close/>
                  <a:moveTo>
                    <a:pt x="275952" y="138468"/>
                  </a:moveTo>
                  <a:lnTo>
                    <a:pt x="275952" y="168554"/>
                  </a:lnTo>
                  <a:lnTo>
                    <a:pt x="167688" y="168554"/>
                  </a:lnTo>
                  <a:lnTo>
                    <a:pt x="167688" y="2726"/>
                  </a:lnTo>
                  <a:lnTo>
                    <a:pt x="200144" y="2726"/>
                  </a:lnTo>
                  <a:lnTo>
                    <a:pt x="200144" y="138468"/>
                  </a:lnTo>
                  <a:close/>
                  <a:moveTo>
                    <a:pt x="389730" y="131003"/>
                  </a:moveTo>
                  <a:lnTo>
                    <a:pt x="328728" y="131003"/>
                  </a:lnTo>
                  <a:lnTo>
                    <a:pt x="316646" y="168554"/>
                  </a:lnTo>
                  <a:lnTo>
                    <a:pt x="283006" y="168554"/>
                  </a:lnTo>
                  <a:lnTo>
                    <a:pt x="340336" y="2726"/>
                  </a:lnTo>
                  <a:lnTo>
                    <a:pt x="378713" y="2726"/>
                  </a:lnTo>
                  <a:lnTo>
                    <a:pt x="436044" y="168554"/>
                  </a:lnTo>
                  <a:lnTo>
                    <a:pt x="401812" y="168554"/>
                  </a:lnTo>
                  <a:close/>
                  <a:moveTo>
                    <a:pt x="380135" y="101513"/>
                  </a:moveTo>
                  <a:lnTo>
                    <a:pt x="359169" y="36602"/>
                  </a:lnTo>
                  <a:lnTo>
                    <a:pt x="338322" y="101513"/>
                  </a:lnTo>
                  <a:close/>
                  <a:moveTo>
                    <a:pt x="546522" y="131003"/>
                  </a:moveTo>
                  <a:lnTo>
                    <a:pt x="485520" y="131003"/>
                  </a:lnTo>
                  <a:lnTo>
                    <a:pt x="473438" y="168554"/>
                  </a:lnTo>
                  <a:lnTo>
                    <a:pt x="439798" y="168554"/>
                  </a:lnTo>
                  <a:lnTo>
                    <a:pt x="497128" y="2726"/>
                  </a:lnTo>
                  <a:lnTo>
                    <a:pt x="535505" y="2726"/>
                  </a:lnTo>
                  <a:lnTo>
                    <a:pt x="592836" y="168554"/>
                  </a:lnTo>
                  <a:lnTo>
                    <a:pt x="558603" y="168554"/>
                  </a:lnTo>
                  <a:close/>
                  <a:moveTo>
                    <a:pt x="536927" y="101513"/>
                  </a:moveTo>
                  <a:lnTo>
                    <a:pt x="515961" y="36602"/>
                  </a:lnTo>
                  <a:lnTo>
                    <a:pt x="495114" y="101513"/>
                  </a:lnTo>
                  <a:close/>
                  <a:moveTo>
                    <a:pt x="776277" y="168554"/>
                  </a:moveTo>
                  <a:lnTo>
                    <a:pt x="744059" y="168554"/>
                  </a:lnTo>
                  <a:lnTo>
                    <a:pt x="744059" y="46549"/>
                  </a:lnTo>
                  <a:lnTo>
                    <a:pt x="709473" y="141905"/>
                  </a:lnTo>
                  <a:lnTo>
                    <a:pt x="676544" y="141905"/>
                  </a:lnTo>
                  <a:lnTo>
                    <a:pt x="641956" y="47024"/>
                  </a:lnTo>
                  <a:lnTo>
                    <a:pt x="641956" y="168554"/>
                  </a:lnTo>
                  <a:lnTo>
                    <a:pt x="609619" y="168554"/>
                  </a:lnTo>
                  <a:lnTo>
                    <a:pt x="609619" y="2726"/>
                  </a:lnTo>
                  <a:lnTo>
                    <a:pt x="655341" y="2726"/>
                  </a:lnTo>
                  <a:lnTo>
                    <a:pt x="693007" y="103527"/>
                  </a:lnTo>
                  <a:lnTo>
                    <a:pt x="730674" y="2726"/>
                  </a:lnTo>
                  <a:lnTo>
                    <a:pt x="776277" y="2726"/>
                  </a:lnTo>
                  <a:close/>
                  <a:moveTo>
                    <a:pt x="907272" y="43945"/>
                  </a:moveTo>
                  <a:cubicBezTo>
                    <a:pt x="895608" y="35208"/>
                    <a:pt x="881453" y="30434"/>
                    <a:pt x="866879" y="30323"/>
                  </a:cubicBezTo>
                  <a:cubicBezTo>
                    <a:pt x="851126" y="30323"/>
                    <a:pt x="839874" y="37314"/>
                    <a:pt x="839874" y="49275"/>
                  </a:cubicBezTo>
                  <a:cubicBezTo>
                    <a:pt x="839874" y="60409"/>
                    <a:pt x="851363" y="65148"/>
                    <a:pt x="869368" y="69292"/>
                  </a:cubicBezTo>
                  <a:lnTo>
                    <a:pt x="879198" y="71543"/>
                  </a:lnTo>
                  <a:cubicBezTo>
                    <a:pt x="908101" y="78175"/>
                    <a:pt x="926105" y="92630"/>
                    <a:pt x="926105" y="118804"/>
                  </a:cubicBezTo>
                  <a:cubicBezTo>
                    <a:pt x="926105" y="153745"/>
                    <a:pt x="897440" y="171158"/>
                    <a:pt x="863682" y="171158"/>
                  </a:cubicBezTo>
                  <a:cubicBezTo>
                    <a:pt x="838689" y="171158"/>
                    <a:pt x="815709" y="162750"/>
                    <a:pt x="800429" y="148653"/>
                  </a:cubicBezTo>
                  <a:lnTo>
                    <a:pt x="819145" y="124256"/>
                  </a:lnTo>
                  <a:cubicBezTo>
                    <a:pt x="831478" y="135047"/>
                    <a:pt x="847295" y="141019"/>
                    <a:pt x="863682" y="141072"/>
                  </a:cubicBezTo>
                  <a:cubicBezTo>
                    <a:pt x="879673" y="141072"/>
                    <a:pt x="891636" y="134203"/>
                    <a:pt x="891636" y="121883"/>
                  </a:cubicBezTo>
                  <a:cubicBezTo>
                    <a:pt x="891636" y="110986"/>
                    <a:pt x="882160" y="106015"/>
                    <a:pt x="863208" y="101866"/>
                  </a:cubicBezTo>
                  <a:lnTo>
                    <a:pt x="852430" y="99499"/>
                  </a:lnTo>
                  <a:cubicBezTo>
                    <a:pt x="821988" y="92862"/>
                    <a:pt x="805760" y="76994"/>
                    <a:pt x="805760" y="50699"/>
                  </a:cubicBezTo>
                  <a:cubicBezTo>
                    <a:pt x="805760" y="20138"/>
                    <a:pt x="831108" y="116"/>
                    <a:pt x="866051" y="116"/>
                  </a:cubicBezTo>
                  <a:cubicBezTo>
                    <a:pt x="887021" y="-197"/>
                    <a:pt x="907508" y="6424"/>
                    <a:pt x="924329" y="18952"/>
                  </a:cubicBezTo>
                  <a:close/>
                  <a:moveTo>
                    <a:pt x="1032456" y="168554"/>
                  </a:moveTo>
                  <a:lnTo>
                    <a:pt x="1000000" y="168554"/>
                  </a:lnTo>
                  <a:lnTo>
                    <a:pt x="1000000" y="2726"/>
                  </a:lnTo>
                  <a:lnTo>
                    <a:pt x="1032456" y="2726"/>
                  </a:lnTo>
                  <a:close/>
                  <a:moveTo>
                    <a:pt x="1197369" y="168554"/>
                  </a:moveTo>
                  <a:lnTo>
                    <a:pt x="1166336" y="168554"/>
                  </a:lnTo>
                  <a:lnTo>
                    <a:pt x="1094792" y="60762"/>
                  </a:lnTo>
                  <a:lnTo>
                    <a:pt x="1094792" y="168554"/>
                  </a:lnTo>
                  <a:lnTo>
                    <a:pt x="1062573" y="168554"/>
                  </a:lnTo>
                  <a:lnTo>
                    <a:pt x="1062573" y="2726"/>
                  </a:lnTo>
                  <a:lnTo>
                    <a:pt x="1093607" y="2726"/>
                  </a:lnTo>
                  <a:lnTo>
                    <a:pt x="1165270" y="110749"/>
                  </a:lnTo>
                  <a:lnTo>
                    <a:pt x="1165270" y="2726"/>
                  </a:lnTo>
                  <a:lnTo>
                    <a:pt x="1197369" y="2726"/>
                  </a:lnTo>
                  <a:close/>
                  <a:moveTo>
                    <a:pt x="1328348" y="43945"/>
                  </a:moveTo>
                  <a:cubicBezTo>
                    <a:pt x="1316684" y="35208"/>
                    <a:pt x="1302529" y="30434"/>
                    <a:pt x="1287955" y="30323"/>
                  </a:cubicBezTo>
                  <a:cubicBezTo>
                    <a:pt x="1272202" y="30323"/>
                    <a:pt x="1260950" y="37314"/>
                    <a:pt x="1260950" y="49275"/>
                  </a:cubicBezTo>
                  <a:cubicBezTo>
                    <a:pt x="1260950" y="60409"/>
                    <a:pt x="1272439" y="65148"/>
                    <a:pt x="1290444" y="69292"/>
                  </a:cubicBezTo>
                  <a:lnTo>
                    <a:pt x="1300274" y="71543"/>
                  </a:lnTo>
                  <a:cubicBezTo>
                    <a:pt x="1329177" y="78175"/>
                    <a:pt x="1347181" y="92630"/>
                    <a:pt x="1347181" y="118804"/>
                  </a:cubicBezTo>
                  <a:cubicBezTo>
                    <a:pt x="1347181" y="153745"/>
                    <a:pt x="1318516" y="171158"/>
                    <a:pt x="1284758" y="171158"/>
                  </a:cubicBezTo>
                  <a:cubicBezTo>
                    <a:pt x="1259765" y="171158"/>
                    <a:pt x="1236785" y="162750"/>
                    <a:pt x="1221506" y="148653"/>
                  </a:cubicBezTo>
                  <a:lnTo>
                    <a:pt x="1240221" y="124256"/>
                  </a:lnTo>
                  <a:cubicBezTo>
                    <a:pt x="1252554" y="135047"/>
                    <a:pt x="1268371" y="141019"/>
                    <a:pt x="1284758" y="141072"/>
                  </a:cubicBezTo>
                  <a:cubicBezTo>
                    <a:pt x="1300749" y="141072"/>
                    <a:pt x="1312711" y="134203"/>
                    <a:pt x="1312711" y="121883"/>
                  </a:cubicBezTo>
                  <a:cubicBezTo>
                    <a:pt x="1312711" y="110986"/>
                    <a:pt x="1303236" y="106015"/>
                    <a:pt x="1284284" y="101866"/>
                  </a:cubicBezTo>
                  <a:lnTo>
                    <a:pt x="1273506" y="99499"/>
                  </a:lnTo>
                  <a:cubicBezTo>
                    <a:pt x="1243064" y="92862"/>
                    <a:pt x="1226836" y="76994"/>
                    <a:pt x="1226836" y="50699"/>
                  </a:cubicBezTo>
                  <a:cubicBezTo>
                    <a:pt x="1226836" y="20138"/>
                    <a:pt x="1252184" y="116"/>
                    <a:pt x="1287126" y="116"/>
                  </a:cubicBezTo>
                  <a:cubicBezTo>
                    <a:pt x="1308097" y="-198"/>
                    <a:pt x="1328584" y="6424"/>
                    <a:pt x="1345404" y="18952"/>
                  </a:cubicBezTo>
                  <a:close/>
                  <a:moveTo>
                    <a:pt x="1481580" y="32811"/>
                  </a:moveTo>
                  <a:lnTo>
                    <a:pt x="1436214" y="32811"/>
                  </a:lnTo>
                  <a:lnTo>
                    <a:pt x="1436214" y="168554"/>
                  </a:lnTo>
                  <a:lnTo>
                    <a:pt x="1403759" y="168554"/>
                  </a:lnTo>
                  <a:lnTo>
                    <a:pt x="1403759" y="32811"/>
                  </a:lnTo>
                  <a:lnTo>
                    <a:pt x="1358393" y="32811"/>
                  </a:lnTo>
                  <a:lnTo>
                    <a:pt x="1358393" y="2726"/>
                  </a:lnTo>
                  <a:lnTo>
                    <a:pt x="1481580" y="2726"/>
                  </a:lnTo>
                  <a:close/>
                  <a:moveTo>
                    <a:pt x="1532226" y="168554"/>
                  </a:moveTo>
                  <a:lnTo>
                    <a:pt x="1499770" y="168554"/>
                  </a:lnTo>
                  <a:lnTo>
                    <a:pt x="1499770" y="2726"/>
                  </a:lnTo>
                  <a:lnTo>
                    <a:pt x="1532226" y="2726"/>
                  </a:lnTo>
                  <a:close/>
                  <a:moveTo>
                    <a:pt x="1673451" y="32811"/>
                  </a:moveTo>
                  <a:lnTo>
                    <a:pt x="1628085" y="32811"/>
                  </a:lnTo>
                  <a:lnTo>
                    <a:pt x="1628085" y="168554"/>
                  </a:lnTo>
                  <a:lnTo>
                    <a:pt x="1595629" y="168554"/>
                  </a:lnTo>
                  <a:lnTo>
                    <a:pt x="1595629" y="32811"/>
                  </a:lnTo>
                  <a:lnTo>
                    <a:pt x="1550263" y="32811"/>
                  </a:lnTo>
                  <a:lnTo>
                    <a:pt x="1550263" y="2726"/>
                  </a:lnTo>
                  <a:lnTo>
                    <a:pt x="1673451" y="2726"/>
                  </a:lnTo>
                  <a:close/>
                  <a:moveTo>
                    <a:pt x="1819330" y="107792"/>
                  </a:moveTo>
                  <a:cubicBezTo>
                    <a:pt x="1819330" y="148300"/>
                    <a:pt x="1794457" y="171158"/>
                    <a:pt x="1754776" y="171158"/>
                  </a:cubicBezTo>
                  <a:cubicBezTo>
                    <a:pt x="1715095" y="171158"/>
                    <a:pt x="1690102" y="148300"/>
                    <a:pt x="1690102" y="107792"/>
                  </a:cubicBezTo>
                  <a:lnTo>
                    <a:pt x="1690102" y="2726"/>
                  </a:lnTo>
                  <a:lnTo>
                    <a:pt x="1722558" y="2726"/>
                  </a:lnTo>
                  <a:lnTo>
                    <a:pt x="1722558" y="106131"/>
                  </a:lnTo>
                  <a:cubicBezTo>
                    <a:pt x="1722558" y="129226"/>
                    <a:pt x="1735587" y="139891"/>
                    <a:pt x="1754776" y="139891"/>
                  </a:cubicBezTo>
                  <a:cubicBezTo>
                    <a:pt x="1773964" y="139891"/>
                    <a:pt x="1786995" y="129226"/>
                    <a:pt x="1786995" y="106131"/>
                  </a:cubicBezTo>
                  <a:lnTo>
                    <a:pt x="1786995" y="2726"/>
                  </a:lnTo>
                  <a:lnTo>
                    <a:pt x="1819330" y="2726"/>
                  </a:lnTo>
                  <a:close/>
                  <a:moveTo>
                    <a:pt x="1975766" y="107792"/>
                  </a:moveTo>
                  <a:cubicBezTo>
                    <a:pt x="1975766" y="148300"/>
                    <a:pt x="1950893" y="171158"/>
                    <a:pt x="1911212" y="171158"/>
                  </a:cubicBezTo>
                  <a:cubicBezTo>
                    <a:pt x="1871531" y="171158"/>
                    <a:pt x="1846538" y="148300"/>
                    <a:pt x="1846538" y="107792"/>
                  </a:cubicBezTo>
                  <a:lnTo>
                    <a:pt x="1846538" y="2726"/>
                  </a:lnTo>
                  <a:lnTo>
                    <a:pt x="1878994" y="2726"/>
                  </a:lnTo>
                  <a:lnTo>
                    <a:pt x="1878994" y="106131"/>
                  </a:lnTo>
                  <a:cubicBezTo>
                    <a:pt x="1878994" y="129226"/>
                    <a:pt x="1892023" y="139891"/>
                    <a:pt x="1911212" y="139891"/>
                  </a:cubicBezTo>
                  <a:cubicBezTo>
                    <a:pt x="1930400" y="139891"/>
                    <a:pt x="1943431" y="129226"/>
                    <a:pt x="1943431" y="106131"/>
                  </a:cubicBezTo>
                  <a:lnTo>
                    <a:pt x="1943431" y="2726"/>
                  </a:lnTo>
                  <a:lnTo>
                    <a:pt x="1975766" y="2726"/>
                  </a:lnTo>
                  <a:close/>
                  <a:moveTo>
                    <a:pt x="2115620" y="32811"/>
                  </a:moveTo>
                  <a:lnTo>
                    <a:pt x="2070254" y="32811"/>
                  </a:lnTo>
                  <a:lnTo>
                    <a:pt x="2070254" y="168554"/>
                  </a:lnTo>
                  <a:lnTo>
                    <a:pt x="2037798" y="168554"/>
                  </a:lnTo>
                  <a:lnTo>
                    <a:pt x="2037798" y="32811"/>
                  </a:lnTo>
                  <a:lnTo>
                    <a:pt x="1992432" y="32811"/>
                  </a:lnTo>
                  <a:lnTo>
                    <a:pt x="1992432" y="2726"/>
                  </a:lnTo>
                  <a:lnTo>
                    <a:pt x="2115620" y="2726"/>
                  </a:lnTo>
                  <a:close/>
                  <a:moveTo>
                    <a:pt x="2315301" y="2726"/>
                  </a:moveTo>
                  <a:lnTo>
                    <a:pt x="2259274" y="168554"/>
                  </a:lnTo>
                  <a:lnTo>
                    <a:pt x="2220423" y="168554"/>
                  </a:lnTo>
                  <a:lnTo>
                    <a:pt x="2164396" y="2726"/>
                  </a:lnTo>
                  <a:lnTo>
                    <a:pt x="2198747" y="2726"/>
                  </a:lnTo>
                  <a:lnTo>
                    <a:pt x="2240085" y="133254"/>
                  </a:lnTo>
                  <a:lnTo>
                    <a:pt x="2281661" y="2726"/>
                  </a:lnTo>
                  <a:close/>
                  <a:moveTo>
                    <a:pt x="2473272" y="85640"/>
                  </a:moveTo>
                  <a:cubicBezTo>
                    <a:pt x="2473272" y="137166"/>
                    <a:pt x="2442239" y="171279"/>
                    <a:pt x="2396399" y="171279"/>
                  </a:cubicBezTo>
                  <a:cubicBezTo>
                    <a:pt x="2350559" y="171279"/>
                    <a:pt x="2319525" y="137166"/>
                    <a:pt x="2319525" y="85640"/>
                  </a:cubicBezTo>
                  <a:cubicBezTo>
                    <a:pt x="2319525" y="34113"/>
                    <a:pt x="2350559" y="0"/>
                    <a:pt x="2396399" y="0"/>
                  </a:cubicBezTo>
                  <a:cubicBezTo>
                    <a:pt x="2442238" y="0"/>
                    <a:pt x="2473272" y="34113"/>
                    <a:pt x="2473272" y="85640"/>
                  </a:cubicBezTo>
                  <a:close/>
                  <a:moveTo>
                    <a:pt x="2353165" y="85640"/>
                  </a:moveTo>
                  <a:cubicBezTo>
                    <a:pt x="2353165" y="119632"/>
                    <a:pt x="2370932" y="139891"/>
                    <a:pt x="2396399" y="139891"/>
                  </a:cubicBezTo>
                  <a:cubicBezTo>
                    <a:pt x="2421866" y="139891"/>
                    <a:pt x="2439633" y="119632"/>
                    <a:pt x="2439633" y="85640"/>
                  </a:cubicBezTo>
                  <a:cubicBezTo>
                    <a:pt x="2439633" y="51642"/>
                    <a:pt x="2421866" y="31388"/>
                    <a:pt x="2396399" y="31388"/>
                  </a:cubicBezTo>
                  <a:cubicBezTo>
                    <a:pt x="2370931" y="31388"/>
                    <a:pt x="2353164" y="51642"/>
                    <a:pt x="2353164" y="85640"/>
                  </a:cubicBezTo>
                  <a:close/>
                  <a:moveTo>
                    <a:pt x="2644881" y="85640"/>
                  </a:moveTo>
                  <a:cubicBezTo>
                    <a:pt x="2644881" y="137166"/>
                    <a:pt x="2613848" y="171279"/>
                    <a:pt x="2568008" y="171279"/>
                  </a:cubicBezTo>
                  <a:cubicBezTo>
                    <a:pt x="2522168" y="171279"/>
                    <a:pt x="2491134" y="137166"/>
                    <a:pt x="2491134" y="85640"/>
                  </a:cubicBezTo>
                  <a:cubicBezTo>
                    <a:pt x="2491134" y="34113"/>
                    <a:pt x="2522168" y="0"/>
                    <a:pt x="2568008" y="0"/>
                  </a:cubicBezTo>
                  <a:cubicBezTo>
                    <a:pt x="2613848" y="0"/>
                    <a:pt x="2644881" y="34113"/>
                    <a:pt x="2644881" y="85640"/>
                  </a:cubicBezTo>
                  <a:close/>
                  <a:moveTo>
                    <a:pt x="2524773" y="85640"/>
                  </a:moveTo>
                  <a:cubicBezTo>
                    <a:pt x="2524773" y="119632"/>
                    <a:pt x="2542541" y="139891"/>
                    <a:pt x="2568008" y="139891"/>
                  </a:cubicBezTo>
                  <a:cubicBezTo>
                    <a:pt x="2593475" y="139891"/>
                    <a:pt x="2611242" y="119632"/>
                    <a:pt x="2611242" y="85640"/>
                  </a:cubicBezTo>
                  <a:cubicBezTo>
                    <a:pt x="2611242" y="51642"/>
                    <a:pt x="2593475" y="31388"/>
                    <a:pt x="2568008" y="31388"/>
                  </a:cubicBezTo>
                  <a:cubicBezTo>
                    <a:pt x="2542541" y="31388"/>
                    <a:pt x="2524773" y="51642"/>
                    <a:pt x="2524773" y="85640"/>
                  </a:cubicBezTo>
                  <a:close/>
                  <a:moveTo>
                    <a:pt x="2709531" y="103290"/>
                  </a:moveTo>
                  <a:lnTo>
                    <a:pt x="2701358" y="103290"/>
                  </a:lnTo>
                  <a:lnTo>
                    <a:pt x="2701358" y="168554"/>
                  </a:lnTo>
                  <a:lnTo>
                    <a:pt x="2668902" y="168554"/>
                  </a:lnTo>
                  <a:lnTo>
                    <a:pt x="2668902" y="2726"/>
                  </a:lnTo>
                  <a:lnTo>
                    <a:pt x="2730733" y="2726"/>
                  </a:lnTo>
                  <a:cubicBezTo>
                    <a:pt x="2767808" y="2726"/>
                    <a:pt x="2788774" y="21915"/>
                    <a:pt x="2788774" y="53893"/>
                  </a:cubicBezTo>
                  <a:cubicBezTo>
                    <a:pt x="2788774" y="80073"/>
                    <a:pt x="2772309" y="98076"/>
                    <a:pt x="2744354" y="102340"/>
                  </a:cubicBezTo>
                  <a:lnTo>
                    <a:pt x="2790076" y="168554"/>
                  </a:lnTo>
                  <a:lnTo>
                    <a:pt x="2751935" y="168554"/>
                  </a:lnTo>
                  <a:close/>
                  <a:moveTo>
                    <a:pt x="2701358" y="75692"/>
                  </a:moveTo>
                  <a:lnTo>
                    <a:pt x="2730378" y="75692"/>
                  </a:lnTo>
                  <a:cubicBezTo>
                    <a:pt x="2746132" y="75692"/>
                    <a:pt x="2755608" y="68580"/>
                    <a:pt x="2755608" y="53893"/>
                  </a:cubicBezTo>
                  <a:cubicBezTo>
                    <a:pt x="2755608" y="39328"/>
                    <a:pt x="2745895" y="32453"/>
                    <a:pt x="2730378" y="32453"/>
                  </a:cubicBezTo>
                  <a:lnTo>
                    <a:pt x="2701358" y="32453"/>
                  </a:lnTo>
                  <a:close/>
                  <a:moveTo>
                    <a:pt x="2994269" y="2726"/>
                  </a:moveTo>
                  <a:lnTo>
                    <a:pt x="2994269" y="168554"/>
                  </a:lnTo>
                  <a:lnTo>
                    <a:pt x="2961933" y="168554"/>
                  </a:lnTo>
                  <a:lnTo>
                    <a:pt x="2961933" y="99852"/>
                  </a:lnTo>
                  <a:lnTo>
                    <a:pt x="2895127" y="99852"/>
                  </a:lnTo>
                  <a:lnTo>
                    <a:pt x="2895127" y="168554"/>
                  </a:lnTo>
                  <a:lnTo>
                    <a:pt x="2862672" y="168554"/>
                  </a:lnTo>
                  <a:lnTo>
                    <a:pt x="2862672" y="2726"/>
                  </a:lnTo>
                  <a:lnTo>
                    <a:pt x="2895127" y="2726"/>
                  </a:lnTo>
                  <a:lnTo>
                    <a:pt x="2895127" y="69888"/>
                  </a:lnTo>
                  <a:lnTo>
                    <a:pt x="2961932" y="69888"/>
                  </a:lnTo>
                  <a:lnTo>
                    <a:pt x="2961932" y="2726"/>
                  </a:lnTo>
                  <a:close/>
                  <a:moveTo>
                    <a:pt x="3134484" y="139058"/>
                  </a:moveTo>
                  <a:lnTo>
                    <a:pt x="3134484" y="168554"/>
                  </a:lnTo>
                  <a:lnTo>
                    <a:pt x="3024444" y="168554"/>
                  </a:lnTo>
                  <a:lnTo>
                    <a:pt x="3024444" y="2726"/>
                  </a:lnTo>
                  <a:lnTo>
                    <a:pt x="3134128" y="2726"/>
                  </a:lnTo>
                  <a:lnTo>
                    <a:pt x="3134128" y="32216"/>
                  </a:lnTo>
                  <a:lnTo>
                    <a:pt x="3056899" y="32216"/>
                  </a:lnTo>
                  <a:lnTo>
                    <a:pt x="3056899" y="70119"/>
                  </a:lnTo>
                  <a:lnTo>
                    <a:pt x="3130101" y="70119"/>
                  </a:lnTo>
                  <a:lnTo>
                    <a:pt x="3130101" y="99615"/>
                  </a:lnTo>
                  <a:lnTo>
                    <a:pt x="3056899" y="99615"/>
                  </a:lnTo>
                  <a:lnTo>
                    <a:pt x="3056899" y="139058"/>
                  </a:lnTo>
                  <a:close/>
                  <a:moveTo>
                    <a:pt x="3272788" y="32811"/>
                  </a:moveTo>
                  <a:lnTo>
                    <a:pt x="3227422" y="32811"/>
                  </a:lnTo>
                  <a:lnTo>
                    <a:pt x="3227422" y="168554"/>
                  </a:lnTo>
                  <a:lnTo>
                    <a:pt x="3194966" y="168554"/>
                  </a:lnTo>
                  <a:lnTo>
                    <a:pt x="3194966" y="32811"/>
                  </a:lnTo>
                  <a:lnTo>
                    <a:pt x="3149600" y="32811"/>
                  </a:lnTo>
                  <a:lnTo>
                    <a:pt x="3149600" y="2726"/>
                  </a:lnTo>
                  <a:lnTo>
                    <a:pt x="3272788" y="2726"/>
                  </a:lnTo>
                  <a:close/>
                  <a:moveTo>
                    <a:pt x="3429000" y="131003"/>
                  </a:moveTo>
                  <a:lnTo>
                    <a:pt x="3367997" y="131003"/>
                  </a:lnTo>
                  <a:lnTo>
                    <a:pt x="3355916" y="168554"/>
                  </a:lnTo>
                  <a:lnTo>
                    <a:pt x="3322275" y="168554"/>
                  </a:lnTo>
                  <a:lnTo>
                    <a:pt x="3379606" y="2726"/>
                  </a:lnTo>
                  <a:lnTo>
                    <a:pt x="3417983" y="2726"/>
                  </a:lnTo>
                  <a:lnTo>
                    <a:pt x="3475313" y="168554"/>
                  </a:lnTo>
                  <a:lnTo>
                    <a:pt x="3441081" y="168554"/>
                  </a:lnTo>
                  <a:close/>
                  <a:moveTo>
                    <a:pt x="3419405" y="101513"/>
                  </a:moveTo>
                  <a:lnTo>
                    <a:pt x="3398439" y="36602"/>
                  </a:lnTo>
                  <a:lnTo>
                    <a:pt x="3377592" y="101513"/>
                  </a:lnTo>
                  <a:close/>
                  <a:moveTo>
                    <a:pt x="3532724" y="103290"/>
                  </a:moveTo>
                  <a:lnTo>
                    <a:pt x="3524552" y="103290"/>
                  </a:lnTo>
                  <a:lnTo>
                    <a:pt x="3524552" y="168554"/>
                  </a:lnTo>
                  <a:lnTo>
                    <a:pt x="3492096" y="168554"/>
                  </a:lnTo>
                  <a:lnTo>
                    <a:pt x="3492096" y="2726"/>
                  </a:lnTo>
                  <a:lnTo>
                    <a:pt x="3553928" y="2726"/>
                  </a:lnTo>
                  <a:cubicBezTo>
                    <a:pt x="3591002" y="2726"/>
                    <a:pt x="3611968" y="21915"/>
                    <a:pt x="3611968" y="53893"/>
                  </a:cubicBezTo>
                  <a:cubicBezTo>
                    <a:pt x="3611968" y="80073"/>
                    <a:pt x="3595503" y="98076"/>
                    <a:pt x="3567548" y="102340"/>
                  </a:cubicBezTo>
                  <a:lnTo>
                    <a:pt x="3613270" y="168554"/>
                  </a:lnTo>
                  <a:lnTo>
                    <a:pt x="3575129" y="168554"/>
                  </a:lnTo>
                  <a:close/>
                  <a:moveTo>
                    <a:pt x="3524552" y="75692"/>
                  </a:moveTo>
                  <a:lnTo>
                    <a:pt x="3553572" y="75692"/>
                  </a:lnTo>
                  <a:cubicBezTo>
                    <a:pt x="3569326" y="75692"/>
                    <a:pt x="3578802" y="68580"/>
                    <a:pt x="3578802" y="53893"/>
                  </a:cubicBezTo>
                  <a:cubicBezTo>
                    <a:pt x="3578802" y="39328"/>
                    <a:pt x="3569089" y="32453"/>
                    <a:pt x="3553572" y="32453"/>
                  </a:cubicBezTo>
                  <a:lnTo>
                    <a:pt x="3524552" y="32453"/>
                  </a:lnTo>
                  <a:close/>
                  <a:moveTo>
                    <a:pt x="3769349" y="37429"/>
                  </a:moveTo>
                  <a:lnTo>
                    <a:pt x="3741394" y="52712"/>
                  </a:lnTo>
                  <a:cubicBezTo>
                    <a:pt x="3734586" y="39408"/>
                    <a:pt x="3720803" y="31136"/>
                    <a:pt x="3705860" y="31388"/>
                  </a:cubicBezTo>
                  <a:cubicBezTo>
                    <a:pt x="3680985" y="31388"/>
                    <a:pt x="3663099" y="51642"/>
                    <a:pt x="3663099" y="85640"/>
                  </a:cubicBezTo>
                  <a:cubicBezTo>
                    <a:pt x="3663218" y="120818"/>
                    <a:pt x="3681933" y="139891"/>
                    <a:pt x="3705979" y="139891"/>
                  </a:cubicBezTo>
                  <a:cubicBezTo>
                    <a:pt x="3720923" y="140046"/>
                    <a:pt x="3734712" y="131872"/>
                    <a:pt x="3741750" y="118688"/>
                  </a:cubicBezTo>
                  <a:lnTo>
                    <a:pt x="3768520" y="135626"/>
                  </a:lnTo>
                  <a:cubicBezTo>
                    <a:pt x="3756025" y="158315"/>
                    <a:pt x="3731868" y="172087"/>
                    <a:pt x="3705979" y="171279"/>
                  </a:cubicBezTo>
                  <a:cubicBezTo>
                    <a:pt x="3660494" y="171279"/>
                    <a:pt x="3629460" y="137519"/>
                    <a:pt x="3629460" y="85640"/>
                  </a:cubicBezTo>
                  <a:cubicBezTo>
                    <a:pt x="3629460" y="33760"/>
                    <a:pt x="3660494" y="0"/>
                    <a:pt x="3705979" y="0"/>
                  </a:cubicBezTo>
                  <a:cubicBezTo>
                    <a:pt x="3734051" y="0"/>
                    <a:pt x="3757740" y="13860"/>
                    <a:pt x="3769349" y="37429"/>
                  </a:cubicBezTo>
                  <a:close/>
                  <a:moveTo>
                    <a:pt x="3922825" y="2726"/>
                  </a:moveTo>
                  <a:lnTo>
                    <a:pt x="3922825" y="168554"/>
                  </a:lnTo>
                  <a:lnTo>
                    <a:pt x="3890488" y="168554"/>
                  </a:lnTo>
                  <a:lnTo>
                    <a:pt x="3890488" y="99852"/>
                  </a:lnTo>
                  <a:lnTo>
                    <a:pt x="3823683" y="99852"/>
                  </a:lnTo>
                  <a:lnTo>
                    <a:pt x="3823683" y="168554"/>
                  </a:lnTo>
                  <a:lnTo>
                    <a:pt x="3791228" y="168554"/>
                  </a:lnTo>
                  <a:lnTo>
                    <a:pt x="3791228" y="2726"/>
                  </a:lnTo>
                  <a:lnTo>
                    <a:pt x="3823683" y="2726"/>
                  </a:lnTo>
                  <a:lnTo>
                    <a:pt x="3823683" y="69888"/>
                  </a:lnTo>
                  <a:lnTo>
                    <a:pt x="3890488" y="69888"/>
                  </a:lnTo>
                  <a:lnTo>
                    <a:pt x="3890488" y="2726"/>
                  </a:lnTo>
                  <a:close/>
                  <a:moveTo>
                    <a:pt x="3985455" y="168554"/>
                  </a:moveTo>
                  <a:lnTo>
                    <a:pt x="3952999" y="168554"/>
                  </a:lnTo>
                  <a:lnTo>
                    <a:pt x="3952999" y="2726"/>
                  </a:lnTo>
                  <a:lnTo>
                    <a:pt x="3985455" y="2726"/>
                  </a:lnTo>
                  <a:close/>
                  <a:moveTo>
                    <a:pt x="4125612" y="139058"/>
                  </a:moveTo>
                  <a:lnTo>
                    <a:pt x="4125612" y="168554"/>
                  </a:lnTo>
                  <a:lnTo>
                    <a:pt x="4015572" y="168554"/>
                  </a:lnTo>
                  <a:lnTo>
                    <a:pt x="4015572" y="2726"/>
                  </a:lnTo>
                  <a:lnTo>
                    <a:pt x="4125256" y="2726"/>
                  </a:lnTo>
                  <a:lnTo>
                    <a:pt x="4125256" y="32216"/>
                  </a:lnTo>
                  <a:lnTo>
                    <a:pt x="4048028" y="32216"/>
                  </a:lnTo>
                  <a:lnTo>
                    <a:pt x="4048028" y="70119"/>
                  </a:lnTo>
                  <a:lnTo>
                    <a:pt x="4121230" y="70119"/>
                  </a:lnTo>
                  <a:lnTo>
                    <a:pt x="4121230" y="99615"/>
                  </a:lnTo>
                  <a:lnTo>
                    <a:pt x="4048028" y="99615"/>
                  </a:lnTo>
                  <a:lnTo>
                    <a:pt x="4048028" y="139058"/>
                  </a:lnTo>
                  <a:close/>
                  <a:moveTo>
                    <a:pt x="4185266" y="32216"/>
                  </a:moveTo>
                  <a:lnTo>
                    <a:pt x="4185266" y="71427"/>
                  </a:lnTo>
                  <a:lnTo>
                    <a:pt x="4256217" y="71427"/>
                  </a:lnTo>
                  <a:lnTo>
                    <a:pt x="4256217" y="100917"/>
                  </a:lnTo>
                  <a:lnTo>
                    <a:pt x="4185266" y="100917"/>
                  </a:lnTo>
                  <a:lnTo>
                    <a:pt x="4185266" y="168554"/>
                  </a:lnTo>
                  <a:lnTo>
                    <a:pt x="4152810" y="168554"/>
                  </a:lnTo>
                  <a:lnTo>
                    <a:pt x="4152810" y="2726"/>
                  </a:lnTo>
                  <a:lnTo>
                    <a:pt x="4261192" y="2726"/>
                  </a:lnTo>
                  <a:lnTo>
                    <a:pt x="4261192" y="32216"/>
                  </a:ln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" name="Freeform: Shape 6">
              <a:extLst>
                <a:ext uri="{FF2B5EF4-FFF2-40B4-BE49-F238E27FC236}">
                  <a16:creationId xmlns:a16="http://schemas.microsoft.com/office/drawing/2014/main" id="{C8F3D9C3-365F-4B63-8575-C66DD6700094}"/>
                </a:ext>
              </a:extLst>
            </p:cNvPr>
            <p:cNvSpPr/>
            <p:nvPr/>
          </p:nvSpPr>
          <p:spPr>
            <a:xfrm>
              <a:off x="3965265" y="2375296"/>
              <a:ext cx="1311977" cy="858084"/>
            </a:xfrm>
            <a:custGeom>
              <a:avLst/>
              <a:gdLst>
                <a:gd name="connsiteX0" fmla="*/ 857722 w 1311977"/>
                <a:gd name="connsiteY0" fmla="*/ 453633 h 858084"/>
                <a:gd name="connsiteX1" fmla="*/ 858060 w 1311977"/>
                <a:gd name="connsiteY1" fmla="*/ 453919 h 858084"/>
                <a:gd name="connsiteX2" fmla="*/ 858060 w 1311977"/>
                <a:gd name="connsiteY2" fmla="*/ 453971 h 858084"/>
                <a:gd name="connsiteX3" fmla="*/ 858060 w 1311977"/>
                <a:gd name="connsiteY3" fmla="*/ 836621 h 858084"/>
                <a:gd name="connsiteX4" fmla="*/ 1311978 w 1311977"/>
                <a:gd name="connsiteY4" fmla="*/ 836621 h 858084"/>
                <a:gd name="connsiteX5" fmla="*/ 1311978 w 1311977"/>
                <a:gd name="connsiteY5" fmla="*/ 21465 h 858084"/>
                <a:gd name="connsiteX6" fmla="*/ 858060 w 1311977"/>
                <a:gd name="connsiteY6" fmla="*/ 21465 h 858084"/>
                <a:gd name="connsiteX7" fmla="*/ 858060 w 1311977"/>
                <a:gd name="connsiteY7" fmla="*/ 404114 h 858084"/>
                <a:gd name="connsiteX8" fmla="*/ 857635 w 1311977"/>
                <a:gd name="connsiteY8" fmla="*/ 404420 h 858084"/>
                <a:gd name="connsiteX9" fmla="*/ 857347 w 1311977"/>
                <a:gd name="connsiteY9" fmla="*/ 404134 h 858084"/>
                <a:gd name="connsiteX10" fmla="*/ 857347 w 1311977"/>
                <a:gd name="connsiteY10" fmla="*/ 404114 h 858084"/>
                <a:gd name="connsiteX11" fmla="*/ 404114 w 1311977"/>
                <a:gd name="connsiteY11" fmla="*/ 738 h 858084"/>
                <a:gd name="connsiteX12" fmla="*/ 738 w 1311977"/>
                <a:gd name="connsiteY12" fmla="*/ 453971 h 858084"/>
                <a:gd name="connsiteX13" fmla="*/ 453971 w 1311977"/>
                <a:gd name="connsiteY13" fmla="*/ 857347 h 858084"/>
                <a:gd name="connsiteX14" fmla="*/ 857347 w 1311977"/>
                <a:gd name="connsiteY14" fmla="*/ 453971 h 858084"/>
                <a:gd name="connsiteX15" fmla="*/ 857685 w 1311977"/>
                <a:gd name="connsiteY15" fmla="*/ 453631 h 858084"/>
                <a:gd name="connsiteX16" fmla="*/ 857721 w 1311977"/>
                <a:gd name="connsiteY16" fmla="*/ 453633 h 858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11977" h="858084">
                  <a:moveTo>
                    <a:pt x="857722" y="453633"/>
                  </a:moveTo>
                  <a:cubicBezTo>
                    <a:pt x="857894" y="453618"/>
                    <a:pt x="858045" y="453746"/>
                    <a:pt x="858060" y="453919"/>
                  </a:cubicBezTo>
                  <a:cubicBezTo>
                    <a:pt x="858061" y="453936"/>
                    <a:pt x="858061" y="453953"/>
                    <a:pt x="858060" y="453971"/>
                  </a:cubicBezTo>
                  <a:lnTo>
                    <a:pt x="858060" y="836621"/>
                  </a:lnTo>
                  <a:lnTo>
                    <a:pt x="1311978" y="836621"/>
                  </a:lnTo>
                  <a:lnTo>
                    <a:pt x="1311978" y="21465"/>
                  </a:lnTo>
                  <a:lnTo>
                    <a:pt x="858060" y="21465"/>
                  </a:lnTo>
                  <a:lnTo>
                    <a:pt x="858060" y="404114"/>
                  </a:lnTo>
                  <a:cubicBezTo>
                    <a:pt x="858060" y="404114"/>
                    <a:pt x="858060" y="404420"/>
                    <a:pt x="857635" y="404420"/>
                  </a:cubicBezTo>
                  <a:cubicBezTo>
                    <a:pt x="857476" y="404420"/>
                    <a:pt x="857347" y="404292"/>
                    <a:pt x="857347" y="404134"/>
                  </a:cubicBezTo>
                  <a:cubicBezTo>
                    <a:pt x="857347" y="404127"/>
                    <a:pt x="857347" y="404121"/>
                    <a:pt x="857347" y="404114"/>
                  </a:cubicBezTo>
                  <a:cubicBezTo>
                    <a:pt x="843580" y="167568"/>
                    <a:pt x="640661" y="-13030"/>
                    <a:pt x="404114" y="738"/>
                  </a:cubicBezTo>
                  <a:cubicBezTo>
                    <a:pt x="167568" y="14505"/>
                    <a:pt x="-13030" y="217424"/>
                    <a:pt x="738" y="453971"/>
                  </a:cubicBezTo>
                  <a:cubicBezTo>
                    <a:pt x="14505" y="690517"/>
                    <a:pt x="217424" y="871115"/>
                    <a:pt x="453971" y="857347"/>
                  </a:cubicBezTo>
                  <a:cubicBezTo>
                    <a:pt x="671295" y="844699"/>
                    <a:pt x="844699" y="671295"/>
                    <a:pt x="857347" y="453971"/>
                  </a:cubicBezTo>
                  <a:cubicBezTo>
                    <a:pt x="857347" y="453783"/>
                    <a:pt x="857498" y="453631"/>
                    <a:pt x="857685" y="453631"/>
                  </a:cubicBezTo>
                  <a:cubicBezTo>
                    <a:pt x="857697" y="453631"/>
                    <a:pt x="857709" y="453631"/>
                    <a:pt x="857721" y="453633"/>
                  </a:cubicBezTo>
                  <a:close/>
                </a:path>
              </a:pathLst>
            </a:custGeom>
            <a:solidFill>
              <a:srgbClr val="00C8AA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9" name="Rectangle 13">
            <a:extLst>
              <a:ext uri="{FF2B5EF4-FFF2-40B4-BE49-F238E27FC236}">
                <a16:creationId xmlns:a16="http://schemas.microsoft.com/office/drawing/2014/main" id="{181BC479-E406-43F4-962D-405BE1F374A5}"/>
              </a:ext>
            </a:extLst>
          </p:cNvPr>
          <p:cNvSpPr/>
          <p:nvPr userDrawn="1"/>
        </p:nvSpPr>
        <p:spPr>
          <a:xfrm>
            <a:off x="0" y="557161"/>
            <a:ext cx="551384" cy="989098"/>
          </a:xfrm>
          <a:prstGeom prst="rect">
            <a:avLst/>
          </a:prstGeom>
          <a:solidFill>
            <a:srgbClr val="00C8AA"/>
          </a:solidFill>
          <a:ln w="394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3937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 descr="Afbeelding met elektronica, monitor, binnen, computer&#10;&#10;Automatisch gegenereerde beschrijving">
            <a:extLst>
              <a:ext uri="{FF2B5EF4-FFF2-40B4-BE49-F238E27FC236}">
                <a16:creationId xmlns:a16="http://schemas.microsoft.com/office/drawing/2014/main" id="{A69516D9-4BEE-419D-8570-DC8A0C34E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282" y="555624"/>
            <a:ext cx="11289436" cy="5465663"/>
          </a:xfrm>
          <a:prstGeom prst="rect">
            <a:avLst/>
          </a:prstGeom>
        </p:spPr>
      </p:pic>
      <p:sp>
        <p:nvSpPr>
          <p:cNvPr id="13" name="Tijdelijke aanduiding voor afbeelding 13">
            <a:extLst>
              <a:ext uri="{FF2B5EF4-FFF2-40B4-BE49-F238E27FC236}">
                <a16:creationId xmlns:a16="http://schemas.microsoft.com/office/drawing/2014/main" id="{36354360-8653-4C58-9196-5A3DD95FF3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57413" y="937942"/>
            <a:ext cx="7872509" cy="4470402"/>
          </a:xfrm>
          <a:solidFill>
            <a:schemeClr val="tx2"/>
          </a:solidFill>
        </p:spPr>
        <p:txBody>
          <a:bodyPr lIns="144000" tIns="144000" rIns="144000" bIns="144000">
            <a:noAutofit/>
          </a:bodyPr>
          <a:lstStyle>
            <a:lvl1pPr marL="0" indent="0"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12F372B-E232-4157-AF85-D45C8B6D6B7A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1CD66CB9-40CC-4C1B-8E61-22093601929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766438" y="6041999"/>
            <a:ext cx="1148615" cy="567601"/>
            <a:chOff x="3965264" y="2375296"/>
            <a:chExt cx="4261193" cy="2105716"/>
          </a:xfrm>
        </p:grpSpPr>
        <p:sp>
          <p:nvSpPr>
            <p:cNvPr id="6" name="Freeform: Shape 4">
              <a:extLst>
                <a:ext uri="{FF2B5EF4-FFF2-40B4-BE49-F238E27FC236}">
                  <a16:creationId xmlns:a16="http://schemas.microsoft.com/office/drawing/2014/main" id="{4F76FE2A-905B-4C93-ABD3-0ECD77A7CBC1}"/>
                </a:ext>
              </a:extLst>
            </p:cNvPr>
            <p:cNvSpPr/>
            <p:nvPr/>
          </p:nvSpPr>
          <p:spPr>
            <a:xfrm>
              <a:off x="3965264" y="3580204"/>
              <a:ext cx="4246346" cy="556134"/>
            </a:xfrm>
            <a:custGeom>
              <a:avLst/>
              <a:gdLst>
                <a:gd name="connsiteX0" fmla="*/ 856012 w 4246346"/>
                <a:gd name="connsiteY0" fmla="*/ 206099 h 556134"/>
                <a:gd name="connsiteX1" fmla="*/ 856012 w 4246346"/>
                <a:gd name="connsiteY1" fmla="*/ 542506 h 556134"/>
                <a:gd name="connsiteX2" fmla="*/ 714251 w 4246346"/>
                <a:gd name="connsiteY2" fmla="*/ 542506 h 556134"/>
                <a:gd name="connsiteX3" fmla="*/ 714251 w 4246346"/>
                <a:gd name="connsiteY3" fmla="*/ 251896 h 556134"/>
                <a:gd name="connsiteX4" fmla="*/ 611203 w 4246346"/>
                <a:gd name="connsiteY4" fmla="*/ 133584 h 556134"/>
                <a:gd name="connsiteX5" fmla="*/ 499430 w 4246346"/>
                <a:gd name="connsiteY5" fmla="*/ 252990 h 556134"/>
                <a:gd name="connsiteX6" fmla="*/ 499430 w 4246346"/>
                <a:gd name="connsiteY6" fmla="*/ 542506 h 556134"/>
                <a:gd name="connsiteX7" fmla="*/ 357126 w 4246346"/>
                <a:gd name="connsiteY7" fmla="*/ 542506 h 556134"/>
                <a:gd name="connsiteX8" fmla="*/ 357126 w 4246346"/>
                <a:gd name="connsiteY8" fmla="*/ 251896 h 556134"/>
                <a:gd name="connsiteX9" fmla="*/ 254078 w 4246346"/>
                <a:gd name="connsiteY9" fmla="*/ 133584 h 556134"/>
                <a:gd name="connsiteX10" fmla="*/ 142305 w 4246346"/>
                <a:gd name="connsiteY10" fmla="*/ 252990 h 556134"/>
                <a:gd name="connsiteX11" fmla="*/ 142305 w 4246346"/>
                <a:gd name="connsiteY11" fmla="*/ 542506 h 556134"/>
                <a:gd name="connsiteX12" fmla="*/ 0 w 4246346"/>
                <a:gd name="connsiteY12" fmla="*/ 542506 h 556134"/>
                <a:gd name="connsiteX13" fmla="*/ 0 w 4246346"/>
                <a:gd name="connsiteY13" fmla="*/ 14178 h 556134"/>
                <a:gd name="connsiteX14" fmla="*/ 138488 w 4246346"/>
                <a:gd name="connsiteY14" fmla="*/ 14178 h 556134"/>
                <a:gd name="connsiteX15" fmla="*/ 138488 w 4246346"/>
                <a:gd name="connsiteY15" fmla="*/ 76335 h 556134"/>
                <a:gd name="connsiteX16" fmla="*/ 293880 w 4246346"/>
                <a:gd name="connsiteY16" fmla="*/ 0 h 556134"/>
                <a:gd name="connsiteX17" fmla="*/ 468353 w 4246346"/>
                <a:gd name="connsiteY17" fmla="*/ 90513 h 556134"/>
                <a:gd name="connsiteX18" fmla="*/ 647732 w 4246346"/>
                <a:gd name="connsiteY18" fmla="*/ 0 h 556134"/>
                <a:gd name="connsiteX19" fmla="*/ 856012 w 4246346"/>
                <a:gd name="connsiteY19" fmla="*/ 206099 h 556134"/>
                <a:gd name="connsiteX20" fmla="*/ 1459469 w 4246346"/>
                <a:gd name="connsiteY20" fmla="*/ 277526 h 556134"/>
                <a:gd name="connsiteX21" fmla="*/ 1456744 w 4246346"/>
                <a:gd name="connsiteY21" fmla="*/ 325505 h 556134"/>
                <a:gd name="connsiteX22" fmla="*/ 1082171 w 4246346"/>
                <a:gd name="connsiteY22" fmla="*/ 325505 h 556134"/>
                <a:gd name="connsiteX23" fmla="*/ 1217933 w 4246346"/>
                <a:gd name="connsiteY23" fmla="*/ 435096 h 556134"/>
                <a:gd name="connsiteX24" fmla="*/ 1351514 w 4246346"/>
                <a:gd name="connsiteY24" fmla="*/ 384392 h 556134"/>
                <a:gd name="connsiteX25" fmla="*/ 1434935 w 4246346"/>
                <a:gd name="connsiteY25" fmla="*/ 475986 h 556134"/>
                <a:gd name="connsiteX26" fmla="*/ 1209754 w 4246346"/>
                <a:gd name="connsiteY26" fmla="*/ 556134 h 556134"/>
                <a:gd name="connsiteX27" fmla="*/ 935503 w 4246346"/>
                <a:gd name="connsiteY27" fmla="*/ 279708 h 556134"/>
                <a:gd name="connsiteX28" fmla="*/ 1202666 w 4246346"/>
                <a:gd name="connsiteY28" fmla="*/ 0 h 556134"/>
                <a:gd name="connsiteX29" fmla="*/ 1459469 w 4246346"/>
                <a:gd name="connsiteY29" fmla="*/ 277526 h 556134"/>
                <a:gd name="connsiteX30" fmla="*/ 1082716 w 4246346"/>
                <a:gd name="connsiteY30" fmla="*/ 228454 h 556134"/>
                <a:gd name="connsiteX31" fmla="*/ 1316619 w 4246346"/>
                <a:gd name="connsiteY31" fmla="*/ 228454 h 556134"/>
                <a:gd name="connsiteX32" fmla="*/ 1201575 w 4246346"/>
                <a:gd name="connsiteY32" fmla="*/ 122682 h 556134"/>
                <a:gd name="connsiteX33" fmla="*/ 1082716 w 4246346"/>
                <a:gd name="connsiteY33" fmla="*/ 228454 h 556134"/>
                <a:gd name="connsiteX34" fmla="*/ 2034067 w 4246346"/>
                <a:gd name="connsiteY34" fmla="*/ 277526 h 556134"/>
                <a:gd name="connsiteX35" fmla="*/ 2031342 w 4246346"/>
                <a:gd name="connsiteY35" fmla="*/ 325505 h 556134"/>
                <a:gd name="connsiteX36" fmla="*/ 1656769 w 4246346"/>
                <a:gd name="connsiteY36" fmla="*/ 325505 h 556134"/>
                <a:gd name="connsiteX37" fmla="*/ 1792532 w 4246346"/>
                <a:gd name="connsiteY37" fmla="*/ 435096 h 556134"/>
                <a:gd name="connsiteX38" fmla="*/ 1926113 w 4246346"/>
                <a:gd name="connsiteY38" fmla="*/ 384392 h 556134"/>
                <a:gd name="connsiteX39" fmla="*/ 2009533 w 4246346"/>
                <a:gd name="connsiteY39" fmla="*/ 475986 h 556134"/>
                <a:gd name="connsiteX40" fmla="*/ 1784353 w 4246346"/>
                <a:gd name="connsiteY40" fmla="*/ 556134 h 556134"/>
                <a:gd name="connsiteX41" fmla="*/ 1510101 w 4246346"/>
                <a:gd name="connsiteY41" fmla="*/ 279707 h 556134"/>
                <a:gd name="connsiteX42" fmla="*/ 1777265 w 4246346"/>
                <a:gd name="connsiteY42" fmla="*/ 0 h 556134"/>
                <a:gd name="connsiteX43" fmla="*/ 2034067 w 4246346"/>
                <a:gd name="connsiteY43" fmla="*/ 277526 h 556134"/>
                <a:gd name="connsiteX44" fmla="*/ 1657314 w 4246346"/>
                <a:gd name="connsiteY44" fmla="*/ 228454 h 556134"/>
                <a:gd name="connsiteX45" fmla="*/ 1891218 w 4246346"/>
                <a:gd name="connsiteY45" fmla="*/ 228454 h 556134"/>
                <a:gd name="connsiteX46" fmla="*/ 1776173 w 4246346"/>
                <a:gd name="connsiteY46" fmla="*/ 122682 h 556134"/>
                <a:gd name="connsiteX47" fmla="*/ 1657314 w 4246346"/>
                <a:gd name="connsiteY47" fmla="*/ 228454 h 556134"/>
                <a:gd name="connsiteX48" fmla="*/ 2973424 w 4246346"/>
                <a:gd name="connsiteY48" fmla="*/ 206099 h 556134"/>
                <a:gd name="connsiteX49" fmla="*/ 2973424 w 4246346"/>
                <a:gd name="connsiteY49" fmla="*/ 542506 h 556134"/>
                <a:gd name="connsiteX50" fmla="*/ 2831664 w 4246346"/>
                <a:gd name="connsiteY50" fmla="*/ 542506 h 556134"/>
                <a:gd name="connsiteX51" fmla="*/ 2831664 w 4246346"/>
                <a:gd name="connsiteY51" fmla="*/ 251896 h 556134"/>
                <a:gd name="connsiteX52" fmla="*/ 2728616 w 4246346"/>
                <a:gd name="connsiteY52" fmla="*/ 133584 h 556134"/>
                <a:gd name="connsiteX53" fmla="*/ 2616843 w 4246346"/>
                <a:gd name="connsiteY53" fmla="*/ 252990 h 556134"/>
                <a:gd name="connsiteX54" fmla="*/ 2616843 w 4246346"/>
                <a:gd name="connsiteY54" fmla="*/ 542506 h 556134"/>
                <a:gd name="connsiteX55" fmla="*/ 2474538 w 4246346"/>
                <a:gd name="connsiteY55" fmla="*/ 542506 h 556134"/>
                <a:gd name="connsiteX56" fmla="*/ 2474538 w 4246346"/>
                <a:gd name="connsiteY56" fmla="*/ 251896 h 556134"/>
                <a:gd name="connsiteX57" fmla="*/ 2371490 w 4246346"/>
                <a:gd name="connsiteY57" fmla="*/ 133584 h 556134"/>
                <a:gd name="connsiteX58" fmla="*/ 2259717 w 4246346"/>
                <a:gd name="connsiteY58" fmla="*/ 252990 h 556134"/>
                <a:gd name="connsiteX59" fmla="*/ 2259717 w 4246346"/>
                <a:gd name="connsiteY59" fmla="*/ 542506 h 556134"/>
                <a:gd name="connsiteX60" fmla="*/ 2117412 w 4246346"/>
                <a:gd name="connsiteY60" fmla="*/ 542506 h 556134"/>
                <a:gd name="connsiteX61" fmla="*/ 2117412 w 4246346"/>
                <a:gd name="connsiteY61" fmla="*/ 14178 h 556134"/>
                <a:gd name="connsiteX62" fmla="*/ 2255900 w 4246346"/>
                <a:gd name="connsiteY62" fmla="*/ 14178 h 556134"/>
                <a:gd name="connsiteX63" fmla="*/ 2255900 w 4246346"/>
                <a:gd name="connsiteY63" fmla="*/ 76335 h 556134"/>
                <a:gd name="connsiteX64" fmla="*/ 2411292 w 4246346"/>
                <a:gd name="connsiteY64" fmla="*/ 0 h 556134"/>
                <a:gd name="connsiteX65" fmla="*/ 2585766 w 4246346"/>
                <a:gd name="connsiteY65" fmla="*/ 90513 h 556134"/>
                <a:gd name="connsiteX66" fmla="*/ 2765145 w 4246346"/>
                <a:gd name="connsiteY66" fmla="*/ 0 h 556134"/>
                <a:gd name="connsiteX67" fmla="*/ 2973424 w 4246346"/>
                <a:gd name="connsiteY67" fmla="*/ 206099 h 556134"/>
                <a:gd name="connsiteX68" fmla="*/ 3624316 w 4246346"/>
                <a:gd name="connsiteY68" fmla="*/ 278070 h 556134"/>
                <a:gd name="connsiteX69" fmla="*/ 3338071 w 4246346"/>
                <a:gd name="connsiteY69" fmla="*/ 556134 h 556134"/>
                <a:gd name="connsiteX70" fmla="*/ 3052915 w 4246346"/>
                <a:gd name="connsiteY70" fmla="*/ 278070 h 556134"/>
                <a:gd name="connsiteX71" fmla="*/ 3338071 w 4246346"/>
                <a:gd name="connsiteY71" fmla="*/ 0 h 556134"/>
                <a:gd name="connsiteX72" fmla="*/ 3624316 w 4246346"/>
                <a:gd name="connsiteY72" fmla="*/ 278070 h 556134"/>
                <a:gd name="connsiteX73" fmla="*/ 3197947 w 4246346"/>
                <a:gd name="connsiteY73" fmla="*/ 278070 h 556134"/>
                <a:gd name="connsiteX74" fmla="*/ 3338071 w 4246346"/>
                <a:gd name="connsiteY74" fmla="*/ 423644 h 556134"/>
                <a:gd name="connsiteX75" fmla="*/ 3478741 w 4246346"/>
                <a:gd name="connsiteY75" fmla="*/ 278070 h 556134"/>
                <a:gd name="connsiteX76" fmla="*/ 3338071 w 4246346"/>
                <a:gd name="connsiteY76" fmla="*/ 132490 h 556134"/>
                <a:gd name="connsiteX77" fmla="*/ 3197947 w 4246346"/>
                <a:gd name="connsiteY77" fmla="*/ 278070 h 556134"/>
                <a:gd name="connsiteX78" fmla="*/ 4246347 w 4246346"/>
                <a:gd name="connsiteY78" fmla="*/ 278070 h 556134"/>
                <a:gd name="connsiteX79" fmla="*/ 3960101 w 4246346"/>
                <a:gd name="connsiteY79" fmla="*/ 556134 h 556134"/>
                <a:gd name="connsiteX80" fmla="*/ 3674945 w 4246346"/>
                <a:gd name="connsiteY80" fmla="*/ 278070 h 556134"/>
                <a:gd name="connsiteX81" fmla="*/ 3960101 w 4246346"/>
                <a:gd name="connsiteY81" fmla="*/ 0 h 556134"/>
                <a:gd name="connsiteX82" fmla="*/ 4246347 w 4246346"/>
                <a:gd name="connsiteY82" fmla="*/ 278070 h 556134"/>
                <a:gd name="connsiteX83" fmla="*/ 3819977 w 4246346"/>
                <a:gd name="connsiteY83" fmla="*/ 278070 h 556134"/>
                <a:gd name="connsiteX84" fmla="*/ 3960101 w 4246346"/>
                <a:gd name="connsiteY84" fmla="*/ 423644 h 556134"/>
                <a:gd name="connsiteX85" fmla="*/ 4100771 w 4246346"/>
                <a:gd name="connsiteY85" fmla="*/ 278070 h 556134"/>
                <a:gd name="connsiteX86" fmla="*/ 3960101 w 4246346"/>
                <a:gd name="connsiteY86" fmla="*/ 132490 h 556134"/>
                <a:gd name="connsiteX87" fmla="*/ 3819977 w 4246346"/>
                <a:gd name="connsiteY87" fmla="*/ 278070 h 55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4246346" h="556134">
                  <a:moveTo>
                    <a:pt x="856012" y="206099"/>
                  </a:moveTo>
                  <a:lnTo>
                    <a:pt x="856012" y="542506"/>
                  </a:lnTo>
                  <a:lnTo>
                    <a:pt x="714251" y="542506"/>
                  </a:lnTo>
                  <a:lnTo>
                    <a:pt x="714251" y="251896"/>
                  </a:lnTo>
                  <a:cubicBezTo>
                    <a:pt x="714251" y="175568"/>
                    <a:pt x="675540" y="133584"/>
                    <a:pt x="611203" y="133584"/>
                  </a:cubicBezTo>
                  <a:cubicBezTo>
                    <a:pt x="550138" y="133584"/>
                    <a:pt x="499430" y="173386"/>
                    <a:pt x="499430" y="252990"/>
                  </a:cubicBezTo>
                  <a:lnTo>
                    <a:pt x="499430" y="542506"/>
                  </a:lnTo>
                  <a:lnTo>
                    <a:pt x="357126" y="542506"/>
                  </a:lnTo>
                  <a:lnTo>
                    <a:pt x="357126" y="251896"/>
                  </a:lnTo>
                  <a:cubicBezTo>
                    <a:pt x="357126" y="175568"/>
                    <a:pt x="318960" y="133584"/>
                    <a:pt x="254078" y="133584"/>
                  </a:cubicBezTo>
                  <a:cubicBezTo>
                    <a:pt x="193012" y="133584"/>
                    <a:pt x="142305" y="173386"/>
                    <a:pt x="142305" y="252990"/>
                  </a:cubicBezTo>
                  <a:lnTo>
                    <a:pt x="142305" y="542506"/>
                  </a:lnTo>
                  <a:lnTo>
                    <a:pt x="0" y="542506"/>
                  </a:lnTo>
                  <a:lnTo>
                    <a:pt x="0" y="14178"/>
                  </a:lnTo>
                  <a:lnTo>
                    <a:pt x="138488" y="14178"/>
                  </a:lnTo>
                  <a:lnTo>
                    <a:pt x="138488" y="76335"/>
                  </a:lnTo>
                  <a:cubicBezTo>
                    <a:pt x="176109" y="20173"/>
                    <a:pt x="233903" y="0"/>
                    <a:pt x="293880" y="0"/>
                  </a:cubicBezTo>
                  <a:cubicBezTo>
                    <a:pt x="370211" y="0"/>
                    <a:pt x="432913" y="34351"/>
                    <a:pt x="468353" y="90513"/>
                  </a:cubicBezTo>
                  <a:cubicBezTo>
                    <a:pt x="509244" y="23449"/>
                    <a:pt x="578488" y="0"/>
                    <a:pt x="647732" y="0"/>
                  </a:cubicBezTo>
                  <a:cubicBezTo>
                    <a:pt x="772046" y="0"/>
                    <a:pt x="856012" y="83424"/>
                    <a:pt x="856012" y="206099"/>
                  </a:cubicBezTo>
                  <a:close/>
                  <a:moveTo>
                    <a:pt x="1459469" y="277526"/>
                  </a:moveTo>
                  <a:cubicBezTo>
                    <a:pt x="1459504" y="293559"/>
                    <a:pt x="1458594" y="309580"/>
                    <a:pt x="1456744" y="325505"/>
                  </a:cubicBezTo>
                  <a:lnTo>
                    <a:pt x="1082171" y="325505"/>
                  </a:lnTo>
                  <a:cubicBezTo>
                    <a:pt x="1097436" y="401839"/>
                    <a:pt x="1150869" y="435096"/>
                    <a:pt x="1217933" y="435096"/>
                  </a:cubicBezTo>
                  <a:cubicBezTo>
                    <a:pt x="1263732" y="435096"/>
                    <a:pt x="1313348" y="416555"/>
                    <a:pt x="1351514" y="384392"/>
                  </a:cubicBezTo>
                  <a:lnTo>
                    <a:pt x="1434935" y="475986"/>
                  </a:lnTo>
                  <a:cubicBezTo>
                    <a:pt x="1374960" y="531054"/>
                    <a:pt x="1298627" y="556134"/>
                    <a:pt x="1209754" y="556134"/>
                  </a:cubicBezTo>
                  <a:cubicBezTo>
                    <a:pt x="1047822" y="556134"/>
                    <a:pt x="935503" y="445999"/>
                    <a:pt x="935503" y="279708"/>
                  </a:cubicBezTo>
                  <a:cubicBezTo>
                    <a:pt x="935503" y="113411"/>
                    <a:pt x="1044549" y="0"/>
                    <a:pt x="1202666" y="0"/>
                  </a:cubicBezTo>
                  <a:cubicBezTo>
                    <a:pt x="1354785" y="0"/>
                    <a:pt x="1458924" y="112867"/>
                    <a:pt x="1459469" y="277526"/>
                  </a:cubicBezTo>
                  <a:close/>
                  <a:moveTo>
                    <a:pt x="1082716" y="228454"/>
                  </a:moveTo>
                  <a:lnTo>
                    <a:pt x="1316619" y="228454"/>
                  </a:lnTo>
                  <a:cubicBezTo>
                    <a:pt x="1303534" y="160846"/>
                    <a:pt x="1262641" y="122682"/>
                    <a:pt x="1201575" y="122682"/>
                  </a:cubicBezTo>
                  <a:cubicBezTo>
                    <a:pt x="1134513" y="122682"/>
                    <a:pt x="1095256" y="163028"/>
                    <a:pt x="1082716" y="228454"/>
                  </a:cubicBezTo>
                  <a:close/>
                  <a:moveTo>
                    <a:pt x="2034067" y="277526"/>
                  </a:moveTo>
                  <a:cubicBezTo>
                    <a:pt x="2034102" y="293559"/>
                    <a:pt x="2033192" y="309579"/>
                    <a:pt x="2031342" y="325505"/>
                  </a:cubicBezTo>
                  <a:lnTo>
                    <a:pt x="1656769" y="325505"/>
                  </a:lnTo>
                  <a:cubicBezTo>
                    <a:pt x="1672035" y="401839"/>
                    <a:pt x="1725468" y="435096"/>
                    <a:pt x="1792532" y="435096"/>
                  </a:cubicBezTo>
                  <a:cubicBezTo>
                    <a:pt x="1838330" y="435096"/>
                    <a:pt x="1887947" y="416555"/>
                    <a:pt x="1926113" y="384392"/>
                  </a:cubicBezTo>
                  <a:lnTo>
                    <a:pt x="2009533" y="475986"/>
                  </a:lnTo>
                  <a:cubicBezTo>
                    <a:pt x="1949558" y="531054"/>
                    <a:pt x="1873225" y="556134"/>
                    <a:pt x="1784353" y="556134"/>
                  </a:cubicBezTo>
                  <a:cubicBezTo>
                    <a:pt x="1622420" y="556134"/>
                    <a:pt x="1510101" y="445998"/>
                    <a:pt x="1510101" y="279707"/>
                  </a:cubicBezTo>
                  <a:cubicBezTo>
                    <a:pt x="1510101" y="113411"/>
                    <a:pt x="1619147" y="0"/>
                    <a:pt x="1777265" y="0"/>
                  </a:cubicBezTo>
                  <a:cubicBezTo>
                    <a:pt x="1929383" y="0"/>
                    <a:pt x="2033522" y="112867"/>
                    <a:pt x="2034067" y="277526"/>
                  </a:cubicBezTo>
                  <a:close/>
                  <a:moveTo>
                    <a:pt x="1657314" y="228454"/>
                  </a:moveTo>
                  <a:lnTo>
                    <a:pt x="1891218" y="228454"/>
                  </a:lnTo>
                  <a:cubicBezTo>
                    <a:pt x="1878132" y="160846"/>
                    <a:pt x="1837239" y="122682"/>
                    <a:pt x="1776173" y="122682"/>
                  </a:cubicBezTo>
                  <a:cubicBezTo>
                    <a:pt x="1709111" y="122682"/>
                    <a:pt x="1669855" y="163028"/>
                    <a:pt x="1657314" y="228454"/>
                  </a:cubicBezTo>
                  <a:close/>
                  <a:moveTo>
                    <a:pt x="2973424" y="206099"/>
                  </a:moveTo>
                  <a:lnTo>
                    <a:pt x="2973424" y="542506"/>
                  </a:lnTo>
                  <a:lnTo>
                    <a:pt x="2831664" y="542506"/>
                  </a:lnTo>
                  <a:lnTo>
                    <a:pt x="2831664" y="251896"/>
                  </a:lnTo>
                  <a:cubicBezTo>
                    <a:pt x="2831664" y="175568"/>
                    <a:pt x="2792952" y="133584"/>
                    <a:pt x="2728616" y="133584"/>
                  </a:cubicBezTo>
                  <a:cubicBezTo>
                    <a:pt x="2667550" y="133584"/>
                    <a:pt x="2616843" y="173386"/>
                    <a:pt x="2616843" y="252990"/>
                  </a:cubicBezTo>
                  <a:lnTo>
                    <a:pt x="2616843" y="542506"/>
                  </a:lnTo>
                  <a:lnTo>
                    <a:pt x="2474538" y="542506"/>
                  </a:lnTo>
                  <a:lnTo>
                    <a:pt x="2474538" y="251896"/>
                  </a:lnTo>
                  <a:cubicBezTo>
                    <a:pt x="2474538" y="175568"/>
                    <a:pt x="2436372" y="133584"/>
                    <a:pt x="2371490" y="133584"/>
                  </a:cubicBezTo>
                  <a:cubicBezTo>
                    <a:pt x="2310424" y="133584"/>
                    <a:pt x="2259717" y="173386"/>
                    <a:pt x="2259717" y="252990"/>
                  </a:cubicBezTo>
                  <a:lnTo>
                    <a:pt x="2259717" y="542506"/>
                  </a:lnTo>
                  <a:lnTo>
                    <a:pt x="2117412" y="542506"/>
                  </a:lnTo>
                  <a:lnTo>
                    <a:pt x="2117412" y="14178"/>
                  </a:lnTo>
                  <a:lnTo>
                    <a:pt x="2255900" y="14178"/>
                  </a:lnTo>
                  <a:lnTo>
                    <a:pt x="2255900" y="76335"/>
                  </a:lnTo>
                  <a:cubicBezTo>
                    <a:pt x="2293521" y="20173"/>
                    <a:pt x="2351316" y="0"/>
                    <a:pt x="2411292" y="0"/>
                  </a:cubicBezTo>
                  <a:cubicBezTo>
                    <a:pt x="2487623" y="0"/>
                    <a:pt x="2550326" y="34351"/>
                    <a:pt x="2585766" y="90513"/>
                  </a:cubicBezTo>
                  <a:cubicBezTo>
                    <a:pt x="2626657" y="23449"/>
                    <a:pt x="2695901" y="0"/>
                    <a:pt x="2765145" y="0"/>
                  </a:cubicBezTo>
                  <a:cubicBezTo>
                    <a:pt x="2889458" y="0"/>
                    <a:pt x="2973424" y="83424"/>
                    <a:pt x="2973424" y="206099"/>
                  </a:cubicBezTo>
                  <a:close/>
                  <a:moveTo>
                    <a:pt x="3624316" y="278070"/>
                  </a:moveTo>
                  <a:cubicBezTo>
                    <a:pt x="3624316" y="437278"/>
                    <a:pt x="3502730" y="556134"/>
                    <a:pt x="3338071" y="556134"/>
                  </a:cubicBezTo>
                  <a:cubicBezTo>
                    <a:pt x="3173957" y="556134"/>
                    <a:pt x="3052915" y="437278"/>
                    <a:pt x="3052915" y="278070"/>
                  </a:cubicBezTo>
                  <a:cubicBezTo>
                    <a:pt x="3052915" y="118862"/>
                    <a:pt x="3173957" y="0"/>
                    <a:pt x="3338071" y="0"/>
                  </a:cubicBezTo>
                  <a:cubicBezTo>
                    <a:pt x="3502730" y="0"/>
                    <a:pt x="3624316" y="118862"/>
                    <a:pt x="3624316" y="278070"/>
                  </a:cubicBezTo>
                  <a:close/>
                  <a:moveTo>
                    <a:pt x="3197947" y="278070"/>
                  </a:moveTo>
                  <a:cubicBezTo>
                    <a:pt x="3197947" y="363669"/>
                    <a:pt x="3257922" y="423644"/>
                    <a:pt x="3338071" y="423644"/>
                  </a:cubicBezTo>
                  <a:cubicBezTo>
                    <a:pt x="3418220" y="423644"/>
                    <a:pt x="3478741" y="363669"/>
                    <a:pt x="3478741" y="278070"/>
                  </a:cubicBezTo>
                  <a:cubicBezTo>
                    <a:pt x="3478741" y="192471"/>
                    <a:pt x="3418220" y="132490"/>
                    <a:pt x="3338071" y="132490"/>
                  </a:cubicBezTo>
                  <a:cubicBezTo>
                    <a:pt x="3257922" y="132490"/>
                    <a:pt x="3197947" y="192471"/>
                    <a:pt x="3197947" y="278070"/>
                  </a:cubicBezTo>
                  <a:close/>
                  <a:moveTo>
                    <a:pt x="4246347" y="278070"/>
                  </a:moveTo>
                  <a:cubicBezTo>
                    <a:pt x="4246347" y="437278"/>
                    <a:pt x="4124760" y="556134"/>
                    <a:pt x="3960101" y="556134"/>
                  </a:cubicBezTo>
                  <a:cubicBezTo>
                    <a:pt x="3795988" y="556134"/>
                    <a:pt x="3674945" y="437278"/>
                    <a:pt x="3674945" y="278070"/>
                  </a:cubicBezTo>
                  <a:cubicBezTo>
                    <a:pt x="3674945" y="118862"/>
                    <a:pt x="3795988" y="0"/>
                    <a:pt x="3960101" y="0"/>
                  </a:cubicBezTo>
                  <a:cubicBezTo>
                    <a:pt x="4124760" y="0"/>
                    <a:pt x="4246347" y="118862"/>
                    <a:pt x="4246347" y="278070"/>
                  </a:cubicBezTo>
                  <a:close/>
                  <a:moveTo>
                    <a:pt x="3819977" y="278070"/>
                  </a:moveTo>
                  <a:cubicBezTo>
                    <a:pt x="3819977" y="363669"/>
                    <a:pt x="3879952" y="423644"/>
                    <a:pt x="3960101" y="423644"/>
                  </a:cubicBezTo>
                  <a:cubicBezTo>
                    <a:pt x="4040251" y="423644"/>
                    <a:pt x="4100771" y="363669"/>
                    <a:pt x="4100771" y="278070"/>
                  </a:cubicBezTo>
                  <a:cubicBezTo>
                    <a:pt x="4100771" y="192471"/>
                    <a:pt x="4040251" y="132490"/>
                    <a:pt x="3960101" y="132490"/>
                  </a:cubicBezTo>
                  <a:cubicBezTo>
                    <a:pt x="3879952" y="132490"/>
                    <a:pt x="3819977" y="192471"/>
                    <a:pt x="3819977" y="278070"/>
                  </a:cubicBez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" name="Freeform: Shape 5">
              <a:extLst>
                <a:ext uri="{FF2B5EF4-FFF2-40B4-BE49-F238E27FC236}">
                  <a16:creationId xmlns:a16="http://schemas.microsoft.com/office/drawing/2014/main" id="{7331973E-26BF-4D7C-AFC5-0855F6681880}"/>
                </a:ext>
              </a:extLst>
            </p:cNvPr>
            <p:cNvSpPr/>
            <p:nvPr/>
          </p:nvSpPr>
          <p:spPr>
            <a:xfrm>
              <a:off x="3965265" y="4309700"/>
              <a:ext cx="4261192" cy="171312"/>
            </a:xfrm>
            <a:custGeom>
              <a:avLst/>
              <a:gdLst>
                <a:gd name="connsiteX0" fmla="*/ 150905 w 4261192"/>
                <a:gd name="connsiteY0" fmla="*/ 2726 h 171312"/>
                <a:gd name="connsiteX1" fmla="*/ 94878 w 4261192"/>
                <a:gd name="connsiteY1" fmla="*/ 168554 h 171312"/>
                <a:gd name="connsiteX2" fmla="*/ 56027 w 4261192"/>
                <a:gd name="connsiteY2" fmla="*/ 168554 h 171312"/>
                <a:gd name="connsiteX3" fmla="*/ 0 w 4261192"/>
                <a:gd name="connsiteY3" fmla="*/ 2726 h 171312"/>
                <a:gd name="connsiteX4" fmla="*/ 34351 w 4261192"/>
                <a:gd name="connsiteY4" fmla="*/ 2726 h 171312"/>
                <a:gd name="connsiteX5" fmla="*/ 75689 w 4261192"/>
                <a:gd name="connsiteY5" fmla="*/ 133254 h 171312"/>
                <a:gd name="connsiteX6" fmla="*/ 117265 w 4261192"/>
                <a:gd name="connsiteY6" fmla="*/ 2726 h 171312"/>
                <a:gd name="connsiteX7" fmla="*/ 275952 w 4261192"/>
                <a:gd name="connsiteY7" fmla="*/ 138468 h 171312"/>
                <a:gd name="connsiteX8" fmla="*/ 275952 w 4261192"/>
                <a:gd name="connsiteY8" fmla="*/ 168554 h 171312"/>
                <a:gd name="connsiteX9" fmla="*/ 167688 w 4261192"/>
                <a:gd name="connsiteY9" fmla="*/ 168554 h 171312"/>
                <a:gd name="connsiteX10" fmla="*/ 167688 w 4261192"/>
                <a:gd name="connsiteY10" fmla="*/ 2726 h 171312"/>
                <a:gd name="connsiteX11" fmla="*/ 200144 w 4261192"/>
                <a:gd name="connsiteY11" fmla="*/ 2726 h 171312"/>
                <a:gd name="connsiteX12" fmla="*/ 200144 w 4261192"/>
                <a:gd name="connsiteY12" fmla="*/ 138468 h 171312"/>
                <a:gd name="connsiteX13" fmla="*/ 389730 w 4261192"/>
                <a:gd name="connsiteY13" fmla="*/ 131003 h 171312"/>
                <a:gd name="connsiteX14" fmla="*/ 328728 w 4261192"/>
                <a:gd name="connsiteY14" fmla="*/ 131003 h 171312"/>
                <a:gd name="connsiteX15" fmla="*/ 316646 w 4261192"/>
                <a:gd name="connsiteY15" fmla="*/ 168554 h 171312"/>
                <a:gd name="connsiteX16" fmla="*/ 283006 w 4261192"/>
                <a:gd name="connsiteY16" fmla="*/ 168554 h 171312"/>
                <a:gd name="connsiteX17" fmla="*/ 340336 w 4261192"/>
                <a:gd name="connsiteY17" fmla="*/ 2726 h 171312"/>
                <a:gd name="connsiteX18" fmla="*/ 378713 w 4261192"/>
                <a:gd name="connsiteY18" fmla="*/ 2726 h 171312"/>
                <a:gd name="connsiteX19" fmla="*/ 436044 w 4261192"/>
                <a:gd name="connsiteY19" fmla="*/ 168554 h 171312"/>
                <a:gd name="connsiteX20" fmla="*/ 401812 w 4261192"/>
                <a:gd name="connsiteY20" fmla="*/ 168554 h 171312"/>
                <a:gd name="connsiteX21" fmla="*/ 380135 w 4261192"/>
                <a:gd name="connsiteY21" fmla="*/ 101513 h 171312"/>
                <a:gd name="connsiteX22" fmla="*/ 359169 w 4261192"/>
                <a:gd name="connsiteY22" fmla="*/ 36602 h 171312"/>
                <a:gd name="connsiteX23" fmla="*/ 338322 w 4261192"/>
                <a:gd name="connsiteY23" fmla="*/ 101513 h 171312"/>
                <a:gd name="connsiteX24" fmla="*/ 546522 w 4261192"/>
                <a:gd name="connsiteY24" fmla="*/ 131003 h 171312"/>
                <a:gd name="connsiteX25" fmla="*/ 485520 w 4261192"/>
                <a:gd name="connsiteY25" fmla="*/ 131003 h 171312"/>
                <a:gd name="connsiteX26" fmla="*/ 473438 w 4261192"/>
                <a:gd name="connsiteY26" fmla="*/ 168554 h 171312"/>
                <a:gd name="connsiteX27" fmla="*/ 439798 w 4261192"/>
                <a:gd name="connsiteY27" fmla="*/ 168554 h 171312"/>
                <a:gd name="connsiteX28" fmla="*/ 497128 w 4261192"/>
                <a:gd name="connsiteY28" fmla="*/ 2726 h 171312"/>
                <a:gd name="connsiteX29" fmla="*/ 535505 w 4261192"/>
                <a:gd name="connsiteY29" fmla="*/ 2726 h 171312"/>
                <a:gd name="connsiteX30" fmla="*/ 592836 w 4261192"/>
                <a:gd name="connsiteY30" fmla="*/ 168554 h 171312"/>
                <a:gd name="connsiteX31" fmla="*/ 558603 w 4261192"/>
                <a:gd name="connsiteY31" fmla="*/ 168554 h 171312"/>
                <a:gd name="connsiteX32" fmla="*/ 536927 w 4261192"/>
                <a:gd name="connsiteY32" fmla="*/ 101513 h 171312"/>
                <a:gd name="connsiteX33" fmla="*/ 515961 w 4261192"/>
                <a:gd name="connsiteY33" fmla="*/ 36602 h 171312"/>
                <a:gd name="connsiteX34" fmla="*/ 495114 w 4261192"/>
                <a:gd name="connsiteY34" fmla="*/ 101513 h 171312"/>
                <a:gd name="connsiteX35" fmla="*/ 776277 w 4261192"/>
                <a:gd name="connsiteY35" fmla="*/ 168554 h 171312"/>
                <a:gd name="connsiteX36" fmla="*/ 744059 w 4261192"/>
                <a:gd name="connsiteY36" fmla="*/ 168554 h 171312"/>
                <a:gd name="connsiteX37" fmla="*/ 744059 w 4261192"/>
                <a:gd name="connsiteY37" fmla="*/ 46549 h 171312"/>
                <a:gd name="connsiteX38" fmla="*/ 709473 w 4261192"/>
                <a:gd name="connsiteY38" fmla="*/ 141905 h 171312"/>
                <a:gd name="connsiteX39" fmla="*/ 676544 w 4261192"/>
                <a:gd name="connsiteY39" fmla="*/ 141905 h 171312"/>
                <a:gd name="connsiteX40" fmla="*/ 641956 w 4261192"/>
                <a:gd name="connsiteY40" fmla="*/ 47024 h 171312"/>
                <a:gd name="connsiteX41" fmla="*/ 641956 w 4261192"/>
                <a:gd name="connsiteY41" fmla="*/ 168554 h 171312"/>
                <a:gd name="connsiteX42" fmla="*/ 609619 w 4261192"/>
                <a:gd name="connsiteY42" fmla="*/ 168554 h 171312"/>
                <a:gd name="connsiteX43" fmla="*/ 609619 w 4261192"/>
                <a:gd name="connsiteY43" fmla="*/ 2726 h 171312"/>
                <a:gd name="connsiteX44" fmla="*/ 655341 w 4261192"/>
                <a:gd name="connsiteY44" fmla="*/ 2726 h 171312"/>
                <a:gd name="connsiteX45" fmla="*/ 693007 w 4261192"/>
                <a:gd name="connsiteY45" fmla="*/ 103527 h 171312"/>
                <a:gd name="connsiteX46" fmla="*/ 730674 w 4261192"/>
                <a:gd name="connsiteY46" fmla="*/ 2726 h 171312"/>
                <a:gd name="connsiteX47" fmla="*/ 776277 w 4261192"/>
                <a:gd name="connsiteY47" fmla="*/ 2726 h 171312"/>
                <a:gd name="connsiteX48" fmla="*/ 907272 w 4261192"/>
                <a:gd name="connsiteY48" fmla="*/ 43945 h 171312"/>
                <a:gd name="connsiteX49" fmla="*/ 866879 w 4261192"/>
                <a:gd name="connsiteY49" fmla="*/ 30323 h 171312"/>
                <a:gd name="connsiteX50" fmla="*/ 839874 w 4261192"/>
                <a:gd name="connsiteY50" fmla="*/ 49275 h 171312"/>
                <a:gd name="connsiteX51" fmla="*/ 869368 w 4261192"/>
                <a:gd name="connsiteY51" fmla="*/ 69292 h 171312"/>
                <a:gd name="connsiteX52" fmla="*/ 879198 w 4261192"/>
                <a:gd name="connsiteY52" fmla="*/ 71543 h 171312"/>
                <a:gd name="connsiteX53" fmla="*/ 926105 w 4261192"/>
                <a:gd name="connsiteY53" fmla="*/ 118804 h 171312"/>
                <a:gd name="connsiteX54" fmla="*/ 863682 w 4261192"/>
                <a:gd name="connsiteY54" fmla="*/ 171158 h 171312"/>
                <a:gd name="connsiteX55" fmla="*/ 800429 w 4261192"/>
                <a:gd name="connsiteY55" fmla="*/ 148653 h 171312"/>
                <a:gd name="connsiteX56" fmla="*/ 819145 w 4261192"/>
                <a:gd name="connsiteY56" fmla="*/ 124256 h 171312"/>
                <a:gd name="connsiteX57" fmla="*/ 863682 w 4261192"/>
                <a:gd name="connsiteY57" fmla="*/ 141072 h 171312"/>
                <a:gd name="connsiteX58" fmla="*/ 891636 w 4261192"/>
                <a:gd name="connsiteY58" fmla="*/ 121883 h 171312"/>
                <a:gd name="connsiteX59" fmla="*/ 863208 w 4261192"/>
                <a:gd name="connsiteY59" fmla="*/ 101866 h 171312"/>
                <a:gd name="connsiteX60" fmla="*/ 852430 w 4261192"/>
                <a:gd name="connsiteY60" fmla="*/ 99499 h 171312"/>
                <a:gd name="connsiteX61" fmla="*/ 805760 w 4261192"/>
                <a:gd name="connsiteY61" fmla="*/ 50699 h 171312"/>
                <a:gd name="connsiteX62" fmla="*/ 866051 w 4261192"/>
                <a:gd name="connsiteY62" fmla="*/ 116 h 171312"/>
                <a:gd name="connsiteX63" fmla="*/ 924329 w 4261192"/>
                <a:gd name="connsiteY63" fmla="*/ 18952 h 171312"/>
                <a:gd name="connsiteX64" fmla="*/ 1032456 w 4261192"/>
                <a:gd name="connsiteY64" fmla="*/ 168554 h 171312"/>
                <a:gd name="connsiteX65" fmla="*/ 1000000 w 4261192"/>
                <a:gd name="connsiteY65" fmla="*/ 168554 h 171312"/>
                <a:gd name="connsiteX66" fmla="*/ 1000000 w 4261192"/>
                <a:gd name="connsiteY66" fmla="*/ 2726 h 171312"/>
                <a:gd name="connsiteX67" fmla="*/ 1032456 w 4261192"/>
                <a:gd name="connsiteY67" fmla="*/ 2726 h 171312"/>
                <a:gd name="connsiteX68" fmla="*/ 1197369 w 4261192"/>
                <a:gd name="connsiteY68" fmla="*/ 168554 h 171312"/>
                <a:gd name="connsiteX69" fmla="*/ 1166336 w 4261192"/>
                <a:gd name="connsiteY69" fmla="*/ 168554 h 171312"/>
                <a:gd name="connsiteX70" fmla="*/ 1094792 w 4261192"/>
                <a:gd name="connsiteY70" fmla="*/ 60762 h 171312"/>
                <a:gd name="connsiteX71" fmla="*/ 1094792 w 4261192"/>
                <a:gd name="connsiteY71" fmla="*/ 168554 h 171312"/>
                <a:gd name="connsiteX72" fmla="*/ 1062573 w 4261192"/>
                <a:gd name="connsiteY72" fmla="*/ 168554 h 171312"/>
                <a:gd name="connsiteX73" fmla="*/ 1062573 w 4261192"/>
                <a:gd name="connsiteY73" fmla="*/ 2726 h 171312"/>
                <a:gd name="connsiteX74" fmla="*/ 1093607 w 4261192"/>
                <a:gd name="connsiteY74" fmla="*/ 2726 h 171312"/>
                <a:gd name="connsiteX75" fmla="*/ 1165270 w 4261192"/>
                <a:gd name="connsiteY75" fmla="*/ 110749 h 171312"/>
                <a:gd name="connsiteX76" fmla="*/ 1165270 w 4261192"/>
                <a:gd name="connsiteY76" fmla="*/ 2726 h 171312"/>
                <a:gd name="connsiteX77" fmla="*/ 1197369 w 4261192"/>
                <a:gd name="connsiteY77" fmla="*/ 2726 h 171312"/>
                <a:gd name="connsiteX78" fmla="*/ 1328348 w 4261192"/>
                <a:gd name="connsiteY78" fmla="*/ 43945 h 171312"/>
                <a:gd name="connsiteX79" fmla="*/ 1287955 w 4261192"/>
                <a:gd name="connsiteY79" fmla="*/ 30323 h 171312"/>
                <a:gd name="connsiteX80" fmla="*/ 1260950 w 4261192"/>
                <a:gd name="connsiteY80" fmla="*/ 49275 h 171312"/>
                <a:gd name="connsiteX81" fmla="*/ 1290444 w 4261192"/>
                <a:gd name="connsiteY81" fmla="*/ 69292 h 171312"/>
                <a:gd name="connsiteX82" fmla="*/ 1300274 w 4261192"/>
                <a:gd name="connsiteY82" fmla="*/ 71543 h 171312"/>
                <a:gd name="connsiteX83" fmla="*/ 1347181 w 4261192"/>
                <a:gd name="connsiteY83" fmla="*/ 118804 h 171312"/>
                <a:gd name="connsiteX84" fmla="*/ 1284758 w 4261192"/>
                <a:gd name="connsiteY84" fmla="*/ 171158 h 171312"/>
                <a:gd name="connsiteX85" fmla="*/ 1221506 w 4261192"/>
                <a:gd name="connsiteY85" fmla="*/ 148653 h 171312"/>
                <a:gd name="connsiteX86" fmla="*/ 1240221 w 4261192"/>
                <a:gd name="connsiteY86" fmla="*/ 124256 h 171312"/>
                <a:gd name="connsiteX87" fmla="*/ 1284758 w 4261192"/>
                <a:gd name="connsiteY87" fmla="*/ 141072 h 171312"/>
                <a:gd name="connsiteX88" fmla="*/ 1312711 w 4261192"/>
                <a:gd name="connsiteY88" fmla="*/ 121883 h 171312"/>
                <a:gd name="connsiteX89" fmla="*/ 1284284 w 4261192"/>
                <a:gd name="connsiteY89" fmla="*/ 101866 h 171312"/>
                <a:gd name="connsiteX90" fmla="*/ 1273506 w 4261192"/>
                <a:gd name="connsiteY90" fmla="*/ 99499 h 171312"/>
                <a:gd name="connsiteX91" fmla="*/ 1226836 w 4261192"/>
                <a:gd name="connsiteY91" fmla="*/ 50699 h 171312"/>
                <a:gd name="connsiteX92" fmla="*/ 1287126 w 4261192"/>
                <a:gd name="connsiteY92" fmla="*/ 116 h 171312"/>
                <a:gd name="connsiteX93" fmla="*/ 1345404 w 4261192"/>
                <a:gd name="connsiteY93" fmla="*/ 18952 h 171312"/>
                <a:gd name="connsiteX94" fmla="*/ 1481580 w 4261192"/>
                <a:gd name="connsiteY94" fmla="*/ 32811 h 171312"/>
                <a:gd name="connsiteX95" fmla="*/ 1436214 w 4261192"/>
                <a:gd name="connsiteY95" fmla="*/ 32811 h 171312"/>
                <a:gd name="connsiteX96" fmla="*/ 1436214 w 4261192"/>
                <a:gd name="connsiteY96" fmla="*/ 168554 h 171312"/>
                <a:gd name="connsiteX97" fmla="*/ 1403759 w 4261192"/>
                <a:gd name="connsiteY97" fmla="*/ 168554 h 171312"/>
                <a:gd name="connsiteX98" fmla="*/ 1403759 w 4261192"/>
                <a:gd name="connsiteY98" fmla="*/ 32811 h 171312"/>
                <a:gd name="connsiteX99" fmla="*/ 1358393 w 4261192"/>
                <a:gd name="connsiteY99" fmla="*/ 32811 h 171312"/>
                <a:gd name="connsiteX100" fmla="*/ 1358393 w 4261192"/>
                <a:gd name="connsiteY100" fmla="*/ 2726 h 171312"/>
                <a:gd name="connsiteX101" fmla="*/ 1481580 w 4261192"/>
                <a:gd name="connsiteY101" fmla="*/ 2726 h 171312"/>
                <a:gd name="connsiteX102" fmla="*/ 1532226 w 4261192"/>
                <a:gd name="connsiteY102" fmla="*/ 168554 h 171312"/>
                <a:gd name="connsiteX103" fmla="*/ 1499770 w 4261192"/>
                <a:gd name="connsiteY103" fmla="*/ 168554 h 171312"/>
                <a:gd name="connsiteX104" fmla="*/ 1499770 w 4261192"/>
                <a:gd name="connsiteY104" fmla="*/ 2726 h 171312"/>
                <a:gd name="connsiteX105" fmla="*/ 1532226 w 4261192"/>
                <a:gd name="connsiteY105" fmla="*/ 2726 h 171312"/>
                <a:gd name="connsiteX106" fmla="*/ 1673451 w 4261192"/>
                <a:gd name="connsiteY106" fmla="*/ 32811 h 171312"/>
                <a:gd name="connsiteX107" fmla="*/ 1628085 w 4261192"/>
                <a:gd name="connsiteY107" fmla="*/ 32811 h 171312"/>
                <a:gd name="connsiteX108" fmla="*/ 1628085 w 4261192"/>
                <a:gd name="connsiteY108" fmla="*/ 168554 h 171312"/>
                <a:gd name="connsiteX109" fmla="*/ 1595629 w 4261192"/>
                <a:gd name="connsiteY109" fmla="*/ 168554 h 171312"/>
                <a:gd name="connsiteX110" fmla="*/ 1595629 w 4261192"/>
                <a:gd name="connsiteY110" fmla="*/ 32811 h 171312"/>
                <a:gd name="connsiteX111" fmla="*/ 1550263 w 4261192"/>
                <a:gd name="connsiteY111" fmla="*/ 32811 h 171312"/>
                <a:gd name="connsiteX112" fmla="*/ 1550263 w 4261192"/>
                <a:gd name="connsiteY112" fmla="*/ 2726 h 171312"/>
                <a:gd name="connsiteX113" fmla="*/ 1673451 w 4261192"/>
                <a:gd name="connsiteY113" fmla="*/ 2726 h 171312"/>
                <a:gd name="connsiteX114" fmla="*/ 1819330 w 4261192"/>
                <a:gd name="connsiteY114" fmla="*/ 107792 h 171312"/>
                <a:gd name="connsiteX115" fmla="*/ 1754776 w 4261192"/>
                <a:gd name="connsiteY115" fmla="*/ 171158 h 171312"/>
                <a:gd name="connsiteX116" fmla="*/ 1690102 w 4261192"/>
                <a:gd name="connsiteY116" fmla="*/ 107792 h 171312"/>
                <a:gd name="connsiteX117" fmla="*/ 1690102 w 4261192"/>
                <a:gd name="connsiteY117" fmla="*/ 2726 h 171312"/>
                <a:gd name="connsiteX118" fmla="*/ 1722558 w 4261192"/>
                <a:gd name="connsiteY118" fmla="*/ 2726 h 171312"/>
                <a:gd name="connsiteX119" fmla="*/ 1722558 w 4261192"/>
                <a:gd name="connsiteY119" fmla="*/ 106131 h 171312"/>
                <a:gd name="connsiteX120" fmla="*/ 1754776 w 4261192"/>
                <a:gd name="connsiteY120" fmla="*/ 139891 h 171312"/>
                <a:gd name="connsiteX121" fmla="*/ 1786995 w 4261192"/>
                <a:gd name="connsiteY121" fmla="*/ 106131 h 171312"/>
                <a:gd name="connsiteX122" fmla="*/ 1786995 w 4261192"/>
                <a:gd name="connsiteY122" fmla="*/ 2726 h 171312"/>
                <a:gd name="connsiteX123" fmla="*/ 1819330 w 4261192"/>
                <a:gd name="connsiteY123" fmla="*/ 2726 h 171312"/>
                <a:gd name="connsiteX124" fmla="*/ 1975766 w 4261192"/>
                <a:gd name="connsiteY124" fmla="*/ 107792 h 171312"/>
                <a:gd name="connsiteX125" fmla="*/ 1911212 w 4261192"/>
                <a:gd name="connsiteY125" fmla="*/ 171158 h 171312"/>
                <a:gd name="connsiteX126" fmla="*/ 1846538 w 4261192"/>
                <a:gd name="connsiteY126" fmla="*/ 107792 h 171312"/>
                <a:gd name="connsiteX127" fmla="*/ 1846538 w 4261192"/>
                <a:gd name="connsiteY127" fmla="*/ 2726 h 171312"/>
                <a:gd name="connsiteX128" fmla="*/ 1878994 w 4261192"/>
                <a:gd name="connsiteY128" fmla="*/ 2726 h 171312"/>
                <a:gd name="connsiteX129" fmla="*/ 1878994 w 4261192"/>
                <a:gd name="connsiteY129" fmla="*/ 106131 h 171312"/>
                <a:gd name="connsiteX130" fmla="*/ 1911212 w 4261192"/>
                <a:gd name="connsiteY130" fmla="*/ 139891 h 171312"/>
                <a:gd name="connsiteX131" fmla="*/ 1943431 w 4261192"/>
                <a:gd name="connsiteY131" fmla="*/ 106131 h 171312"/>
                <a:gd name="connsiteX132" fmla="*/ 1943431 w 4261192"/>
                <a:gd name="connsiteY132" fmla="*/ 2726 h 171312"/>
                <a:gd name="connsiteX133" fmla="*/ 1975766 w 4261192"/>
                <a:gd name="connsiteY133" fmla="*/ 2726 h 171312"/>
                <a:gd name="connsiteX134" fmla="*/ 2115620 w 4261192"/>
                <a:gd name="connsiteY134" fmla="*/ 32811 h 171312"/>
                <a:gd name="connsiteX135" fmla="*/ 2070254 w 4261192"/>
                <a:gd name="connsiteY135" fmla="*/ 32811 h 171312"/>
                <a:gd name="connsiteX136" fmla="*/ 2070254 w 4261192"/>
                <a:gd name="connsiteY136" fmla="*/ 168554 h 171312"/>
                <a:gd name="connsiteX137" fmla="*/ 2037798 w 4261192"/>
                <a:gd name="connsiteY137" fmla="*/ 168554 h 171312"/>
                <a:gd name="connsiteX138" fmla="*/ 2037798 w 4261192"/>
                <a:gd name="connsiteY138" fmla="*/ 32811 h 171312"/>
                <a:gd name="connsiteX139" fmla="*/ 1992432 w 4261192"/>
                <a:gd name="connsiteY139" fmla="*/ 32811 h 171312"/>
                <a:gd name="connsiteX140" fmla="*/ 1992432 w 4261192"/>
                <a:gd name="connsiteY140" fmla="*/ 2726 h 171312"/>
                <a:gd name="connsiteX141" fmla="*/ 2115620 w 4261192"/>
                <a:gd name="connsiteY141" fmla="*/ 2726 h 171312"/>
                <a:gd name="connsiteX142" fmla="*/ 2315301 w 4261192"/>
                <a:gd name="connsiteY142" fmla="*/ 2726 h 171312"/>
                <a:gd name="connsiteX143" fmla="*/ 2259274 w 4261192"/>
                <a:gd name="connsiteY143" fmla="*/ 168554 h 171312"/>
                <a:gd name="connsiteX144" fmla="*/ 2220423 w 4261192"/>
                <a:gd name="connsiteY144" fmla="*/ 168554 h 171312"/>
                <a:gd name="connsiteX145" fmla="*/ 2164396 w 4261192"/>
                <a:gd name="connsiteY145" fmla="*/ 2726 h 171312"/>
                <a:gd name="connsiteX146" fmla="*/ 2198747 w 4261192"/>
                <a:gd name="connsiteY146" fmla="*/ 2726 h 171312"/>
                <a:gd name="connsiteX147" fmla="*/ 2240085 w 4261192"/>
                <a:gd name="connsiteY147" fmla="*/ 133254 h 171312"/>
                <a:gd name="connsiteX148" fmla="*/ 2281661 w 4261192"/>
                <a:gd name="connsiteY148" fmla="*/ 2726 h 171312"/>
                <a:gd name="connsiteX149" fmla="*/ 2473272 w 4261192"/>
                <a:gd name="connsiteY149" fmla="*/ 85640 h 171312"/>
                <a:gd name="connsiteX150" fmla="*/ 2396399 w 4261192"/>
                <a:gd name="connsiteY150" fmla="*/ 171279 h 171312"/>
                <a:gd name="connsiteX151" fmla="*/ 2319525 w 4261192"/>
                <a:gd name="connsiteY151" fmla="*/ 85640 h 171312"/>
                <a:gd name="connsiteX152" fmla="*/ 2396399 w 4261192"/>
                <a:gd name="connsiteY152" fmla="*/ 0 h 171312"/>
                <a:gd name="connsiteX153" fmla="*/ 2473272 w 4261192"/>
                <a:gd name="connsiteY153" fmla="*/ 85640 h 171312"/>
                <a:gd name="connsiteX154" fmla="*/ 2353165 w 4261192"/>
                <a:gd name="connsiteY154" fmla="*/ 85640 h 171312"/>
                <a:gd name="connsiteX155" fmla="*/ 2396399 w 4261192"/>
                <a:gd name="connsiteY155" fmla="*/ 139891 h 171312"/>
                <a:gd name="connsiteX156" fmla="*/ 2439633 w 4261192"/>
                <a:gd name="connsiteY156" fmla="*/ 85640 h 171312"/>
                <a:gd name="connsiteX157" fmla="*/ 2396399 w 4261192"/>
                <a:gd name="connsiteY157" fmla="*/ 31388 h 171312"/>
                <a:gd name="connsiteX158" fmla="*/ 2353164 w 4261192"/>
                <a:gd name="connsiteY158" fmla="*/ 85640 h 171312"/>
                <a:gd name="connsiteX159" fmla="*/ 2644881 w 4261192"/>
                <a:gd name="connsiteY159" fmla="*/ 85640 h 171312"/>
                <a:gd name="connsiteX160" fmla="*/ 2568008 w 4261192"/>
                <a:gd name="connsiteY160" fmla="*/ 171279 h 171312"/>
                <a:gd name="connsiteX161" fmla="*/ 2491134 w 4261192"/>
                <a:gd name="connsiteY161" fmla="*/ 85640 h 171312"/>
                <a:gd name="connsiteX162" fmla="*/ 2568008 w 4261192"/>
                <a:gd name="connsiteY162" fmla="*/ 0 h 171312"/>
                <a:gd name="connsiteX163" fmla="*/ 2644881 w 4261192"/>
                <a:gd name="connsiteY163" fmla="*/ 85640 h 171312"/>
                <a:gd name="connsiteX164" fmla="*/ 2524773 w 4261192"/>
                <a:gd name="connsiteY164" fmla="*/ 85640 h 171312"/>
                <a:gd name="connsiteX165" fmla="*/ 2568008 w 4261192"/>
                <a:gd name="connsiteY165" fmla="*/ 139891 h 171312"/>
                <a:gd name="connsiteX166" fmla="*/ 2611242 w 4261192"/>
                <a:gd name="connsiteY166" fmla="*/ 85640 h 171312"/>
                <a:gd name="connsiteX167" fmla="*/ 2568008 w 4261192"/>
                <a:gd name="connsiteY167" fmla="*/ 31388 h 171312"/>
                <a:gd name="connsiteX168" fmla="*/ 2524773 w 4261192"/>
                <a:gd name="connsiteY168" fmla="*/ 85640 h 171312"/>
                <a:gd name="connsiteX169" fmla="*/ 2709531 w 4261192"/>
                <a:gd name="connsiteY169" fmla="*/ 103290 h 171312"/>
                <a:gd name="connsiteX170" fmla="*/ 2701358 w 4261192"/>
                <a:gd name="connsiteY170" fmla="*/ 103290 h 171312"/>
                <a:gd name="connsiteX171" fmla="*/ 2701358 w 4261192"/>
                <a:gd name="connsiteY171" fmla="*/ 168554 h 171312"/>
                <a:gd name="connsiteX172" fmla="*/ 2668902 w 4261192"/>
                <a:gd name="connsiteY172" fmla="*/ 168554 h 171312"/>
                <a:gd name="connsiteX173" fmla="*/ 2668902 w 4261192"/>
                <a:gd name="connsiteY173" fmla="*/ 2726 h 171312"/>
                <a:gd name="connsiteX174" fmla="*/ 2730733 w 4261192"/>
                <a:gd name="connsiteY174" fmla="*/ 2726 h 171312"/>
                <a:gd name="connsiteX175" fmla="*/ 2788774 w 4261192"/>
                <a:gd name="connsiteY175" fmla="*/ 53893 h 171312"/>
                <a:gd name="connsiteX176" fmla="*/ 2744354 w 4261192"/>
                <a:gd name="connsiteY176" fmla="*/ 102340 h 171312"/>
                <a:gd name="connsiteX177" fmla="*/ 2790076 w 4261192"/>
                <a:gd name="connsiteY177" fmla="*/ 168554 h 171312"/>
                <a:gd name="connsiteX178" fmla="*/ 2751935 w 4261192"/>
                <a:gd name="connsiteY178" fmla="*/ 168554 h 171312"/>
                <a:gd name="connsiteX179" fmla="*/ 2701358 w 4261192"/>
                <a:gd name="connsiteY179" fmla="*/ 75692 h 171312"/>
                <a:gd name="connsiteX180" fmla="*/ 2730378 w 4261192"/>
                <a:gd name="connsiteY180" fmla="*/ 75692 h 171312"/>
                <a:gd name="connsiteX181" fmla="*/ 2755608 w 4261192"/>
                <a:gd name="connsiteY181" fmla="*/ 53893 h 171312"/>
                <a:gd name="connsiteX182" fmla="*/ 2730378 w 4261192"/>
                <a:gd name="connsiteY182" fmla="*/ 32453 h 171312"/>
                <a:gd name="connsiteX183" fmla="*/ 2701358 w 4261192"/>
                <a:gd name="connsiteY183" fmla="*/ 32453 h 171312"/>
                <a:gd name="connsiteX184" fmla="*/ 2994269 w 4261192"/>
                <a:gd name="connsiteY184" fmla="*/ 2726 h 171312"/>
                <a:gd name="connsiteX185" fmla="*/ 2994269 w 4261192"/>
                <a:gd name="connsiteY185" fmla="*/ 168554 h 171312"/>
                <a:gd name="connsiteX186" fmla="*/ 2961933 w 4261192"/>
                <a:gd name="connsiteY186" fmla="*/ 168554 h 171312"/>
                <a:gd name="connsiteX187" fmla="*/ 2961933 w 4261192"/>
                <a:gd name="connsiteY187" fmla="*/ 99852 h 171312"/>
                <a:gd name="connsiteX188" fmla="*/ 2895127 w 4261192"/>
                <a:gd name="connsiteY188" fmla="*/ 99852 h 171312"/>
                <a:gd name="connsiteX189" fmla="*/ 2895127 w 4261192"/>
                <a:gd name="connsiteY189" fmla="*/ 168554 h 171312"/>
                <a:gd name="connsiteX190" fmla="*/ 2862672 w 4261192"/>
                <a:gd name="connsiteY190" fmla="*/ 168554 h 171312"/>
                <a:gd name="connsiteX191" fmla="*/ 2862672 w 4261192"/>
                <a:gd name="connsiteY191" fmla="*/ 2726 h 171312"/>
                <a:gd name="connsiteX192" fmla="*/ 2895127 w 4261192"/>
                <a:gd name="connsiteY192" fmla="*/ 2726 h 171312"/>
                <a:gd name="connsiteX193" fmla="*/ 2895127 w 4261192"/>
                <a:gd name="connsiteY193" fmla="*/ 69888 h 171312"/>
                <a:gd name="connsiteX194" fmla="*/ 2961932 w 4261192"/>
                <a:gd name="connsiteY194" fmla="*/ 69888 h 171312"/>
                <a:gd name="connsiteX195" fmla="*/ 2961932 w 4261192"/>
                <a:gd name="connsiteY195" fmla="*/ 2726 h 171312"/>
                <a:gd name="connsiteX196" fmla="*/ 3134484 w 4261192"/>
                <a:gd name="connsiteY196" fmla="*/ 139058 h 171312"/>
                <a:gd name="connsiteX197" fmla="*/ 3134484 w 4261192"/>
                <a:gd name="connsiteY197" fmla="*/ 168554 h 171312"/>
                <a:gd name="connsiteX198" fmla="*/ 3024444 w 4261192"/>
                <a:gd name="connsiteY198" fmla="*/ 168554 h 171312"/>
                <a:gd name="connsiteX199" fmla="*/ 3024444 w 4261192"/>
                <a:gd name="connsiteY199" fmla="*/ 2726 h 171312"/>
                <a:gd name="connsiteX200" fmla="*/ 3134128 w 4261192"/>
                <a:gd name="connsiteY200" fmla="*/ 2726 h 171312"/>
                <a:gd name="connsiteX201" fmla="*/ 3134128 w 4261192"/>
                <a:gd name="connsiteY201" fmla="*/ 32216 h 171312"/>
                <a:gd name="connsiteX202" fmla="*/ 3056899 w 4261192"/>
                <a:gd name="connsiteY202" fmla="*/ 32216 h 171312"/>
                <a:gd name="connsiteX203" fmla="*/ 3056899 w 4261192"/>
                <a:gd name="connsiteY203" fmla="*/ 70119 h 171312"/>
                <a:gd name="connsiteX204" fmla="*/ 3130101 w 4261192"/>
                <a:gd name="connsiteY204" fmla="*/ 70119 h 171312"/>
                <a:gd name="connsiteX205" fmla="*/ 3130101 w 4261192"/>
                <a:gd name="connsiteY205" fmla="*/ 99615 h 171312"/>
                <a:gd name="connsiteX206" fmla="*/ 3056899 w 4261192"/>
                <a:gd name="connsiteY206" fmla="*/ 99615 h 171312"/>
                <a:gd name="connsiteX207" fmla="*/ 3056899 w 4261192"/>
                <a:gd name="connsiteY207" fmla="*/ 139058 h 171312"/>
                <a:gd name="connsiteX208" fmla="*/ 3272788 w 4261192"/>
                <a:gd name="connsiteY208" fmla="*/ 32811 h 171312"/>
                <a:gd name="connsiteX209" fmla="*/ 3227422 w 4261192"/>
                <a:gd name="connsiteY209" fmla="*/ 32811 h 171312"/>
                <a:gd name="connsiteX210" fmla="*/ 3227422 w 4261192"/>
                <a:gd name="connsiteY210" fmla="*/ 168554 h 171312"/>
                <a:gd name="connsiteX211" fmla="*/ 3194966 w 4261192"/>
                <a:gd name="connsiteY211" fmla="*/ 168554 h 171312"/>
                <a:gd name="connsiteX212" fmla="*/ 3194966 w 4261192"/>
                <a:gd name="connsiteY212" fmla="*/ 32811 h 171312"/>
                <a:gd name="connsiteX213" fmla="*/ 3149600 w 4261192"/>
                <a:gd name="connsiteY213" fmla="*/ 32811 h 171312"/>
                <a:gd name="connsiteX214" fmla="*/ 3149600 w 4261192"/>
                <a:gd name="connsiteY214" fmla="*/ 2726 h 171312"/>
                <a:gd name="connsiteX215" fmla="*/ 3272788 w 4261192"/>
                <a:gd name="connsiteY215" fmla="*/ 2726 h 171312"/>
                <a:gd name="connsiteX216" fmla="*/ 3429000 w 4261192"/>
                <a:gd name="connsiteY216" fmla="*/ 131003 h 171312"/>
                <a:gd name="connsiteX217" fmla="*/ 3367997 w 4261192"/>
                <a:gd name="connsiteY217" fmla="*/ 131003 h 171312"/>
                <a:gd name="connsiteX218" fmla="*/ 3355916 w 4261192"/>
                <a:gd name="connsiteY218" fmla="*/ 168554 h 171312"/>
                <a:gd name="connsiteX219" fmla="*/ 3322275 w 4261192"/>
                <a:gd name="connsiteY219" fmla="*/ 168554 h 171312"/>
                <a:gd name="connsiteX220" fmla="*/ 3379606 w 4261192"/>
                <a:gd name="connsiteY220" fmla="*/ 2726 h 171312"/>
                <a:gd name="connsiteX221" fmla="*/ 3417983 w 4261192"/>
                <a:gd name="connsiteY221" fmla="*/ 2726 h 171312"/>
                <a:gd name="connsiteX222" fmla="*/ 3475313 w 4261192"/>
                <a:gd name="connsiteY222" fmla="*/ 168554 h 171312"/>
                <a:gd name="connsiteX223" fmla="*/ 3441081 w 4261192"/>
                <a:gd name="connsiteY223" fmla="*/ 168554 h 171312"/>
                <a:gd name="connsiteX224" fmla="*/ 3419405 w 4261192"/>
                <a:gd name="connsiteY224" fmla="*/ 101513 h 171312"/>
                <a:gd name="connsiteX225" fmla="*/ 3398439 w 4261192"/>
                <a:gd name="connsiteY225" fmla="*/ 36602 h 171312"/>
                <a:gd name="connsiteX226" fmla="*/ 3377592 w 4261192"/>
                <a:gd name="connsiteY226" fmla="*/ 101513 h 171312"/>
                <a:gd name="connsiteX227" fmla="*/ 3532724 w 4261192"/>
                <a:gd name="connsiteY227" fmla="*/ 103290 h 171312"/>
                <a:gd name="connsiteX228" fmla="*/ 3524552 w 4261192"/>
                <a:gd name="connsiteY228" fmla="*/ 103290 h 171312"/>
                <a:gd name="connsiteX229" fmla="*/ 3524552 w 4261192"/>
                <a:gd name="connsiteY229" fmla="*/ 168554 h 171312"/>
                <a:gd name="connsiteX230" fmla="*/ 3492096 w 4261192"/>
                <a:gd name="connsiteY230" fmla="*/ 168554 h 171312"/>
                <a:gd name="connsiteX231" fmla="*/ 3492096 w 4261192"/>
                <a:gd name="connsiteY231" fmla="*/ 2726 h 171312"/>
                <a:gd name="connsiteX232" fmla="*/ 3553928 w 4261192"/>
                <a:gd name="connsiteY232" fmla="*/ 2726 h 171312"/>
                <a:gd name="connsiteX233" fmla="*/ 3611968 w 4261192"/>
                <a:gd name="connsiteY233" fmla="*/ 53893 h 171312"/>
                <a:gd name="connsiteX234" fmla="*/ 3567548 w 4261192"/>
                <a:gd name="connsiteY234" fmla="*/ 102340 h 171312"/>
                <a:gd name="connsiteX235" fmla="*/ 3613270 w 4261192"/>
                <a:gd name="connsiteY235" fmla="*/ 168554 h 171312"/>
                <a:gd name="connsiteX236" fmla="*/ 3575129 w 4261192"/>
                <a:gd name="connsiteY236" fmla="*/ 168554 h 171312"/>
                <a:gd name="connsiteX237" fmla="*/ 3524552 w 4261192"/>
                <a:gd name="connsiteY237" fmla="*/ 75692 h 171312"/>
                <a:gd name="connsiteX238" fmla="*/ 3553572 w 4261192"/>
                <a:gd name="connsiteY238" fmla="*/ 75692 h 171312"/>
                <a:gd name="connsiteX239" fmla="*/ 3578802 w 4261192"/>
                <a:gd name="connsiteY239" fmla="*/ 53893 h 171312"/>
                <a:gd name="connsiteX240" fmla="*/ 3553572 w 4261192"/>
                <a:gd name="connsiteY240" fmla="*/ 32453 h 171312"/>
                <a:gd name="connsiteX241" fmla="*/ 3524552 w 4261192"/>
                <a:gd name="connsiteY241" fmla="*/ 32453 h 171312"/>
                <a:gd name="connsiteX242" fmla="*/ 3769349 w 4261192"/>
                <a:gd name="connsiteY242" fmla="*/ 37429 h 171312"/>
                <a:gd name="connsiteX243" fmla="*/ 3741394 w 4261192"/>
                <a:gd name="connsiteY243" fmla="*/ 52712 h 171312"/>
                <a:gd name="connsiteX244" fmla="*/ 3705860 w 4261192"/>
                <a:gd name="connsiteY244" fmla="*/ 31388 h 171312"/>
                <a:gd name="connsiteX245" fmla="*/ 3663099 w 4261192"/>
                <a:gd name="connsiteY245" fmla="*/ 85640 h 171312"/>
                <a:gd name="connsiteX246" fmla="*/ 3705979 w 4261192"/>
                <a:gd name="connsiteY246" fmla="*/ 139891 h 171312"/>
                <a:gd name="connsiteX247" fmla="*/ 3741750 w 4261192"/>
                <a:gd name="connsiteY247" fmla="*/ 118688 h 171312"/>
                <a:gd name="connsiteX248" fmla="*/ 3768520 w 4261192"/>
                <a:gd name="connsiteY248" fmla="*/ 135626 h 171312"/>
                <a:gd name="connsiteX249" fmla="*/ 3705979 w 4261192"/>
                <a:gd name="connsiteY249" fmla="*/ 171279 h 171312"/>
                <a:gd name="connsiteX250" fmla="*/ 3629460 w 4261192"/>
                <a:gd name="connsiteY250" fmla="*/ 85640 h 171312"/>
                <a:gd name="connsiteX251" fmla="*/ 3705979 w 4261192"/>
                <a:gd name="connsiteY251" fmla="*/ 0 h 171312"/>
                <a:gd name="connsiteX252" fmla="*/ 3769349 w 4261192"/>
                <a:gd name="connsiteY252" fmla="*/ 37429 h 171312"/>
                <a:gd name="connsiteX253" fmla="*/ 3922825 w 4261192"/>
                <a:gd name="connsiteY253" fmla="*/ 2726 h 171312"/>
                <a:gd name="connsiteX254" fmla="*/ 3922825 w 4261192"/>
                <a:gd name="connsiteY254" fmla="*/ 168554 h 171312"/>
                <a:gd name="connsiteX255" fmla="*/ 3890488 w 4261192"/>
                <a:gd name="connsiteY255" fmla="*/ 168554 h 171312"/>
                <a:gd name="connsiteX256" fmla="*/ 3890488 w 4261192"/>
                <a:gd name="connsiteY256" fmla="*/ 99852 h 171312"/>
                <a:gd name="connsiteX257" fmla="*/ 3823683 w 4261192"/>
                <a:gd name="connsiteY257" fmla="*/ 99852 h 171312"/>
                <a:gd name="connsiteX258" fmla="*/ 3823683 w 4261192"/>
                <a:gd name="connsiteY258" fmla="*/ 168554 h 171312"/>
                <a:gd name="connsiteX259" fmla="*/ 3791228 w 4261192"/>
                <a:gd name="connsiteY259" fmla="*/ 168554 h 171312"/>
                <a:gd name="connsiteX260" fmla="*/ 3791228 w 4261192"/>
                <a:gd name="connsiteY260" fmla="*/ 2726 h 171312"/>
                <a:gd name="connsiteX261" fmla="*/ 3823683 w 4261192"/>
                <a:gd name="connsiteY261" fmla="*/ 2726 h 171312"/>
                <a:gd name="connsiteX262" fmla="*/ 3823683 w 4261192"/>
                <a:gd name="connsiteY262" fmla="*/ 69888 h 171312"/>
                <a:gd name="connsiteX263" fmla="*/ 3890488 w 4261192"/>
                <a:gd name="connsiteY263" fmla="*/ 69888 h 171312"/>
                <a:gd name="connsiteX264" fmla="*/ 3890488 w 4261192"/>
                <a:gd name="connsiteY264" fmla="*/ 2726 h 171312"/>
                <a:gd name="connsiteX265" fmla="*/ 3985455 w 4261192"/>
                <a:gd name="connsiteY265" fmla="*/ 168554 h 171312"/>
                <a:gd name="connsiteX266" fmla="*/ 3952999 w 4261192"/>
                <a:gd name="connsiteY266" fmla="*/ 168554 h 171312"/>
                <a:gd name="connsiteX267" fmla="*/ 3952999 w 4261192"/>
                <a:gd name="connsiteY267" fmla="*/ 2726 h 171312"/>
                <a:gd name="connsiteX268" fmla="*/ 3985455 w 4261192"/>
                <a:gd name="connsiteY268" fmla="*/ 2726 h 171312"/>
                <a:gd name="connsiteX269" fmla="*/ 4125612 w 4261192"/>
                <a:gd name="connsiteY269" fmla="*/ 139058 h 171312"/>
                <a:gd name="connsiteX270" fmla="*/ 4125612 w 4261192"/>
                <a:gd name="connsiteY270" fmla="*/ 168554 h 171312"/>
                <a:gd name="connsiteX271" fmla="*/ 4015572 w 4261192"/>
                <a:gd name="connsiteY271" fmla="*/ 168554 h 171312"/>
                <a:gd name="connsiteX272" fmla="*/ 4015572 w 4261192"/>
                <a:gd name="connsiteY272" fmla="*/ 2726 h 171312"/>
                <a:gd name="connsiteX273" fmla="*/ 4125256 w 4261192"/>
                <a:gd name="connsiteY273" fmla="*/ 2726 h 171312"/>
                <a:gd name="connsiteX274" fmla="*/ 4125256 w 4261192"/>
                <a:gd name="connsiteY274" fmla="*/ 32216 h 171312"/>
                <a:gd name="connsiteX275" fmla="*/ 4048028 w 4261192"/>
                <a:gd name="connsiteY275" fmla="*/ 32216 h 171312"/>
                <a:gd name="connsiteX276" fmla="*/ 4048028 w 4261192"/>
                <a:gd name="connsiteY276" fmla="*/ 70119 h 171312"/>
                <a:gd name="connsiteX277" fmla="*/ 4121230 w 4261192"/>
                <a:gd name="connsiteY277" fmla="*/ 70119 h 171312"/>
                <a:gd name="connsiteX278" fmla="*/ 4121230 w 4261192"/>
                <a:gd name="connsiteY278" fmla="*/ 99615 h 171312"/>
                <a:gd name="connsiteX279" fmla="*/ 4048028 w 4261192"/>
                <a:gd name="connsiteY279" fmla="*/ 99615 h 171312"/>
                <a:gd name="connsiteX280" fmla="*/ 4048028 w 4261192"/>
                <a:gd name="connsiteY280" fmla="*/ 139058 h 171312"/>
                <a:gd name="connsiteX281" fmla="*/ 4185266 w 4261192"/>
                <a:gd name="connsiteY281" fmla="*/ 32216 h 171312"/>
                <a:gd name="connsiteX282" fmla="*/ 4185266 w 4261192"/>
                <a:gd name="connsiteY282" fmla="*/ 71427 h 171312"/>
                <a:gd name="connsiteX283" fmla="*/ 4256217 w 4261192"/>
                <a:gd name="connsiteY283" fmla="*/ 71427 h 171312"/>
                <a:gd name="connsiteX284" fmla="*/ 4256217 w 4261192"/>
                <a:gd name="connsiteY284" fmla="*/ 100917 h 171312"/>
                <a:gd name="connsiteX285" fmla="*/ 4185266 w 4261192"/>
                <a:gd name="connsiteY285" fmla="*/ 100917 h 171312"/>
                <a:gd name="connsiteX286" fmla="*/ 4185266 w 4261192"/>
                <a:gd name="connsiteY286" fmla="*/ 168554 h 171312"/>
                <a:gd name="connsiteX287" fmla="*/ 4152810 w 4261192"/>
                <a:gd name="connsiteY287" fmla="*/ 168554 h 171312"/>
                <a:gd name="connsiteX288" fmla="*/ 4152810 w 4261192"/>
                <a:gd name="connsiteY288" fmla="*/ 2726 h 171312"/>
                <a:gd name="connsiteX289" fmla="*/ 4261192 w 4261192"/>
                <a:gd name="connsiteY289" fmla="*/ 2726 h 171312"/>
                <a:gd name="connsiteX290" fmla="*/ 4261192 w 4261192"/>
                <a:gd name="connsiteY290" fmla="*/ 32216 h 17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</a:cxnLst>
              <a:rect l="l" t="t" r="r" b="b"/>
              <a:pathLst>
                <a:path w="4261192" h="171312">
                  <a:moveTo>
                    <a:pt x="150905" y="2726"/>
                  </a:moveTo>
                  <a:lnTo>
                    <a:pt x="94878" y="168554"/>
                  </a:lnTo>
                  <a:lnTo>
                    <a:pt x="56027" y="168554"/>
                  </a:lnTo>
                  <a:lnTo>
                    <a:pt x="0" y="2726"/>
                  </a:lnTo>
                  <a:lnTo>
                    <a:pt x="34351" y="2726"/>
                  </a:lnTo>
                  <a:lnTo>
                    <a:pt x="75689" y="133254"/>
                  </a:lnTo>
                  <a:lnTo>
                    <a:pt x="117265" y="2726"/>
                  </a:lnTo>
                  <a:close/>
                  <a:moveTo>
                    <a:pt x="275952" y="138468"/>
                  </a:moveTo>
                  <a:lnTo>
                    <a:pt x="275952" y="168554"/>
                  </a:lnTo>
                  <a:lnTo>
                    <a:pt x="167688" y="168554"/>
                  </a:lnTo>
                  <a:lnTo>
                    <a:pt x="167688" y="2726"/>
                  </a:lnTo>
                  <a:lnTo>
                    <a:pt x="200144" y="2726"/>
                  </a:lnTo>
                  <a:lnTo>
                    <a:pt x="200144" y="138468"/>
                  </a:lnTo>
                  <a:close/>
                  <a:moveTo>
                    <a:pt x="389730" y="131003"/>
                  </a:moveTo>
                  <a:lnTo>
                    <a:pt x="328728" y="131003"/>
                  </a:lnTo>
                  <a:lnTo>
                    <a:pt x="316646" y="168554"/>
                  </a:lnTo>
                  <a:lnTo>
                    <a:pt x="283006" y="168554"/>
                  </a:lnTo>
                  <a:lnTo>
                    <a:pt x="340336" y="2726"/>
                  </a:lnTo>
                  <a:lnTo>
                    <a:pt x="378713" y="2726"/>
                  </a:lnTo>
                  <a:lnTo>
                    <a:pt x="436044" y="168554"/>
                  </a:lnTo>
                  <a:lnTo>
                    <a:pt x="401812" y="168554"/>
                  </a:lnTo>
                  <a:close/>
                  <a:moveTo>
                    <a:pt x="380135" y="101513"/>
                  </a:moveTo>
                  <a:lnTo>
                    <a:pt x="359169" y="36602"/>
                  </a:lnTo>
                  <a:lnTo>
                    <a:pt x="338322" y="101513"/>
                  </a:lnTo>
                  <a:close/>
                  <a:moveTo>
                    <a:pt x="546522" y="131003"/>
                  </a:moveTo>
                  <a:lnTo>
                    <a:pt x="485520" y="131003"/>
                  </a:lnTo>
                  <a:lnTo>
                    <a:pt x="473438" y="168554"/>
                  </a:lnTo>
                  <a:lnTo>
                    <a:pt x="439798" y="168554"/>
                  </a:lnTo>
                  <a:lnTo>
                    <a:pt x="497128" y="2726"/>
                  </a:lnTo>
                  <a:lnTo>
                    <a:pt x="535505" y="2726"/>
                  </a:lnTo>
                  <a:lnTo>
                    <a:pt x="592836" y="168554"/>
                  </a:lnTo>
                  <a:lnTo>
                    <a:pt x="558603" y="168554"/>
                  </a:lnTo>
                  <a:close/>
                  <a:moveTo>
                    <a:pt x="536927" y="101513"/>
                  </a:moveTo>
                  <a:lnTo>
                    <a:pt x="515961" y="36602"/>
                  </a:lnTo>
                  <a:lnTo>
                    <a:pt x="495114" y="101513"/>
                  </a:lnTo>
                  <a:close/>
                  <a:moveTo>
                    <a:pt x="776277" y="168554"/>
                  </a:moveTo>
                  <a:lnTo>
                    <a:pt x="744059" y="168554"/>
                  </a:lnTo>
                  <a:lnTo>
                    <a:pt x="744059" y="46549"/>
                  </a:lnTo>
                  <a:lnTo>
                    <a:pt x="709473" y="141905"/>
                  </a:lnTo>
                  <a:lnTo>
                    <a:pt x="676544" y="141905"/>
                  </a:lnTo>
                  <a:lnTo>
                    <a:pt x="641956" y="47024"/>
                  </a:lnTo>
                  <a:lnTo>
                    <a:pt x="641956" y="168554"/>
                  </a:lnTo>
                  <a:lnTo>
                    <a:pt x="609619" y="168554"/>
                  </a:lnTo>
                  <a:lnTo>
                    <a:pt x="609619" y="2726"/>
                  </a:lnTo>
                  <a:lnTo>
                    <a:pt x="655341" y="2726"/>
                  </a:lnTo>
                  <a:lnTo>
                    <a:pt x="693007" y="103527"/>
                  </a:lnTo>
                  <a:lnTo>
                    <a:pt x="730674" y="2726"/>
                  </a:lnTo>
                  <a:lnTo>
                    <a:pt x="776277" y="2726"/>
                  </a:lnTo>
                  <a:close/>
                  <a:moveTo>
                    <a:pt x="907272" y="43945"/>
                  </a:moveTo>
                  <a:cubicBezTo>
                    <a:pt x="895608" y="35208"/>
                    <a:pt x="881453" y="30434"/>
                    <a:pt x="866879" y="30323"/>
                  </a:cubicBezTo>
                  <a:cubicBezTo>
                    <a:pt x="851126" y="30323"/>
                    <a:pt x="839874" y="37314"/>
                    <a:pt x="839874" y="49275"/>
                  </a:cubicBezTo>
                  <a:cubicBezTo>
                    <a:pt x="839874" y="60409"/>
                    <a:pt x="851363" y="65148"/>
                    <a:pt x="869368" y="69292"/>
                  </a:cubicBezTo>
                  <a:lnTo>
                    <a:pt x="879198" y="71543"/>
                  </a:lnTo>
                  <a:cubicBezTo>
                    <a:pt x="908101" y="78175"/>
                    <a:pt x="926105" y="92630"/>
                    <a:pt x="926105" y="118804"/>
                  </a:cubicBezTo>
                  <a:cubicBezTo>
                    <a:pt x="926105" y="153745"/>
                    <a:pt x="897440" y="171158"/>
                    <a:pt x="863682" y="171158"/>
                  </a:cubicBezTo>
                  <a:cubicBezTo>
                    <a:pt x="838689" y="171158"/>
                    <a:pt x="815709" y="162750"/>
                    <a:pt x="800429" y="148653"/>
                  </a:cubicBezTo>
                  <a:lnTo>
                    <a:pt x="819145" y="124256"/>
                  </a:lnTo>
                  <a:cubicBezTo>
                    <a:pt x="831478" y="135047"/>
                    <a:pt x="847295" y="141019"/>
                    <a:pt x="863682" y="141072"/>
                  </a:cubicBezTo>
                  <a:cubicBezTo>
                    <a:pt x="879673" y="141072"/>
                    <a:pt x="891636" y="134203"/>
                    <a:pt x="891636" y="121883"/>
                  </a:cubicBezTo>
                  <a:cubicBezTo>
                    <a:pt x="891636" y="110986"/>
                    <a:pt x="882160" y="106015"/>
                    <a:pt x="863208" y="101866"/>
                  </a:cubicBezTo>
                  <a:lnTo>
                    <a:pt x="852430" y="99499"/>
                  </a:lnTo>
                  <a:cubicBezTo>
                    <a:pt x="821988" y="92862"/>
                    <a:pt x="805760" y="76994"/>
                    <a:pt x="805760" y="50699"/>
                  </a:cubicBezTo>
                  <a:cubicBezTo>
                    <a:pt x="805760" y="20138"/>
                    <a:pt x="831108" y="116"/>
                    <a:pt x="866051" y="116"/>
                  </a:cubicBezTo>
                  <a:cubicBezTo>
                    <a:pt x="887021" y="-197"/>
                    <a:pt x="907508" y="6424"/>
                    <a:pt x="924329" y="18952"/>
                  </a:cubicBezTo>
                  <a:close/>
                  <a:moveTo>
                    <a:pt x="1032456" y="168554"/>
                  </a:moveTo>
                  <a:lnTo>
                    <a:pt x="1000000" y="168554"/>
                  </a:lnTo>
                  <a:lnTo>
                    <a:pt x="1000000" y="2726"/>
                  </a:lnTo>
                  <a:lnTo>
                    <a:pt x="1032456" y="2726"/>
                  </a:lnTo>
                  <a:close/>
                  <a:moveTo>
                    <a:pt x="1197369" y="168554"/>
                  </a:moveTo>
                  <a:lnTo>
                    <a:pt x="1166336" y="168554"/>
                  </a:lnTo>
                  <a:lnTo>
                    <a:pt x="1094792" y="60762"/>
                  </a:lnTo>
                  <a:lnTo>
                    <a:pt x="1094792" y="168554"/>
                  </a:lnTo>
                  <a:lnTo>
                    <a:pt x="1062573" y="168554"/>
                  </a:lnTo>
                  <a:lnTo>
                    <a:pt x="1062573" y="2726"/>
                  </a:lnTo>
                  <a:lnTo>
                    <a:pt x="1093607" y="2726"/>
                  </a:lnTo>
                  <a:lnTo>
                    <a:pt x="1165270" y="110749"/>
                  </a:lnTo>
                  <a:lnTo>
                    <a:pt x="1165270" y="2726"/>
                  </a:lnTo>
                  <a:lnTo>
                    <a:pt x="1197369" y="2726"/>
                  </a:lnTo>
                  <a:close/>
                  <a:moveTo>
                    <a:pt x="1328348" y="43945"/>
                  </a:moveTo>
                  <a:cubicBezTo>
                    <a:pt x="1316684" y="35208"/>
                    <a:pt x="1302529" y="30434"/>
                    <a:pt x="1287955" y="30323"/>
                  </a:cubicBezTo>
                  <a:cubicBezTo>
                    <a:pt x="1272202" y="30323"/>
                    <a:pt x="1260950" y="37314"/>
                    <a:pt x="1260950" y="49275"/>
                  </a:cubicBezTo>
                  <a:cubicBezTo>
                    <a:pt x="1260950" y="60409"/>
                    <a:pt x="1272439" y="65148"/>
                    <a:pt x="1290444" y="69292"/>
                  </a:cubicBezTo>
                  <a:lnTo>
                    <a:pt x="1300274" y="71543"/>
                  </a:lnTo>
                  <a:cubicBezTo>
                    <a:pt x="1329177" y="78175"/>
                    <a:pt x="1347181" y="92630"/>
                    <a:pt x="1347181" y="118804"/>
                  </a:cubicBezTo>
                  <a:cubicBezTo>
                    <a:pt x="1347181" y="153745"/>
                    <a:pt x="1318516" y="171158"/>
                    <a:pt x="1284758" y="171158"/>
                  </a:cubicBezTo>
                  <a:cubicBezTo>
                    <a:pt x="1259765" y="171158"/>
                    <a:pt x="1236785" y="162750"/>
                    <a:pt x="1221506" y="148653"/>
                  </a:cubicBezTo>
                  <a:lnTo>
                    <a:pt x="1240221" y="124256"/>
                  </a:lnTo>
                  <a:cubicBezTo>
                    <a:pt x="1252554" y="135047"/>
                    <a:pt x="1268371" y="141019"/>
                    <a:pt x="1284758" y="141072"/>
                  </a:cubicBezTo>
                  <a:cubicBezTo>
                    <a:pt x="1300749" y="141072"/>
                    <a:pt x="1312711" y="134203"/>
                    <a:pt x="1312711" y="121883"/>
                  </a:cubicBezTo>
                  <a:cubicBezTo>
                    <a:pt x="1312711" y="110986"/>
                    <a:pt x="1303236" y="106015"/>
                    <a:pt x="1284284" y="101866"/>
                  </a:cubicBezTo>
                  <a:lnTo>
                    <a:pt x="1273506" y="99499"/>
                  </a:lnTo>
                  <a:cubicBezTo>
                    <a:pt x="1243064" y="92862"/>
                    <a:pt x="1226836" y="76994"/>
                    <a:pt x="1226836" y="50699"/>
                  </a:cubicBezTo>
                  <a:cubicBezTo>
                    <a:pt x="1226836" y="20138"/>
                    <a:pt x="1252184" y="116"/>
                    <a:pt x="1287126" y="116"/>
                  </a:cubicBezTo>
                  <a:cubicBezTo>
                    <a:pt x="1308097" y="-198"/>
                    <a:pt x="1328584" y="6424"/>
                    <a:pt x="1345404" y="18952"/>
                  </a:cubicBezTo>
                  <a:close/>
                  <a:moveTo>
                    <a:pt x="1481580" y="32811"/>
                  </a:moveTo>
                  <a:lnTo>
                    <a:pt x="1436214" y="32811"/>
                  </a:lnTo>
                  <a:lnTo>
                    <a:pt x="1436214" y="168554"/>
                  </a:lnTo>
                  <a:lnTo>
                    <a:pt x="1403759" y="168554"/>
                  </a:lnTo>
                  <a:lnTo>
                    <a:pt x="1403759" y="32811"/>
                  </a:lnTo>
                  <a:lnTo>
                    <a:pt x="1358393" y="32811"/>
                  </a:lnTo>
                  <a:lnTo>
                    <a:pt x="1358393" y="2726"/>
                  </a:lnTo>
                  <a:lnTo>
                    <a:pt x="1481580" y="2726"/>
                  </a:lnTo>
                  <a:close/>
                  <a:moveTo>
                    <a:pt x="1532226" y="168554"/>
                  </a:moveTo>
                  <a:lnTo>
                    <a:pt x="1499770" y="168554"/>
                  </a:lnTo>
                  <a:lnTo>
                    <a:pt x="1499770" y="2726"/>
                  </a:lnTo>
                  <a:lnTo>
                    <a:pt x="1532226" y="2726"/>
                  </a:lnTo>
                  <a:close/>
                  <a:moveTo>
                    <a:pt x="1673451" y="32811"/>
                  </a:moveTo>
                  <a:lnTo>
                    <a:pt x="1628085" y="32811"/>
                  </a:lnTo>
                  <a:lnTo>
                    <a:pt x="1628085" y="168554"/>
                  </a:lnTo>
                  <a:lnTo>
                    <a:pt x="1595629" y="168554"/>
                  </a:lnTo>
                  <a:lnTo>
                    <a:pt x="1595629" y="32811"/>
                  </a:lnTo>
                  <a:lnTo>
                    <a:pt x="1550263" y="32811"/>
                  </a:lnTo>
                  <a:lnTo>
                    <a:pt x="1550263" y="2726"/>
                  </a:lnTo>
                  <a:lnTo>
                    <a:pt x="1673451" y="2726"/>
                  </a:lnTo>
                  <a:close/>
                  <a:moveTo>
                    <a:pt x="1819330" y="107792"/>
                  </a:moveTo>
                  <a:cubicBezTo>
                    <a:pt x="1819330" y="148300"/>
                    <a:pt x="1794457" y="171158"/>
                    <a:pt x="1754776" y="171158"/>
                  </a:cubicBezTo>
                  <a:cubicBezTo>
                    <a:pt x="1715095" y="171158"/>
                    <a:pt x="1690102" y="148300"/>
                    <a:pt x="1690102" y="107792"/>
                  </a:cubicBezTo>
                  <a:lnTo>
                    <a:pt x="1690102" y="2726"/>
                  </a:lnTo>
                  <a:lnTo>
                    <a:pt x="1722558" y="2726"/>
                  </a:lnTo>
                  <a:lnTo>
                    <a:pt x="1722558" y="106131"/>
                  </a:lnTo>
                  <a:cubicBezTo>
                    <a:pt x="1722558" y="129226"/>
                    <a:pt x="1735587" y="139891"/>
                    <a:pt x="1754776" y="139891"/>
                  </a:cubicBezTo>
                  <a:cubicBezTo>
                    <a:pt x="1773964" y="139891"/>
                    <a:pt x="1786995" y="129226"/>
                    <a:pt x="1786995" y="106131"/>
                  </a:cubicBezTo>
                  <a:lnTo>
                    <a:pt x="1786995" y="2726"/>
                  </a:lnTo>
                  <a:lnTo>
                    <a:pt x="1819330" y="2726"/>
                  </a:lnTo>
                  <a:close/>
                  <a:moveTo>
                    <a:pt x="1975766" y="107792"/>
                  </a:moveTo>
                  <a:cubicBezTo>
                    <a:pt x="1975766" y="148300"/>
                    <a:pt x="1950893" y="171158"/>
                    <a:pt x="1911212" y="171158"/>
                  </a:cubicBezTo>
                  <a:cubicBezTo>
                    <a:pt x="1871531" y="171158"/>
                    <a:pt x="1846538" y="148300"/>
                    <a:pt x="1846538" y="107792"/>
                  </a:cubicBezTo>
                  <a:lnTo>
                    <a:pt x="1846538" y="2726"/>
                  </a:lnTo>
                  <a:lnTo>
                    <a:pt x="1878994" y="2726"/>
                  </a:lnTo>
                  <a:lnTo>
                    <a:pt x="1878994" y="106131"/>
                  </a:lnTo>
                  <a:cubicBezTo>
                    <a:pt x="1878994" y="129226"/>
                    <a:pt x="1892023" y="139891"/>
                    <a:pt x="1911212" y="139891"/>
                  </a:cubicBezTo>
                  <a:cubicBezTo>
                    <a:pt x="1930400" y="139891"/>
                    <a:pt x="1943431" y="129226"/>
                    <a:pt x="1943431" y="106131"/>
                  </a:cubicBezTo>
                  <a:lnTo>
                    <a:pt x="1943431" y="2726"/>
                  </a:lnTo>
                  <a:lnTo>
                    <a:pt x="1975766" y="2726"/>
                  </a:lnTo>
                  <a:close/>
                  <a:moveTo>
                    <a:pt x="2115620" y="32811"/>
                  </a:moveTo>
                  <a:lnTo>
                    <a:pt x="2070254" y="32811"/>
                  </a:lnTo>
                  <a:lnTo>
                    <a:pt x="2070254" y="168554"/>
                  </a:lnTo>
                  <a:lnTo>
                    <a:pt x="2037798" y="168554"/>
                  </a:lnTo>
                  <a:lnTo>
                    <a:pt x="2037798" y="32811"/>
                  </a:lnTo>
                  <a:lnTo>
                    <a:pt x="1992432" y="32811"/>
                  </a:lnTo>
                  <a:lnTo>
                    <a:pt x="1992432" y="2726"/>
                  </a:lnTo>
                  <a:lnTo>
                    <a:pt x="2115620" y="2726"/>
                  </a:lnTo>
                  <a:close/>
                  <a:moveTo>
                    <a:pt x="2315301" y="2726"/>
                  </a:moveTo>
                  <a:lnTo>
                    <a:pt x="2259274" y="168554"/>
                  </a:lnTo>
                  <a:lnTo>
                    <a:pt x="2220423" y="168554"/>
                  </a:lnTo>
                  <a:lnTo>
                    <a:pt x="2164396" y="2726"/>
                  </a:lnTo>
                  <a:lnTo>
                    <a:pt x="2198747" y="2726"/>
                  </a:lnTo>
                  <a:lnTo>
                    <a:pt x="2240085" y="133254"/>
                  </a:lnTo>
                  <a:lnTo>
                    <a:pt x="2281661" y="2726"/>
                  </a:lnTo>
                  <a:close/>
                  <a:moveTo>
                    <a:pt x="2473272" y="85640"/>
                  </a:moveTo>
                  <a:cubicBezTo>
                    <a:pt x="2473272" y="137166"/>
                    <a:pt x="2442239" y="171279"/>
                    <a:pt x="2396399" y="171279"/>
                  </a:cubicBezTo>
                  <a:cubicBezTo>
                    <a:pt x="2350559" y="171279"/>
                    <a:pt x="2319525" y="137166"/>
                    <a:pt x="2319525" y="85640"/>
                  </a:cubicBezTo>
                  <a:cubicBezTo>
                    <a:pt x="2319525" y="34113"/>
                    <a:pt x="2350559" y="0"/>
                    <a:pt x="2396399" y="0"/>
                  </a:cubicBezTo>
                  <a:cubicBezTo>
                    <a:pt x="2442238" y="0"/>
                    <a:pt x="2473272" y="34113"/>
                    <a:pt x="2473272" y="85640"/>
                  </a:cubicBezTo>
                  <a:close/>
                  <a:moveTo>
                    <a:pt x="2353165" y="85640"/>
                  </a:moveTo>
                  <a:cubicBezTo>
                    <a:pt x="2353165" y="119632"/>
                    <a:pt x="2370932" y="139891"/>
                    <a:pt x="2396399" y="139891"/>
                  </a:cubicBezTo>
                  <a:cubicBezTo>
                    <a:pt x="2421866" y="139891"/>
                    <a:pt x="2439633" y="119632"/>
                    <a:pt x="2439633" y="85640"/>
                  </a:cubicBezTo>
                  <a:cubicBezTo>
                    <a:pt x="2439633" y="51642"/>
                    <a:pt x="2421866" y="31388"/>
                    <a:pt x="2396399" y="31388"/>
                  </a:cubicBezTo>
                  <a:cubicBezTo>
                    <a:pt x="2370931" y="31388"/>
                    <a:pt x="2353164" y="51642"/>
                    <a:pt x="2353164" y="85640"/>
                  </a:cubicBezTo>
                  <a:close/>
                  <a:moveTo>
                    <a:pt x="2644881" y="85640"/>
                  </a:moveTo>
                  <a:cubicBezTo>
                    <a:pt x="2644881" y="137166"/>
                    <a:pt x="2613848" y="171279"/>
                    <a:pt x="2568008" y="171279"/>
                  </a:cubicBezTo>
                  <a:cubicBezTo>
                    <a:pt x="2522168" y="171279"/>
                    <a:pt x="2491134" y="137166"/>
                    <a:pt x="2491134" y="85640"/>
                  </a:cubicBezTo>
                  <a:cubicBezTo>
                    <a:pt x="2491134" y="34113"/>
                    <a:pt x="2522168" y="0"/>
                    <a:pt x="2568008" y="0"/>
                  </a:cubicBezTo>
                  <a:cubicBezTo>
                    <a:pt x="2613848" y="0"/>
                    <a:pt x="2644881" y="34113"/>
                    <a:pt x="2644881" y="85640"/>
                  </a:cubicBezTo>
                  <a:close/>
                  <a:moveTo>
                    <a:pt x="2524773" y="85640"/>
                  </a:moveTo>
                  <a:cubicBezTo>
                    <a:pt x="2524773" y="119632"/>
                    <a:pt x="2542541" y="139891"/>
                    <a:pt x="2568008" y="139891"/>
                  </a:cubicBezTo>
                  <a:cubicBezTo>
                    <a:pt x="2593475" y="139891"/>
                    <a:pt x="2611242" y="119632"/>
                    <a:pt x="2611242" y="85640"/>
                  </a:cubicBezTo>
                  <a:cubicBezTo>
                    <a:pt x="2611242" y="51642"/>
                    <a:pt x="2593475" y="31388"/>
                    <a:pt x="2568008" y="31388"/>
                  </a:cubicBezTo>
                  <a:cubicBezTo>
                    <a:pt x="2542541" y="31388"/>
                    <a:pt x="2524773" y="51642"/>
                    <a:pt x="2524773" y="85640"/>
                  </a:cubicBezTo>
                  <a:close/>
                  <a:moveTo>
                    <a:pt x="2709531" y="103290"/>
                  </a:moveTo>
                  <a:lnTo>
                    <a:pt x="2701358" y="103290"/>
                  </a:lnTo>
                  <a:lnTo>
                    <a:pt x="2701358" y="168554"/>
                  </a:lnTo>
                  <a:lnTo>
                    <a:pt x="2668902" y="168554"/>
                  </a:lnTo>
                  <a:lnTo>
                    <a:pt x="2668902" y="2726"/>
                  </a:lnTo>
                  <a:lnTo>
                    <a:pt x="2730733" y="2726"/>
                  </a:lnTo>
                  <a:cubicBezTo>
                    <a:pt x="2767808" y="2726"/>
                    <a:pt x="2788774" y="21915"/>
                    <a:pt x="2788774" y="53893"/>
                  </a:cubicBezTo>
                  <a:cubicBezTo>
                    <a:pt x="2788774" y="80073"/>
                    <a:pt x="2772309" y="98076"/>
                    <a:pt x="2744354" y="102340"/>
                  </a:cubicBezTo>
                  <a:lnTo>
                    <a:pt x="2790076" y="168554"/>
                  </a:lnTo>
                  <a:lnTo>
                    <a:pt x="2751935" y="168554"/>
                  </a:lnTo>
                  <a:close/>
                  <a:moveTo>
                    <a:pt x="2701358" y="75692"/>
                  </a:moveTo>
                  <a:lnTo>
                    <a:pt x="2730378" y="75692"/>
                  </a:lnTo>
                  <a:cubicBezTo>
                    <a:pt x="2746132" y="75692"/>
                    <a:pt x="2755608" y="68580"/>
                    <a:pt x="2755608" y="53893"/>
                  </a:cubicBezTo>
                  <a:cubicBezTo>
                    <a:pt x="2755608" y="39328"/>
                    <a:pt x="2745895" y="32453"/>
                    <a:pt x="2730378" y="32453"/>
                  </a:cubicBezTo>
                  <a:lnTo>
                    <a:pt x="2701358" y="32453"/>
                  </a:lnTo>
                  <a:close/>
                  <a:moveTo>
                    <a:pt x="2994269" y="2726"/>
                  </a:moveTo>
                  <a:lnTo>
                    <a:pt x="2994269" y="168554"/>
                  </a:lnTo>
                  <a:lnTo>
                    <a:pt x="2961933" y="168554"/>
                  </a:lnTo>
                  <a:lnTo>
                    <a:pt x="2961933" y="99852"/>
                  </a:lnTo>
                  <a:lnTo>
                    <a:pt x="2895127" y="99852"/>
                  </a:lnTo>
                  <a:lnTo>
                    <a:pt x="2895127" y="168554"/>
                  </a:lnTo>
                  <a:lnTo>
                    <a:pt x="2862672" y="168554"/>
                  </a:lnTo>
                  <a:lnTo>
                    <a:pt x="2862672" y="2726"/>
                  </a:lnTo>
                  <a:lnTo>
                    <a:pt x="2895127" y="2726"/>
                  </a:lnTo>
                  <a:lnTo>
                    <a:pt x="2895127" y="69888"/>
                  </a:lnTo>
                  <a:lnTo>
                    <a:pt x="2961932" y="69888"/>
                  </a:lnTo>
                  <a:lnTo>
                    <a:pt x="2961932" y="2726"/>
                  </a:lnTo>
                  <a:close/>
                  <a:moveTo>
                    <a:pt x="3134484" y="139058"/>
                  </a:moveTo>
                  <a:lnTo>
                    <a:pt x="3134484" y="168554"/>
                  </a:lnTo>
                  <a:lnTo>
                    <a:pt x="3024444" y="168554"/>
                  </a:lnTo>
                  <a:lnTo>
                    <a:pt x="3024444" y="2726"/>
                  </a:lnTo>
                  <a:lnTo>
                    <a:pt x="3134128" y="2726"/>
                  </a:lnTo>
                  <a:lnTo>
                    <a:pt x="3134128" y="32216"/>
                  </a:lnTo>
                  <a:lnTo>
                    <a:pt x="3056899" y="32216"/>
                  </a:lnTo>
                  <a:lnTo>
                    <a:pt x="3056899" y="70119"/>
                  </a:lnTo>
                  <a:lnTo>
                    <a:pt x="3130101" y="70119"/>
                  </a:lnTo>
                  <a:lnTo>
                    <a:pt x="3130101" y="99615"/>
                  </a:lnTo>
                  <a:lnTo>
                    <a:pt x="3056899" y="99615"/>
                  </a:lnTo>
                  <a:lnTo>
                    <a:pt x="3056899" y="139058"/>
                  </a:lnTo>
                  <a:close/>
                  <a:moveTo>
                    <a:pt x="3272788" y="32811"/>
                  </a:moveTo>
                  <a:lnTo>
                    <a:pt x="3227422" y="32811"/>
                  </a:lnTo>
                  <a:lnTo>
                    <a:pt x="3227422" y="168554"/>
                  </a:lnTo>
                  <a:lnTo>
                    <a:pt x="3194966" y="168554"/>
                  </a:lnTo>
                  <a:lnTo>
                    <a:pt x="3194966" y="32811"/>
                  </a:lnTo>
                  <a:lnTo>
                    <a:pt x="3149600" y="32811"/>
                  </a:lnTo>
                  <a:lnTo>
                    <a:pt x="3149600" y="2726"/>
                  </a:lnTo>
                  <a:lnTo>
                    <a:pt x="3272788" y="2726"/>
                  </a:lnTo>
                  <a:close/>
                  <a:moveTo>
                    <a:pt x="3429000" y="131003"/>
                  </a:moveTo>
                  <a:lnTo>
                    <a:pt x="3367997" y="131003"/>
                  </a:lnTo>
                  <a:lnTo>
                    <a:pt x="3355916" y="168554"/>
                  </a:lnTo>
                  <a:lnTo>
                    <a:pt x="3322275" y="168554"/>
                  </a:lnTo>
                  <a:lnTo>
                    <a:pt x="3379606" y="2726"/>
                  </a:lnTo>
                  <a:lnTo>
                    <a:pt x="3417983" y="2726"/>
                  </a:lnTo>
                  <a:lnTo>
                    <a:pt x="3475313" y="168554"/>
                  </a:lnTo>
                  <a:lnTo>
                    <a:pt x="3441081" y="168554"/>
                  </a:lnTo>
                  <a:close/>
                  <a:moveTo>
                    <a:pt x="3419405" y="101513"/>
                  </a:moveTo>
                  <a:lnTo>
                    <a:pt x="3398439" y="36602"/>
                  </a:lnTo>
                  <a:lnTo>
                    <a:pt x="3377592" y="101513"/>
                  </a:lnTo>
                  <a:close/>
                  <a:moveTo>
                    <a:pt x="3532724" y="103290"/>
                  </a:moveTo>
                  <a:lnTo>
                    <a:pt x="3524552" y="103290"/>
                  </a:lnTo>
                  <a:lnTo>
                    <a:pt x="3524552" y="168554"/>
                  </a:lnTo>
                  <a:lnTo>
                    <a:pt x="3492096" y="168554"/>
                  </a:lnTo>
                  <a:lnTo>
                    <a:pt x="3492096" y="2726"/>
                  </a:lnTo>
                  <a:lnTo>
                    <a:pt x="3553928" y="2726"/>
                  </a:lnTo>
                  <a:cubicBezTo>
                    <a:pt x="3591002" y="2726"/>
                    <a:pt x="3611968" y="21915"/>
                    <a:pt x="3611968" y="53893"/>
                  </a:cubicBezTo>
                  <a:cubicBezTo>
                    <a:pt x="3611968" y="80073"/>
                    <a:pt x="3595503" y="98076"/>
                    <a:pt x="3567548" y="102340"/>
                  </a:cubicBezTo>
                  <a:lnTo>
                    <a:pt x="3613270" y="168554"/>
                  </a:lnTo>
                  <a:lnTo>
                    <a:pt x="3575129" y="168554"/>
                  </a:lnTo>
                  <a:close/>
                  <a:moveTo>
                    <a:pt x="3524552" y="75692"/>
                  </a:moveTo>
                  <a:lnTo>
                    <a:pt x="3553572" y="75692"/>
                  </a:lnTo>
                  <a:cubicBezTo>
                    <a:pt x="3569326" y="75692"/>
                    <a:pt x="3578802" y="68580"/>
                    <a:pt x="3578802" y="53893"/>
                  </a:cubicBezTo>
                  <a:cubicBezTo>
                    <a:pt x="3578802" y="39328"/>
                    <a:pt x="3569089" y="32453"/>
                    <a:pt x="3553572" y="32453"/>
                  </a:cubicBezTo>
                  <a:lnTo>
                    <a:pt x="3524552" y="32453"/>
                  </a:lnTo>
                  <a:close/>
                  <a:moveTo>
                    <a:pt x="3769349" y="37429"/>
                  </a:moveTo>
                  <a:lnTo>
                    <a:pt x="3741394" y="52712"/>
                  </a:lnTo>
                  <a:cubicBezTo>
                    <a:pt x="3734586" y="39408"/>
                    <a:pt x="3720803" y="31136"/>
                    <a:pt x="3705860" y="31388"/>
                  </a:cubicBezTo>
                  <a:cubicBezTo>
                    <a:pt x="3680985" y="31388"/>
                    <a:pt x="3663099" y="51642"/>
                    <a:pt x="3663099" y="85640"/>
                  </a:cubicBezTo>
                  <a:cubicBezTo>
                    <a:pt x="3663218" y="120818"/>
                    <a:pt x="3681933" y="139891"/>
                    <a:pt x="3705979" y="139891"/>
                  </a:cubicBezTo>
                  <a:cubicBezTo>
                    <a:pt x="3720923" y="140046"/>
                    <a:pt x="3734712" y="131872"/>
                    <a:pt x="3741750" y="118688"/>
                  </a:cubicBezTo>
                  <a:lnTo>
                    <a:pt x="3768520" y="135626"/>
                  </a:lnTo>
                  <a:cubicBezTo>
                    <a:pt x="3756025" y="158315"/>
                    <a:pt x="3731868" y="172087"/>
                    <a:pt x="3705979" y="171279"/>
                  </a:cubicBezTo>
                  <a:cubicBezTo>
                    <a:pt x="3660494" y="171279"/>
                    <a:pt x="3629460" y="137519"/>
                    <a:pt x="3629460" y="85640"/>
                  </a:cubicBezTo>
                  <a:cubicBezTo>
                    <a:pt x="3629460" y="33760"/>
                    <a:pt x="3660494" y="0"/>
                    <a:pt x="3705979" y="0"/>
                  </a:cubicBezTo>
                  <a:cubicBezTo>
                    <a:pt x="3734051" y="0"/>
                    <a:pt x="3757740" y="13860"/>
                    <a:pt x="3769349" y="37429"/>
                  </a:cubicBezTo>
                  <a:close/>
                  <a:moveTo>
                    <a:pt x="3922825" y="2726"/>
                  </a:moveTo>
                  <a:lnTo>
                    <a:pt x="3922825" y="168554"/>
                  </a:lnTo>
                  <a:lnTo>
                    <a:pt x="3890488" y="168554"/>
                  </a:lnTo>
                  <a:lnTo>
                    <a:pt x="3890488" y="99852"/>
                  </a:lnTo>
                  <a:lnTo>
                    <a:pt x="3823683" y="99852"/>
                  </a:lnTo>
                  <a:lnTo>
                    <a:pt x="3823683" y="168554"/>
                  </a:lnTo>
                  <a:lnTo>
                    <a:pt x="3791228" y="168554"/>
                  </a:lnTo>
                  <a:lnTo>
                    <a:pt x="3791228" y="2726"/>
                  </a:lnTo>
                  <a:lnTo>
                    <a:pt x="3823683" y="2726"/>
                  </a:lnTo>
                  <a:lnTo>
                    <a:pt x="3823683" y="69888"/>
                  </a:lnTo>
                  <a:lnTo>
                    <a:pt x="3890488" y="69888"/>
                  </a:lnTo>
                  <a:lnTo>
                    <a:pt x="3890488" y="2726"/>
                  </a:lnTo>
                  <a:close/>
                  <a:moveTo>
                    <a:pt x="3985455" y="168554"/>
                  </a:moveTo>
                  <a:lnTo>
                    <a:pt x="3952999" y="168554"/>
                  </a:lnTo>
                  <a:lnTo>
                    <a:pt x="3952999" y="2726"/>
                  </a:lnTo>
                  <a:lnTo>
                    <a:pt x="3985455" y="2726"/>
                  </a:lnTo>
                  <a:close/>
                  <a:moveTo>
                    <a:pt x="4125612" y="139058"/>
                  </a:moveTo>
                  <a:lnTo>
                    <a:pt x="4125612" y="168554"/>
                  </a:lnTo>
                  <a:lnTo>
                    <a:pt x="4015572" y="168554"/>
                  </a:lnTo>
                  <a:lnTo>
                    <a:pt x="4015572" y="2726"/>
                  </a:lnTo>
                  <a:lnTo>
                    <a:pt x="4125256" y="2726"/>
                  </a:lnTo>
                  <a:lnTo>
                    <a:pt x="4125256" y="32216"/>
                  </a:lnTo>
                  <a:lnTo>
                    <a:pt x="4048028" y="32216"/>
                  </a:lnTo>
                  <a:lnTo>
                    <a:pt x="4048028" y="70119"/>
                  </a:lnTo>
                  <a:lnTo>
                    <a:pt x="4121230" y="70119"/>
                  </a:lnTo>
                  <a:lnTo>
                    <a:pt x="4121230" y="99615"/>
                  </a:lnTo>
                  <a:lnTo>
                    <a:pt x="4048028" y="99615"/>
                  </a:lnTo>
                  <a:lnTo>
                    <a:pt x="4048028" y="139058"/>
                  </a:lnTo>
                  <a:close/>
                  <a:moveTo>
                    <a:pt x="4185266" y="32216"/>
                  </a:moveTo>
                  <a:lnTo>
                    <a:pt x="4185266" y="71427"/>
                  </a:lnTo>
                  <a:lnTo>
                    <a:pt x="4256217" y="71427"/>
                  </a:lnTo>
                  <a:lnTo>
                    <a:pt x="4256217" y="100917"/>
                  </a:lnTo>
                  <a:lnTo>
                    <a:pt x="4185266" y="100917"/>
                  </a:lnTo>
                  <a:lnTo>
                    <a:pt x="4185266" y="168554"/>
                  </a:lnTo>
                  <a:lnTo>
                    <a:pt x="4152810" y="168554"/>
                  </a:lnTo>
                  <a:lnTo>
                    <a:pt x="4152810" y="2726"/>
                  </a:lnTo>
                  <a:lnTo>
                    <a:pt x="4261192" y="2726"/>
                  </a:lnTo>
                  <a:lnTo>
                    <a:pt x="4261192" y="32216"/>
                  </a:ln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" name="Freeform: Shape 6">
              <a:extLst>
                <a:ext uri="{FF2B5EF4-FFF2-40B4-BE49-F238E27FC236}">
                  <a16:creationId xmlns:a16="http://schemas.microsoft.com/office/drawing/2014/main" id="{C8F3D9C3-365F-4B63-8575-C66DD6700094}"/>
                </a:ext>
              </a:extLst>
            </p:cNvPr>
            <p:cNvSpPr/>
            <p:nvPr/>
          </p:nvSpPr>
          <p:spPr>
            <a:xfrm>
              <a:off x="3965265" y="2375296"/>
              <a:ext cx="1311977" cy="858084"/>
            </a:xfrm>
            <a:custGeom>
              <a:avLst/>
              <a:gdLst>
                <a:gd name="connsiteX0" fmla="*/ 857722 w 1311977"/>
                <a:gd name="connsiteY0" fmla="*/ 453633 h 858084"/>
                <a:gd name="connsiteX1" fmla="*/ 858060 w 1311977"/>
                <a:gd name="connsiteY1" fmla="*/ 453919 h 858084"/>
                <a:gd name="connsiteX2" fmla="*/ 858060 w 1311977"/>
                <a:gd name="connsiteY2" fmla="*/ 453971 h 858084"/>
                <a:gd name="connsiteX3" fmla="*/ 858060 w 1311977"/>
                <a:gd name="connsiteY3" fmla="*/ 836621 h 858084"/>
                <a:gd name="connsiteX4" fmla="*/ 1311978 w 1311977"/>
                <a:gd name="connsiteY4" fmla="*/ 836621 h 858084"/>
                <a:gd name="connsiteX5" fmla="*/ 1311978 w 1311977"/>
                <a:gd name="connsiteY5" fmla="*/ 21465 h 858084"/>
                <a:gd name="connsiteX6" fmla="*/ 858060 w 1311977"/>
                <a:gd name="connsiteY6" fmla="*/ 21465 h 858084"/>
                <a:gd name="connsiteX7" fmla="*/ 858060 w 1311977"/>
                <a:gd name="connsiteY7" fmla="*/ 404114 h 858084"/>
                <a:gd name="connsiteX8" fmla="*/ 857635 w 1311977"/>
                <a:gd name="connsiteY8" fmla="*/ 404420 h 858084"/>
                <a:gd name="connsiteX9" fmla="*/ 857347 w 1311977"/>
                <a:gd name="connsiteY9" fmla="*/ 404134 h 858084"/>
                <a:gd name="connsiteX10" fmla="*/ 857347 w 1311977"/>
                <a:gd name="connsiteY10" fmla="*/ 404114 h 858084"/>
                <a:gd name="connsiteX11" fmla="*/ 404114 w 1311977"/>
                <a:gd name="connsiteY11" fmla="*/ 738 h 858084"/>
                <a:gd name="connsiteX12" fmla="*/ 738 w 1311977"/>
                <a:gd name="connsiteY12" fmla="*/ 453971 h 858084"/>
                <a:gd name="connsiteX13" fmla="*/ 453971 w 1311977"/>
                <a:gd name="connsiteY13" fmla="*/ 857347 h 858084"/>
                <a:gd name="connsiteX14" fmla="*/ 857347 w 1311977"/>
                <a:gd name="connsiteY14" fmla="*/ 453971 h 858084"/>
                <a:gd name="connsiteX15" fmla="*/ 857685 w 1311977"/>
                <a:gd name="connsiteY15" fmla="*/ 453631 h 858084"/>
                <a:gd name="connsiteX16" fmla="*/ 857721 w 1311977"/>
                <a:gd name="connsiteY16" fmla="*/ 453633 h 858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11977" h="858084">
                  <a:moveTo>
                    <a:pt x="857722" y="453633"/>
                  </a:moveTo>
                  <a:cubicBezTo>
                    <a:pt x="857894" y="453618"/>
                    <a:pt x="858045" y="453746"/>
                    <a:pt x="858060" y="453919"/>
                  </a:cubicBezTo>
                  <a:cubicBezTo>
                    <a:pt x="858061" y="453936"/>
                    <a:pt x="858061" y="453953"/>
                    <a:pt x="858060" y="453971"/>
                  </a:cubicBezTo>
                  <a:lnTo>
                    <a:pt x="858060" y="836621"/>
                  </a:lnTo>
                  <a:lnTo>
                    <a:pt x="1311978" y="836621"/>
                  </a:lnTo>
                  <a:lnTo>
                    <a:pt x="1311978" y="21465"/>
                  </a:lnTo>
                  <a:lnTo>
                    <a:pt x="858060" y="21465"/>
                  </a:lnTo>
                  <a:lnTo>
                    <a:pt x="858060" y="404114"/>
                  </a:lnTo>
                  <a:cubicBezTo>
                    <a:pt x="858060" y="404114"/>
                    <a:pt x="858060" y="404420"/>
                    <a:pt x="857635" y="404420"/>
                  </a:cubicBezTo>
                  <a:cubicBezTo>
                    <a:pt x="857476" y="404420"/>
                    <a:pt x="857347" y="404292"/>
                    <a:pt x="857347" y="404134"/>
                  </a:cubicBezTo>
                  <a:cubicBezTo>
                    <a:pt x="857347" y="404127"/>
                    <a:pt x="857347" y="404121"/>
                    <a:pt x="857347" y="404114"/>
                  </a:cubicBezTo>
                  <a:cubicBezTo>
                    <a:pt x="843580" y="167568"/>
                    <a:pt x="640661" y="-13030"/>
                    <a:pt x="404114" y="738"/>
                  </a:cubicBezTo>
                  <a:cubicBezTo>
                    <a:pt x="167568" y="14505"/>
                    <a:pt x="-13030" y="217424"/>
                    <a:pt x="738" y="453971"/>
                  </a:cubicBezTo>
                  <a:cubicBezTo>
                    <a:pt x="14505" y="690517"/>
                    <a:pt x="217424" y="871115"/>
                    <a:pt x="453971" y="857347"/>
                  </a:cubicBezTo>
                  <a:cubicBezTo>
                    <a:pt x="671295" y="844699"/>
                    <a:pt x="844699" y="671295"/>
                    <a:pt x="857347" y="453971"/>
                  </a:cubicBezTo>
                  <a:cubicBezTo>
                    <a:pt x="857347" y="453783"/>
                    <a:pt x="857498" y="453631"/>
                    <a:pt x="857685" y="453631"/>
                  </a:cubicBezTo>
                  <a:cubicBezTo>
                    <a:pt x="857697" y="453631"/>
                    <a:pt x="857709" y="453631"/>
                    <a:pt x="857721" y="453633"/>
                  </a:cubicBezTo>
                  <a:close/>
                </a:path>
              </a:pathLst>
            </a:custGeom>
            <a:solidFill>
              <a:srgbClr val="00C8AA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647236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3313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uz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13">
            <a:extLst>
              <a:ext uri="{FF2B5EF4-FFF2-40B4-BE49-F238E27FC236}">
                <a16:creationId xmlns:a16="http://schemas.microsoft.com/office/drawing/2014/main" id="{76E433D4-5C1F-4CFF-B4DE-D85B9AB226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4800" y="0"/>
            <a:ext cx="6097199" cy="6858000"/>
          </a:xfrm>
          <a:solidFill>
            <a:schemeClr val="tx2"/>
          </a:solidFill>
        </p:spPr>
        <p:txBody>
          <a:bodyPr lIns="144000" tIns="144000" rIns="144000" bIns="144000">
            <a:noAutofit/>
          </a:bodyPr>
          <a:lstStyle>
            <a:lvl1pPr marL="0" indent="0"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BA60010B-3E8E-4050-A38D-B8F45FFC6B13}"/>
              </a:ext>
            </a:extLst>
          </p:cNvPr>
          <p:cNvSpPr/>
          <p:nvPr userDrawn="1"/>
        </p:nvSpPr>
        <p:spPr>
          <a:xfrm>
            <a:off x="0" y="557161"/>
            <a:ext cx="551384" cy="989098"/>
          </a:xfrm>
          <a:prstGeom prst="rect">
            <a:avLst/>
          </a:prstGeom>
          <a:solidFill>
            <a:schemeClr val="accent1"/>
          </a:solidFill>
          <a:ln w="394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AA1AFB3-CD5B-4E87-82D3-1479CEC768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6800" y="475200"/>
            <a:ext cx="5050800" cy="1180800"/>
          </a:xfrm>
        </p:spPr>
        <p:txBody>
          <a:bodyPr lIns="0" tIns="0" rIns="0" bIns="0" anchor="ctr" anchorCtr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Pauze</a:t>
            </a:r>
            <a:br>
              <a:rPr lang="nl-NL" dirty="0"/>
            </a:br>
            <a:r>
              <a:rPr lang="nl-NL" dirty="0"/>
              <a:t>slide</a:t>
            </a:r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40E9C1A-CF90-49DB-942C-89F8C41DB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6800" y="6369049"/>
            <a:ext cx="5050800" cy="24055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8" name="Tijdelijke aanduiding voor tekst 4">
            <a:extLst>
              <a:ext uri="{FF2B5EF4-FFF2-40B4-BE49-F238E27FC236}">
                <a16:creationId xmlns:a16="http://schemas.microsoft.com/office/drawing/2014/main" id="{EC242933-A603-4AB1-937F-0CD3C9ECE2C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67661" y="6369049"/>
            <a:ext cx="4121792" cy="240551"/>
          </a:xfrm>
        </p:spPr>
        <p:txBody>
          <a:bodyPr wrap="none" anchor="ctr" anchorCtr="0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Voeg hier bronvermelding toe</a:t>
            </a:r>
            <a:endParaRPr lang="nl-BE" dirty="0"/>
          </a:p>
        </p:txBody>
      </p:sp>
      <p:sp>
        <p:nvSpPr>
          <p:cNvPr id="9" name="Ondertitel 2">
            <a:extLst>
              <a:ext uri="{FF2B5EF4-FFF2-40B4-BE49-F238E27FC236}">
                <a16:creationId xmlns:a16="http://schemas.microsoft.com/office/drawing/2014/main" id="{1D918B19-D2CC-4DF8-ACFF-AA12D156341D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766800" y="1844824"/>
            <a:ext cx="5050800" cy="332399"/>
          </a:xfrm>
        </p:spPr>
        <p:txBody>
          <a:bodyPr lIns="0" tIns="0" rIns="0" bIns="0" anchor="ctr" anchorCtr="0">
            <a:spAutoFit/>
          </a:bodyPr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Voeg hier een ondertitel toe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1736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l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rije vorm: vorm 8">
            <a:extLst>
              <a:ext uri="{FF2B5EF4-FFF2-40B4-BE49-F238E27FC236}">
                <a16:creationId xmlns:a16="http://schemas.microsoft.com/office/drawing/2014/main" id="{328F0375-8346-462B-BA0F-5FE04E21B032}"/>
              </a:ext>
            </a:extLst>
          </p:cNvPr>
          <p:cNvSpPr/>
          <p:nvPr userDrawn="1"/>
        </p:nvSpPr>
        <p:spPr>
          <a:xfrm>
            <a:off x="1055440" y="0"/>
            <a:ext cx="10081120" cy="6858000"/>
          </a:xfrm>
          <a:custGeom>
            <a:avLst/>
            <a:gdLst>
              <a:gd name="connsiteX0" fmla="*/ 1347432 w 10081120"/>
              <a:gd name="connsiteY0" fmla="*/ 0 h 6858000"/>
              <a:gd name="connsiteX1" fmla="*/ 8733688 w 10081120"/>
              <a:gd name="connsiteY1" fmla="*/ 0 h 6858000"/>
              <a:gd name="connsiteX2" fmla="*/ 8771674 w 10081120"/>
              <a:gd name="connsiteY2" fmla="*/ 39842 h 6858000"/>
              <a:gd name="connsiteX3" fmla="*/ 10081120 w 10081120"/>
              <a:gd name="connsiteY3" fmla="*/ 3429000 h 6858000"/>
              <a:gd name="connsiteX4" fmla="*/ 8771674 w 10081120"/>
              <a:gd name="connsiteY4" fmla="*/ 6818159 h 6858000"/>
              <a:gd name="connsiteX5" fmla="*/ 8733689 w 10081120"/>
              <a:gd name="connsiteY5" fmla="*/ 6858000 h 6858000"/>
              <a:gd name="connsiteX6" fmla="*/ 1347432 w 10081120"/>
              <a:gd name="connsiteY6" fmla="*/ 6858000 h 6858000"/>
              <a:gd name="connsiteX7" fmla="*/ 1309447 w 10081120"/>
              <a:gd name="connsiteY7" fmla="*/ 6818159 h 6858000"/>
              <a:gd name="connsiteX8" fmla="*/ 0 w 10081120"/>
              <a:gd name="connsiteY8" fmla="*/ 3429000 h 6858000"/>
              <a:gd name="connsiteX9" fmla="*/ 1309447 w 10081120"/>
              <a:gd name="connsiteY9" fmla="*/ 3984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81120" h="6858000">
                <a:moveTo>
                  <a:pt x="1347432" y="0"/>
                </a:moveTo>
                <a:lnTo>
                  <a:pt x="8733688" y="0"/>
                </a:lnTo>
                <a:lnTo>
                  <a:pt x="8771674" y="39842"/>
                </a:lnTo>
                <a:cubicBezTo>
                  <a:pt x="9585255" y="934981"/>
                  <a:pt x="10081120" y="2124083"/>
                  <a:pt x="10081120" y="3429000"/>
                </a:cubicBezTo>
                <a:cubicBezTo>
                  <a:pt x="10081120" y="4733918"/>
                  <a:pt x="9585255" y="5923020"/>
                  <a:pt x="8771674" y="6818159"/>
                </a:cubicBezTo>
                <a:lnTo>
                  <a:pt x="8733689" y="6858000"/>
                </a:lnTo>
                <a:lnTo>
                  <a:pt x="1347432" y="6858000"/>
                </a:lnTo>
                <a:lnTo>
                  <a:pt x="1309447" y="6818159"/>
                </a:lnTo>
                <a:cubicBezTo>
                  <a:pt x="495865" y="5923020"/>
                  <a:pt x="0" y="4733918"/>
                  <a:pt x="0" y="3429000"/>
                </a:cubicBezTo>
                <a:cubicBezTo>
                  <a:pt x="0" y="2124083"/>
                  <a:pt x="495865" y="934981"/>
                  <a:pt x="1309447" y="398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12F372B-E232-4157-AF85-D45C8B6D6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1CD66CB9-40CC-4C1B-8E61-22093601929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766438" y="6041999"/>
            <a:ext cx="1148615" cy="567601"/>
            <a:chOff x="3965264" y="2375296"/>
            <a:chExt cx="4261193" cy="2105716"/>
          </a:xfrm>
        </p:grpSpPr>
        <p:sp>
          <p:nvSpPr>
            <p:cNvPr id="6" name="Freeform: Shape 4">
              <a:extLst>
                <a:ext uri="{FF2B5EF4-FFF2-40B4-BE49-F238E27FC236}">
                  <a16:creationId xmlns:a16="http://schemas.microsoft.com/office/drawing/2014/main" id="{4F76FE2A-905B-4C93-ABD3-0ECD77A7CBC1}"/>
                </a:ext>
              </a:extLst>
            </p:cNvPr>
            <p:cNvSpPr/>
            <p:nvPr/>
          </p:nvSpPr>
          <p:spPr>
            <a:xfrm>
              <a:off x="3965264" y="3580204"/>
              <a:ext cx="4246346" cy="556134"/>
            </a:xfrm>
            <a:custGeom>
              <a:avLst/>
              <a:gdLst>
                <a:gd name="connsiteX0" fmla="*/ 856012 w 4246346"/>
                <a:gd name="connsiteY0" fmla="*/ 206099 h 556134"/>
                <a:gd name="connsiteX1" fmla="*/ 856012 w 4246346"/>
                <a:gd name="connsiteY1" fmla="*/ 542506 h 556134"/>
                <a:gd name="connsiteX2" fmla="*/ 714251 w 4246346"/>
                <a:gd name="connsiteY2" fmla="*/ 542506 h 556134"/>
                <a:gd name="connsiteX3" fmla="*/ 714251 w 4246346"/>
                <a:gd name="connsiteY3" fmla="*/ 251896 h 556134"/>
                <a:gd name="connsiteX4" fmla="*/ 611203 w 4246346"/>
                <a:gd name="connsiteY4" fmla="*/ 133584 h 556134"/>
                <a:gd name="connsiteX5" fmla="*/ 499430 w 4246346"/>
                <a:gd name="connsiteY5" fmla="*/ 252990 h 556134"/>
                <a:gd name="connsiteX6" fmla="*/ 499430 w 4246346"/>
                <a:gd name="connsiteY6" fmla="*/ 542506 h 556134"/>
                <a:gd name="connsiteX7" fmla="*/ 357126 w 4246346"/>
                <a:gd name="connsiteY7" fmla="*/ 542506 h 556134"/>
                <a:gd name="connsiteX8" fmla="*/ 357126 w 4246346"/>
                <a:gd name="connsiteY8" fmla="*/ 251896 h 556134"/>
                <a:gd name="connsiteX9" fmla="*/ 254078 w 4246346"/>
                <a:gd name="connsiteY9" fmla="*/ 133584 h 556134"/>
                <a:gd name="connsiteX10" fmla="*/ 142305 w 4246346"/>
                <a:gd name="connsiteY10" fmla="*/ 252990 h 556134"/>
                <a:gd name="connsiteX11" fmla="*/ 142305 w 4246346"/>
                <a:gd name="connsiteY11" fmla="*/ 542506 h 556134"/>
                <a:gd name="connsiteX12" fmla="*/ 0 w 4246346"/>
                <a:gd name="connsiteY12" fmla="*/ 542506 h 556134"/>
                <a:gd name="connsiteX13" fmla="*/ 0 w 4246346"/>
                <a:gd name="connsiteY13" fmla="*/ 14178 h 556134"/>
                <a:gd name="connsiteX14" fmla="*/ 138488 w 4246346"/>
                <a:gd name="connsiteY14" fmla="*/ 14178 h 556134"/>
                <a:gd name="connsiteX15" fmla="*/ 138488 w 4246346"/>
                <a:gd name="connsiteY15" fmla="*/ 76335 h 556134"/>
                <a:gd name="connsiteX16" fmla="*/ 293880 w 4246346"/>
                <a:gd name="connsiteY16" fmla="*/ 0 h 556134"/>
                <a:gd name="connsiteX17" fmla="*/ 468353 w 4246346"/>
                <a:gd name="connsiteY17" fmla="*/ 90513 h 556134"/>
                <a:gd name="connsiteX18" fmla="*/ 647732 w 4246346"/>
                <a:gd name="connsiteY18" fmla="*/ 0 h 556134"/>
                <a:gd name="connsiteX19" fmla="*/ 856012 w 4246346"/>
                <a:gd name="connsiteY19" fmla="*/ 206099 h 556134"/>
                <a:gd name="connsiteX20" fmla="*/ 1459469 w 4246346"/>
                <a:gd name="connsiteY20" fmla="*/ 277526 h 556134"/>
                <a:gd name="connsiteX21" fmla="*/ 1456744 w 4246346"/>
                <a:gd name="connsiteY21" fmla="*/ 325505 h 556134"/>
                <a:gd name="connsiteX22" fmla="*/ 1082171 w 4246346"/>
                <a:gd name="connsiteY22" fmla="*/ 325505 h 556134"/>
                <a:gd name="connsiteX23" fmla="*/ 1217933 w 4246346"/>
                <a:gd name="connsiteY23" fmla="*/ 435096 h 556134"/>
                <a:gd name="connsiteX24" fmla="*/ 1351514 w 4246346"/>
                <a:gd name="connsiteY24" fmla="*/ 384392 h 556134"/>
                <a:gd name="connsiteX25" fmla="*/ 1434935 w 4246346"/>
                <a:gd name="connsiteY25" fmla="*/ 475986 h 556134"/>
                <a:gd name="connsiteX26" fmla="*/ 1209754 w 4246346"/>
                <a:gd name="connsiteY26" fmla="*/ 556134 h 556134"/>
                <a:gd name="connsiteX27" fmla="*/ 935503 w 4246346"/>
                <a:gd name="connsiteY27" fmla="*/ 279708 h 556134"/>
                <a:gd name="connsiteX28" fmla="*/ 1202666 w 4246346"/>
                <a:gd name="connsiteY28" fmla="*/ 0 h 556134"/>
                <a:gd name="connsiteX29" fmla="*/ 1459469 w 4246346"/>
                <a:gd name="connsiteY29" fmla="*/ 277526 h 556134"/>
                <a:gd name="connsiteX30" fmla="*/ 1082716 w 4246346"/>
                <a:gd name="connsiteY30" fmla="*/ 228454 h 556134"/>
                <a:gd name="connsiteX31" fmla="*/ 1316619 w 4246346"/>
                <a:gd name="connsiteY31" fmla="*/ 228454 h 556134"/>
                <a:gd name="connsiteX32" fmla="*/ 1201575 w 4246346"/>
                <a:gd name="connsiteY32" fmla="*/ 122682 h 556134"/>
                <a:gd name="connsiteX33" fmla="*/ 1082716 w 4246346"/>
                <a:gd name="connsiteY33" fmla="*/ 228454 h 556134"/>
                <a:gd name="connsiteX34" fmla="*/ 2034067 w 4246346"/>
                <a:gd name="connsiteY34" fmla="*/ 277526 h 556134"/>
                <a:gd name="connsiteX35" fmla="*/ 2031342 w 4246346"/>
                <a:gd name="connsiteY35" fmla="*/ 325505 h 556134"/>
                <a:gd name="connsiteX36" fmla="*/ 1656769 w 4246346"/>
                <a:gd name="connsiteY36" fmla="*/ 325505 h 556134"/>
                <a:gd name="connsiteX37" fmla="*/ 1792532 w 4246346"/>
                <a:gd name="connsiteY37" fmla="*/ 435096 h 556134"/>
                <a:gd name="connsiteX38" fmla="*/ 1926113 w 4246346"/>
                <a:gd name="connsiteY38" fmla="*/ 384392 h 556134"/>
                <a:gd name="connsiteX39" fmla="*/ 2009533 w 4246346"/>
                <a:gd name="connsiteY39" fmla="*/ 475986 h 556134"/>
                <a:gd name="connsiteX40" fmla="*/ 1784353 w 4246346"/>
                <a:gd name="connsiteY40" fmla="*/ 556134 h 556134"/>
                <a:gd name="connsiteX41" fmla="*/ 1510101 w 4246346"/>
                <a:gd name="connsiteY41" fmla="*/ 279707 h 556134"/>
                <a:gd name="connsiteX42" fmla="*/ 1777265 w 4246346"/>
                <a:gd name="connsiteY42" fmla="*/ 0 h 556134"/>
                <a:gd name="connsiteX43" fmla="*/ 2034067 w 4246346"/>
                <a:gd name="connsiteY43" fmla="*/ 277526 h 556134"/>
                <a:gd name="connsiteX44" fmla="*/ 1657314 w 4246346"/>
                <a:gd name="connsiteY44" fmla="*/ 228454 h 556134"/>
                <a:gd name="connsiteX45" fmla="*/ 1891218 w 4246346"/>
                <a:gd name="connsiteY45" fmla="*/ 228454 h 556134"/>
                <a:gd name="connsiteX46" fmla="*/ 1776173 w 4246346"/>
                <a:gd name="connsiteY46" fmla="*/ 122682 h 556134"/>
                <a:gd name="connsiteX47" fmla="*/ 1657314 w 4246346"/>
                <a:gd name="connsiteY47" fmla="*/ 228454 h 556134"/>
                <a:gd name="connsiteX48" fmla="*/ 2973424 w 4246346"/>
                <a:gd name="connsiteY48" fmla="*/ 206099 h 556134"/>
                <a:gd name="connsiteX49" fmla="*/ 2973424 w 4246346"/>
                <a:gd name="connsiteY49" fmla="*/ 542506 h 556134"/>
                <a:gd name="connsiteX50" fmla="*/ 2831664 w 4246346"/>
                <a:gd name="connsiteY50" fmla="*/ 542506 h 556134"/>
                <a:gd name="connsiteX51" fmla="*/ 2831664 w 4246346"/>
                <a:gd name="connsiteY51" fmla="*/ 251896 h 556134"/>
                <a:gd name="connsiteX52" fmla="*/ 2728616 w 4246346"/>
                <a:gd name="connsiteY52" fmla="*/ 133584 h 556134"/>
                <a:gd name="connsiteX53" fmla="*/ 2616843 w 4246346"/>
                <a:gd name="connsiteY53" fmla="*/ 252990 h 556134"/>
                <a:gd name="connsiteX54" fmla="*/ 2616843 w 4246346"/>
                <a:gd name="connsiteY54" fmla="*/ 542506 h 556134"/>
                <a:gd name="connsiteX55" fmla="*/ 2474538 w 4246346"/>
                <a:gd name="connsiteY55" fmla="*/ 542506 h 556134"/>
                <a:gd name="connsiteX56" fmla="*/ 2474538 w 4246346"/>
                <a:gd name="connsiteY56" fmla="*/ 251896 h 556134"/>
                <a:gd name="connsiteX57" fmla="*/ 2371490 w 4246346"/>
                <a:gd name="connsiteY57" fmla="*/ 133584 h 556134"/>
                <a:gd name="connsiteX58" fmla="*/ 2259717 w 4246346"/>
                <a:gd name="connsiteY58" fmla="*/ 252990 h 556134"/>
                <a:gd name="connsiteX59" fmla="*/ 2259717 w 4246346"/>
                <a:gd name="connsiteY59" fmla="*/ 542506 h 556134"/>
                <a:gd name="connsiteX60" fmla="*/ 2117412 w 4246346"/>
                <a:gd name="connsiteY60" fmla="*/ 542506 h 556134"/>
                <a:gd name="connsiteX61" fmla="*/ 2117412 w 4246346"/>
                <a:gd name="connsiteY61" fmla="*/ 14178 h 556134"/>
                <a:gd name="connsiteX62" fmla="*/ 2255900 w 4246346"/>
                <a:gd name="connsiteY62" fmla="*/ 14178 h 556134"/>
                <a:gd name="connsiteX63" fmla="*/ 2255900 w 4246346"/>
                <a:gd name="connsiteY63" fmla="*/ 76335 h 556134"/>
                <a:gd name="connsiteX64" fmla="*/ 2411292 w 4246346"/>
                <a:gd name="connsiteY64" fmla="*/ 0 h 556134"/>
                <a:gd name="connsiteX65" fmla="*/ 2585766 w 4246346"/>
                <a:gd name="connsiteY65" fmla="*/ 90513 h 556134"/>
                <a:gd name="connsiteX66" fmla="*/ 2765145 w 4246346"/>
                <a:gd name="connsiteY66" fmla="*/ 0 h 556134"/>
                <a:gd name="connsiteX67" fmla="*/ 2973424 w 4246346"/>
                <a:gd name="connsiteY67" fmla="*/ 206099 h 556134"/>
                <a:gd name="connsiteX68" fmla="*/ 3624316 w 4246346"/>
                <a:gd name="connsiteY68" fmla="*/ 278070 h 556134"/>
                <a:gd name="connsiteX69" fmla="*/ 3338071 w 4246346"/>
                <a:gd name="connsiteY69" fmla="*/ 556134 h 556134"/>
                <a:gd name="connsiteX70" fmla="*/ 3052915 w 4246346"/>
                <a:gd name="connsiteY70" fmla="*/ 278070 h 556134"/>
                <a:gd name="connsiteX71" fmla="*/ 3338071 w 4246346"/>
                <a:gd name="connsiteY71" fmla="*/ 0 h 556134"/>
                <a:gd name="connsiteX72" fmla="*/ 3624316 w 4246346"/>
                <a:gd name="connsiteY72" fmla="*/ 278070 h 556134"/>
                <a:gd name="connsiteX73" fmla="*/ 3197947 w 4246346"/>
                <a:gd name="connsiteY73" fmla="*/ 278070 h 556134"/>
                <a:gd name="connsiteX74" fmla="*/ 3338071 w 4246346"/>
                <a:gd name="connsiteY74" fmla="*/ 423644 h 556134"/>
                <a:gd name="connsiteX75" fmla="*/ 3478741 w 4246346"/>
                <a:gd name="connsiteY75" fmla="*/ 278070 h 556134"/>
                <a:gd name="connsiteX76" fmla="*/ 3338071 w 4246346"/>
                <a:gd name="connsiteY76" fmla="*/ 132490 h 556134"/>
                <a:gd name="connsiteX77" fmla="*/ 3197947 w 4246346"/>
                <a:gd name="connsiteY77" fmla="*/ 278070 h 556134"/>
                <a:gd name="connsiteX78" fmla="*/ 4246347 w 4246346"/>
                <a:gd name="connsiteY78" fmla="*/ 278070 h 556134"/>
                <a:gd name="connsiteX79" fmla="*/ 3960101 w 4246346"/>
                <a:gd name="connsiteY79" fmla="*/ 556134 h 556134"/>
                <a:gd name="connsiteX80" fmla="*/ 3674945 w 4246346"/>
                <a:gd name="connsiteY80" fmla="*/ 278070 h 556134"/>
                <a:gd name="connsiteX81" fmla="*/ 3960101 w 4246346"/>
                <a:gd name="connsiteY81" fmla="*/ 0 h 556134"/>
                <a:gd name="connsiteX82" fmla="*/ 4246347 w 4246346"/>
                <a:gd name="connsiteY82" fmla="*/ 278070 h 556134"/>
                <a:gd name="connsiteX83" fmla="*/ 3819977 w 4246346"/>
                <a:gd name="connsiteY83" fmla="*/ 278070 h 556134"/>
                <a:gd name="connsiteX84" fmla="*/ 3960101 w 4246346"/>
                <a:gd name="connsiteY84" fmla="*/ 423644 h 556134"/>
                <a:gd name="connsiteX85" fmla="*/ 4100771 w 4246346"/>
                <a:gd name="connsiteY85" fmla="*/ 278070 h 556134"/>
                <a:gd name="connsiteX86" fmla="*/ 3960101 w 4246346"/>
                <a:gd name="connsiteY86" fmla="*/ 132490 h 556134"/>
                <a:gd name="connsiteX87" fmla="*/ 3819977 w 4246346"/>
                <a:gd name="connsiteY87" fmla="*/ 278070 h 55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4246346" h="556134">
                  <a:moveTo>
                    <a:pt x="856012" y="206099"/>
                  </a:moveTo>
                  <a:lnTo>
                    <a:pt x="856012" y="542506"/>
                  </a:lnTo>
                  <a:lnTo>
                    <a:pt x="714251" y="542506"/>
                  </a:lnTo>
                  <a:lnTo>
                    <a:pt x="714251" y="251896"/>
                  </a:lnTo>
                  <a:cubicBezTo>
                    <a:pt x="714251" y="175568"/>
                    <a:pt x="675540" y="133584"/>
                    <a:pt x="611203" y="133584"/>
                  </a:cubicBezTo>
                  <a:cubicBezTo>
                    <a:pt x="550138" y="133584"/>
                    <a:pt x="499430" y="173386"/>
                    <a:pt x="499430" y="252990"/>
                  </a:cubicBezTo>
                  <a:lnTo>
                    <a:pt x="499430" y="542506"/>
                  </a:lnTo>
                  <a:lnTo>
                    <a:pt x="357126" y="542506"/>
                  </a:lnTo>
                  <a:lnTo>
                    <a:pt x="357126" y="251896"/>
                  </a:lnTo>
                  <a:cubicBezTo>
                    <a:pt x="357126" y="175568"/>
                    <a:pt x="318960" y="133584"/>
                    <a:pt x="254078" y="133584"/>
                  </a:cubicBezTo>
                  <a:cubicBezTo>
                    <a:pt x="193012" y="133584"/>
                    <a:pt x="142305" y="173386"/>
                    <a:pt x="142305" y="252990"/>
                  </a:cubicBezTo>
                  <a:lnTo>
                    <a:pt x="142305" y="542506"/>
                  </a:lnTo>
                  <a:lnTo>
                    <a:pt x="0" y="542506"/>
                  </a:lnTo>
                  <a:lnTo>
                    <a:pt x="0" y="14178"/>
                  </a:lnTo>
                  <a:lnTo>
                    <a:pt x="138488" y="14178"/>
                  </a:lnTo>
                  <a:lnTo>
                    <a:pt x="138488" y="76335"/>
                  </a:lnTo>
                  <a:cubicBezTo>
                    <a:pt x="176109" y="20173"/>
                    <a:pt x="233903" y="0"/>
                    <a:pt x="293880" y="0"/>
                  </a:cubicBezTo>
                  <a:cubicBezTo>
                    <a:pt x="370211" y="0"/>
                    <a:pt x="432913" y="34351"/>
                    <a:pt x="468353" y="90513"/>
                  </a:cubicBezTo>
                  <a:cubicBezTo>
                    <a:pt x="509244" y="23449"/>
                    <a:pt x="578488" y="0"/>
                    <a:pt x="647732" y="0"/>
                  </a:cubicBezTo>
                  <a:cubicBezTo>
                    <a:pt x="772046" y="0"/>
                    <a:pt x="856012" y="83424"/>
                    <a:pt x="856012" y="206099"/>
                  </a:cubicBezTo>
                  <a:close/>
                  <a:moveTo>
                    <a:pt x="1459469" y="277526"/>
                  </a:moveTo>
                  <a:cubicBezTo>
                    <a:pt x="1459504" y="293559"/>
                    <a:pt x="1458594" y="309580"/>
                    <a:pt x="1456744" y="325505"/>
                  </a:cubicBezTo>
                  <a:lnTo>
                    <a:pt x="1082171" y="325505"/>
                  </a:lnTo>
                  <a:cubicBezTo>
                    <a:pt x="1097436" y="401839"/>
                    <a:pt x="1150869" y="435096"/>
                    <a:pt x="1217933" y="435096"/>
                  </a:cubicBezTo>
                  <a:cubicBezTo>
                    <a:pt x="1263732" y="435096"/>
                    <a:pt x="1313348" y="416555"/>
                    <a:pt x="1351514" y="384392"/>
                  </a:cubicBezTo>
                  <a:lnTo>
                    <a:pt x="1434935" y="475986"/>
                  </a:lnTo>
                  <a:cubicBezTo>
                    <a:pt x="1374960" y="531054"/>
                    <a:pt x="1298627" y="556134"/>
                    <a:pt x="1209754" y="556134"/>
                  </a:cubicBezTo>
                  <a:cubicBezTo>
                    <a:pt x="1047822" y="556134"/>
                    <a:pt x="935503" y="445999"/>
                    <a:pt x="935503" y="279708"/>
                  </a:cubicBezTo>
                  <a:cubicBezTo>
                    <a:pt x="935503" y="113411"/>
                    <a:pt x="1044549" y="0"/>
                    <a:pt x="1202666" y="0"/>
                  </a:cubicBezTo>
                  <a:cubicBezTo>
                    <a:pt x="1354785" y="0"/>
                    <a:pt x="1458924" y="112867"/>
                    <a:pt x="1459469" y="277526"/>
                  </a:cubicBezTo>
                  <a:close/>
                  <a:moveTo>
                    <a:pt x="1082716" y="228454"/>
                  </a:moveTo>
                  <a:lnTo>
                    <a:pt x="1316619" y="228454"/>
                  </a:lnTo>
                  <a:cubicBezTo>
                    <a:pt x="1303534" y="160846"/>
                    <a:pt x="1262641" y="122682"/>
                    <a:pt x="1201575" y="122682"/>
                  </a:cubicBezTo>
                  <a:cubicBezTo>
                    <a:pt x="1134513" y="122682"/>
                    <a:pt x="1095256" y="163028"/>
                    <a:pt x="1082716" y="228454"/>
                  </a:cubicBezTo>
                  <a:close/>
                  <a:moveTo>
                    <a:pt x="2034067" y="277526"/>
                  </a:moveTo>
                  <a:cubicBezTo>
                    <a:pt x="2034102" y="293559"/>
                    <a:pt x="2033192" y="309579"/>
                    <a:pt x="2031342" y="325505"/>
                  </a:cubicBezTo>
                  <a:lnTo>
                    <a:pt x="1656769" y="325505"/>
                  </a:lnTo>
                  <a:cubicBezTo>
                    <a:pt x="1672035" y="401839"/>
                    <a:pt x="1725468" y="435096"/>
                    <a:pt x="1792532" y="435096"/>
                  </a:cubicBezTo>
                  <a:cubicBezTo>
                    <a:pt x="1838330" y="435096"/>
                    <a:pt x="1887947" y="416555"/>
                    <a:pt x="1926113" y="384392"/>
                  </a:cubicBezTo>
                  <a:lnTo>
                    <a:pt x="2009533" y="475986"/>
                  </a:lnTo>
                  <a:cubicBezTo>
                    <a:pt x="1949558" y="531054"/>
                    <a:pt x="1873225" y="556134"/>
                    <a:pt x="1784353" y="556134"/>
                  </a:cubicBezTo>
                  <a:cubicBezTo>
                    <a:pt x="1622420" y="556134"/>
                    <a:pt x="1510101" y="445998"/>
                    <a:pt x="1510101" y="279707"/>
                  </a:cubicBezTo>
                  <a:cubicBezTo>
                    <a:pt x="1510101" y="113411"/>
                    <a:pt x="1619147" y="0"/>
                    <a:pt x="1777265" y="0"/>
                  </a:cubicBezTo>
                  <a:cubicBezTo>
                    <a:pt x="1929383" y="0"/>
                    <a:pt x="2033522" y="112867"/>
                    <a:pt x="2034067" y="277526"/>
                  </a:cubicBezTo>
                  <a:close/>
                  <a:moveTo>
                    <a:pt x="1657314" y="228454"/>
                  </a:moveTo>
                  <a:lnTo>
                    <a:pt x="1891218" y="228454"/>
                  </a:lnTo>
                  <a:cubicBezTo>
                    <a:pt x="1878132" y="160846"/>
                    <a:pt x="1837239" y="122682"/>
                    <a:pt x="1776173" y="122682"/>
                  </a:cubicBezTo>
                  <a:cubicBezTo>
                    <a:pt x="1709111" y="122682"/>
                    <a:pt x="1669855" y="163028"/>
                    <a:pt x="1657314" y="228454"/>
                  </a:cubicBezTo>
                  <a:close/>
                  <a:moveTo>
                    <a:pt x="2973424" y="206099"/>
                  </a:moveTo>
                  <a:lnTo>
                    <a:pt x="2973424" y="542506"/>
                  </a:lnTo>
                  <a:lnTo>
                    <a:pt x="2831664" y="542506"/>
                  </a:lnTo>
                  <a:lnTo>
                    <a:pt x="2831664" y="251896"/>
                  </a:lnTo>
                  <a:cubicBezTo>
                    <a:pt x="2831664" y="175568"/>
                    <a:pt x="2792952" y="133584"/>
                    <a:pt x="2728616" y="133584"/>
                  </a:cubicBezTo>
                  <a:cubicBezTo>
                    <a:pt x="2667550" y="133584"/>
                    <a:pt x="2616843" y="173386"/>
                    <a:pt x="2616843" y="252990"/>
                  </a:cubicBezTo>
                  <a:lnTo>
                    <a:pt x="2616843" y="542506"/>
                  </a:lnTo>
                  <a:lnTo>
                    <a:pt x="2474538" y="542506"/>
                  </a:lnTo>
                  <a:lnTo>
                    <a:pt x="2474538" y="251896"/>
                  </a:lnTo>
                  <a:cubicBezTo>
                    <a:pt x="2474538" y="175568"/>
                    <a:pt x="2436372" y="133584"/>
                    <a:pt x="2371490" y="133584"/>
                  </a:cubicBezTo>
                  <a:cubicBezTo>
                    <a:pt x="2310424" y="133584"/>
                    <a:pt x="2259717" y="173386"/>
                    <a:pt x="2259717" y="252990"/>
                  </a:cubicBezTo>
                  <a:lnTo>
                    <a:pt x="2259717" y="542506"/>
                  </a:lnTo>
                  <a:lnTo>
                    <a:pt x="2117412" y="542506"/>
                  </a:lnTo>
                  <a:lnTo>
                    <a:pt x="2117412" y="14178"/>
                  </a:lnTo>
                  <a:lnTo>
                    <a:pt x="2255900" y="14178"/>
                  </a:lnTo>
                  <a:lnTo>
                    <a:pt x="2255900" y="76335"/>
                  </a:lnTo>
                  <a:cubicBezTo>
                    <a:pt x="2293521" y="20173"/>
                    <a:pt x="2351316" y="0"/>
                    <a:pt x="2411292" y="0"/>
                  </a:cubicBezTo>
                  <a:cubicBezTo>
                    <a:pt x="2487623" y="0"/>
                    <a:pt x="2550326" y="34351"/>
                    <a:pt x="2585766" y="90513"/>
                  </a:cubicBezTo>
                  <a:cubicBezTo>
                    <a:pt x="2626657" y="23449"/>
                    <a:pt x="2695901" y="0"/>
                    <a:pt x="2765145" y="0"/>
                  </a:cubicBezTo>
                  <a:cubicBezTo>
                    <a:pt x="2889458" y="0"/>
                    <a:pt x="2973424" y="83424"/>
                    <a:pt x="2973424" y="206099"/>
                  </a:cubicBezTo>
                  <a:close/>
                  <a:moveTo>
                    <a:pt x="3624316" y="278070"/>
                  </a:moveTo>
                  <a:cubicBezTo>
                    <a:pt x="3624316" y="437278"/>
                    <a:pt x="3502730" y="556134"/>
                    <a:pt x="3338071" y="556134"/>
                  </a:cubicBezTo>
                  <a:cubicBezTo>
                    <a:pt x="3173957" y="556134"/>
                    <a:pt x="3052915" y="437278"/>
                    <a:pt x="3052915" y="278070"/>
                  </a:cubicBezTo>
                  <a:cubicBezTo>
                    <a:pt x="3052915" y="118862"/>
                    <a:pt x="3173957" y="0"/>
                    <a:pt x="3338071" y="0"/>
                  </a:cubicBezTo>
                  <a:cubicBezTo>
                    <a:pt x="3502730" y="0"/>
                    <a:pt x="3624316" y="118862"/>
                    <a:pt x="3624316" y="278070"/>
                  </a:cubicBezTo>
                  <a:close/>
                  <a:moveTo>
                    <a:pt x="3197947" y="278070"/>
                  </a:moveTo>
                  <a:cubicBezTo>
                    <a:pt x="3197947" y="363669"/>
                    <a:pt x="3257922" y="423644"/>
                    <a:pt x="3338071" y="423644"/>
                  </a:cubicBezTo>
                  <a:cubicBezTo>
                    <a:pt x="3418220" y="423644"/>
                    <a:pt x="3478741" y="363669"/>
                    <a:pt x="3478741" y="278070"/>
                  </a:cubicBezTo>
                  <a:cubicBezTo>
                    <a:pt x="3478741" y="192471"/>
                    <a:pt x="3418220" y="132490"/>
                    <a:pt x="3338071" y="132490"/>
                  </a:cubicBezTo>
                  <a:cubicBezTo>
                    <a:pt x="3257922" y="132490"/>
                    <a:pt x="3197947" y="192471"/>
                    <a:pt x="3197947" y="278070"/>
                  </a:cubicBezTo>
                  <a:close/>
                  <a:moveTo>
                    <a:pt x="4246347" y="278070"/>
                  </a:moveTo>
                  <a:cubicBezTo>
                    <a:pt x="4246347" y="437278"/>
                    <a:pt x="4124760" y="556134"/>
                    <a:pt x="3960101" y="556134"/>
                  </a:cubicBezTo>
                  <a:cubicBezTo>
                    <a:pt x="3795988" y="556134"/>
                    <a:pt x="3674945" y="437278"/>
                    <a:pt x="3674945" y="278070"/>
                  </a:cubicBezTo>
                  <a:cubicBezTo>
                    <a:pt x="3674945" y="118862"/>
                    <a:pt x="3795988" y="0"/>
                    <a:pt x="3960101" y="0"/>
                  </a:cubicBezTo>
                  <a:cubicBezTo>
                    <a:pt x="4124760" y="0"/>
                    <a:pt x="4246347" y="118862"/>
                    <a:pt x="4246347" y="278070"/>
                  </a:cubicBezTo>
                  <a:close/>
                  <a:moveTo>
                    <a:pt x="3819977" y="278070"/>
                  </a:moveTo>
                  <a:cubicBezTo>
                    <a:pt x="3819977" y="363669"/>
                    <a:pt x="3879952" y="423644"/>
                    <a:pt x="3960101" y="423644"/>
                  </a:cubicBezTo>
                  <a:cubicBezTo>
                    <a:pt x="4040251" y="423644"/>
                    <a:pt x="4100771" y="363669"/>
                    <a:pt x="4100771" y="278070"/>
                  </a:cubicBezTo>
                  <a:cubicBezTo>
                    <a:pt x="4100771" y="192471"/>
                    <a:pt x="4040251" y="132490"/>
                    <a:pt x="3960101" y="132490"/>
                  </a:cubicBezTo>
                  <a:cubicBezTo>
                    <a:pt x="3879952" y="132490"/>
                    <a:pt x="3819977" y="192471"/>
                    <a:pt x="3819977" y="278070"/>
                  </a:cubicBez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" name="Freeform: Shape 5">
              <a:extLst>
                <a:ext uri="{FF2B5EF4-FFF2-40B4-BE49-F238E27FC236}">
                  <a16:creationId xmlns:a16="http://schemas.microsoft.com/office/drawing/2014/main" id="{7331973E-26BF-4D7C-AFC5-0855F6681880}"/>
                </a:ext>
              </a:extLst>
            </p:cNvPr>
            <p:cNvSpPr/>
            <p:nvPr/>
          </p:nvSpPr>
          <p:spPr>
            <a:xfrm>
              <a:off x="3965265" y="4309700"/>
              <a:ext cx="4261192" cy="171312"/>
            </a:xfrm>
            <a:custGeom>
              <a:avLst/>
              <a:gdLst>
                <a:gd name="connsiteX0" fmla="*/ 150905 w 4261192"/>
                <a:gd name="connsiteY0" fmla="*/ 2726 h 171312"/>
                <a:gd name="connsiteX1" fmla="*/ 94878 w 4261192"/>
                <a:gd name="connsiteY1" fmla="*/ 168554 h 171312"/>
                <a:gd name="connsiteX2" fmla="*/ 56027 w 4261192"/>
                <a:gd name="connsiteY2" fmla="*/ 168554 h 171312"/>
                <a:gd name="connsiteX3" fmla="*/ 0 w 4261192"/>
                <a:gd name="connsiteY3" fmla="*/ 2726 h 171312"/>
                <a:gd name="connsiteX4" fmla="*/ 34351 w 4261192"/>
                <a:gd name="connsiteY4" fmla="*/ 2726 h 171312"/>
                <a:gd name="connsiteX5" fmla="*/ 75689 w 4261192"/>
                <a:gd name="connsiteY5" fmla="*/ 133254 h 171312"/>
                <a:gd name="connsiteX6" fmla="*/ 117265 w 4261192"/>
                <a:gd name="connsiteY6" fmla="*/ 2726 h 171312"/>
                <a:gd name="connsiteX7" fmla="*/ 275952 w 4261192"/>
                <a:gd name="connsiteY7" fmla="*/ 138468 h 171312"/>
                <a:gd name="connsiteX8" fmla="*/ 275952 w 4261192"/>
                <a:gd name="connsiteY8" fmla="*/ 168554 h 171312"/>
                <a:gd name="connsiteX9" fmla="*/ 167688 w 4261192"/>
                <a:gd name="connsiteY9" fmla="*/ 168554 h 171312"/>
                <a:gd name="connsiteX10" fmla="*/ 167688 w 4261192"/>
                <a:gd name="connsiteY10" fmla="*/ 2726 h 171312"/>
                <a:gd name="connsiteX11" fmla="*/ 200144 w 4261192"/>
                <a:gd name="connsiteY11" fmla="*/ 2726 h 171312"/>
                <a:gd name="connsiteX12" fmla="*/ 200144 w 4261192"/>
                <a:gd name="connsiteY12" fmla="*/ 138468 h 171312"/>
                <a:gd name="connsiteX13" fmla="*/ 389730 w 4261192"/>
                <a:gd name="connsiteY13" fmla="*/ 131003 h 171312"/>
                <a:gd name="connsiteX14" fmla="*/ 328728 w 4261192"/>
                <a:gd name="connsiteY14" fmla="*/ 131003 h 171312"/>
                <a:gd name="connsiteX15" fmla="*/ 316646 w 4261192"/>
                <a:gd name="connsiteY15" fmla="*/ 168554 h 171312"/>
                <a:gd name="connsiteX16" fmla="*/ 283006 w 4261192"/>
                <a:gd name="connsiteY16" fmla="*/ 168554 h 171312"/>
                <a:gd name="connsiteX17" fmla="*/ 340336 w 4261192"/>
                <a:gd name="connsiteY17" fmla="*/ 2726 h 171312"/>
                <a:gd name="connsiteX18" fmla="*/ 378713 w 4261192"/>
                <a:gd name="connsiteY18" fmla="*/ 2726 h 171312"/>
                <a:gd name="connsiteX19" fmla="*/ 436044 w 4261192"/>
                <a:gd name="connsiteY19" fmla="*/ 168554 h 171312"/>
                <a:gd name="connsiteX20" fmla="*/ 401812 w 4261192"/>
                <a:gd name="connsiteY20" fmla="*/ 168554 h 171312"/>
                <a:gd name="connsiteX21" fmla="*/ 380135 w 4261192"/>
                <a:gd name="connsiteY21" fmla="*/ 101513 h 171312"/>
                <a:gd name="connsiteX22" fmla="*/ 359169 w 4261192"/>
                <a:gd name="connsiteY22" fmla="*/ 36602 h 171312"/>
                <a:gd name="connsiteX23" fmla="*/ 338322 w 4261192"/>
                <a:gd name="connsiteY23" fmla="*/ 101513 h 171312"/>
                <a:gd name="connsiteX24" fmla="*/ 546522 w 4261192"/>
                <a:gd name="connsiteY24" fmla="*/ 131003 h 171312"/>
                <a:gd name="connsiteX25" fmla="*/ 485520 w 4261192"/>
                <a:gd name="connsiteY25" fmla="*/ 131003 h 171312"/>
                <a:gd name="connsiteX26" fmla="*/ 473438 w 4261192"/>
                <a:gd name="connsiteY26" fmla="*/ 168554 h 171312"/>
                <a:gd name="connsiteX27" fmla="*/ 439798 w 4261192"/>
                <a:gd name="connsiteY27" fmla="*/ 168554 h 171312"/>
                <a:gd name="connsiteX28" fmla="*/ 497128 w 4261192"/>
                <a:gd name="connsiteY28" fmla="*/ 2726 h 171312"/>
                <a:gd name="connsiteX29" fmla="*/ 535505 w 4261192"/>
                <a:gd name="connsiteY29" fmla="*/ 2726 h 171312"/>
                <a:gd name="connsiteX30" fmla="*/ 592836 w 4261192"/>
                <a:gd name="connsiteY30" fmla="*/ 168554 h 171312"/>
                <a:gd name="connsiteX31" fmla="*/ 558603 w 4261192"/>
                <a:gd name="connsiteY31" fmla="*/ 168554 h 171312"/>
                <a:gd name="connsiteX32" fmla="*/ 536927 w 4261192"/>
                <a:gd name="connsiteY32" fmla="*/ 101513 h 171312"/>
                <a:gd name="connsiteX33" fmla="*/ 515961 w 4261192"/>
                <a:gd name="connsiteY33" fmla="*/ 36602 h 171312"/>
                <a:gd name="connsiteX34" fmla="*/ 495114 w 4261192"/>
                <a:gd name="connsiteY34" fmla="*/ 101513 h 171312"/>
                <a:gd name="connsiteX35" fmla="*/ 776277 w 4261192"/>
                <a:gd name="connsiteY35" fmla="*/ 168554 h 171312"/>
                <a:gd name="connsiteX36" fmla="*/ 744059 w 4261192"/>
                <a:gd name="connsiteY36" fmla="*/ 168554 h 171312"/>
                <a:gd name="connsiteX37" fmla="*/ 744059 w 4261192"/>
                <a:gd name="connsiteY37" fmla="*/ 46549 h 171312"/>
                <a:gd name="connsiteX38" fmla="*/ 709473 w 4261192"/>
                <a:gd name="connsiteY38" fmla="*/ 141905 h 171312"/>
                <a:gd name="connsiteX39" fmla="*/ 676544 w 4261192"/>
                <a:gd name="connsiteY39" fmla="*/ 141905 h 171312"/>
                <a:gd name="connsiteX40" fmla="*/ 641956 w 4261192"/>
                <a:gd name="connsiteY40" fmla="*/ 47024 h 171312"/>
                <a:gd name="connsiteX41" fmla="*/ 641956 w 4261192"/>
                <a:gd name="connsiteY41" fmla="*/ 168554 h 171312"/>
                <a:gd name="connsiteX42" fmla="*/ 609619 w 4261192"/>
                <a:gd name="connsiteY42" fmla="*/ 168554 h 171312"/>
                <a:gd name="connsiteX43" fmla="*/ 609619 w 4261192"/>
                <a:gd name="connsiteY43" fmla="*/ 2726 h 171312"/>
                <a:gd name="connsiteX44" fmla="*/ 655341 w 4261192"/>
                <a:gd name="connsiteY44" fmla="*/ 2726 h 171312"/>
                <a:gd name="connsiteX45" fmla="*/ 693007 w 4261192"/>
                <a:gd name="connsiteY45" fmla="*/ 103527 h 171312"/>
                <a:gd name="connsiteX46" fmla="*/ 730674 w 4261192"/>
                <a:gd name="connsiteY46" fmla="*/ 2726 h 171312"/>
                <a:gd name="connsiteX47" fmla="*/ 776277 w 4261192"/>
                <a:gd name="connsiteY47" fmla="*/ 2726 h 171312"/>
                <a:gd name="connsiteX48" fmla="*/ 907272 w 4261192"/>
                <a:gd name="connsiteY48" fmla="*/ 43945 h 171312"/>
                <a:gd name="connsiteX49" fmla="*/ 866879 w 4261192"/>
                <a:gd name="connsiteY49" fmla="*/ 30323 h 171312"/>
                <a:gd name="connsiteX50" fmla="*/ 839874 w 4261192"/>
                <a:gd name="connsiteY50" fmla="*/ 49275 h 171312"/>
                <a:gd name="connsiteX51" fmla="*/ 869368 w 4261192"/>
                <a:gd name="connsiteY51" fmla="*/ 69292 h 171312"/>
                <a:gd name="connsiteX52" fmla="*/ 879198 w 4261192"/>
                <a:gd name="connsiteY52" fmla="*/ 71543 h 171312"/>
                <a:gd name="connsiteX53" fmla="*/ 926105 w 4261192"/>
                <a:gd name="connsiteY53" fmla="*/ 118804 h 171312"/>
                <a:gd name="connsiteX54" fmla="*/ 863682 w 4261192"/>
                <a:gd name="connsiteY54" fmla="*/ 171158 h 171312"/>
                <a:gd name="connsiteX55" fmla="*/ 800429 w 4261192"/>
                <a:gd name="connsiteY55" fmla="*/ 148653 h 171312"/>
                <a:gd name="connsiteX56" fmla="*/ 819145 w 4261192"/>
                <a:gd name="connsiteY56" fmla="*/ 124256 h 171312"/>
                <a:gd name="connsiteX57" fmla="*/ 863682 w 4261192"/>
                <a:gd name="connsiteY57" fmla="*/ 141072 h 171312"/>
                <a:gd name="connsiteX58" fmla="*/ 891636 w 4261192"/>
                <a:gd name="connsiteY58" fmla="*/ 121883 h 171312"/>
                <a:gd name="connsiteX59" fmla="*/ 863208 w 4261192"/>
                <a:gd name="connsiteY59" fmla="*/ 101866 h 171312"/>
                <a:gd name="connsiteX60" fmla="*/ 852430 w 4261192"/>
                <a:gd name="connsiteY60" fmla="*/ 99499 h 171312"/>
                <a:gd name="connsiteX61" fmla="*/ 805760 w 4261192"/>
                <a:gd name="connsiteY61" fmla="*/ 50699 h 171312"/>
                <a:gd name="connsiteX62" fmla="*/ 866051 w 4261192"/>
                <a:gd name="connsiteY62" fmla="*/ 116 h 171312"/>
                <a:gd name="connsiteX63" fmla="*/ 924329 w 4261192"/>
                <a:gd name="connsiteY63" fmla="*/ 18952 h 171312"/>
                <a:gd name="connsiteX64" fmla="*/ 1032456 w 4261192"/>
                <a:gd name="connsiteY64" fmla="*/ 168554 h 171312"/>
                <a:gd name="connsiteX65" fmla="*/ 1000000 w 4261192"/>
                <a:gd name="connsiteY65" fmla="*/ 168554 h 171312"/>
                <a:gd name="connsiteX66" fmla="*/ 1000000 w 4261192"/>
                <a:gd name="connsiteY66" fmla="*/ 2726 h 171312"/>
                <a:gd name="connsiteX67" fmla="*/ 1032456 w 4261192"/>
                <a:gd name="connsiteY67" fmla="*/ 2726 h 171312"/>
                <a:gd name="connsiteX68" fmla="*/ 1197369 w 4261192"/>
                <a:gd name="connsiteY68" fmla="*/ 168554 h 171312"/>
                <a:gd name="connsiteX69" fmla="*/ 1166336 w 4261192"/>
                <a:gd name="connsiteY69" fmla="*/ 168554 h 171312"/>
                <a:gd name="connsiteX70" fmla="*/ 1094792 w 4261192"/>
                <a:gd name="connsiteY70" fmla="*/ 60762 h 171312"/>
                <a:gd name="connsiteX71" fmla="*/ 1094792 w 4261192"/>
                <a:gd name="connsiteY71" fmla="*/ 168554 h 171312"/>
                <a:gd name="connsiteX72" fmla="*/ 1062573 w 4261192"/>
                <a:gd name="connsiteY72" fmla="*/ 168554 h 171312"/>
                <a:gd name="connsiteX73" fmla="*/ 1062573 w 4261192"/>
                <a:gd name="connsiteY73" fmla="*/ 2726 h 171312"/>
                <a:gd name="connsiteX74" fmla="*/ 1093607 w 4261192"/>
                <a:gd name="connsiteY74" fmla="*/ 2726 h 171312"/>
                <a:gd name="connsiteX75" fmla="*/ 1165270 w 4261192"/>
                <a:gd name="connsiteY75" fmla="*/ 110749 h 171312"/>
                <a:gd name="connsiteX76" fmla="*/ 1165270 w 4261192"/>
                <a:gd name="connsiteY76" fmla="*/ 2726 h 171312"/>
                <a:gd name="connsiteX77" fmla="*/ 1197369 w 4261192"/>
                <a:gd name="connsiteY77" fmla="*/ 2726 h 171312"/>
                <a:gd name="connsiteX78" fmla="*/ 1328348 w 4261192"/>
                <a:gd name="connsiteY78" fmla="*/ 43945 h 171312"/>
                <a:gd name="connsiteX79" fmla="*/ 1287955 w 4261192"/>
                <a:gd name="connsiteY79" fmla="*/ 30323 h 171312"/>
                <a:gd name="connsiteX80" fmla="*/ 1260950 w 4261192"/>
                <a:gd name="connsiteY80" fmla="*/ 49275 h 171312"/>
                <a:gd name="connsiteX81" fmla="*/ 1290444 w 4261192"/>
                <a:gd name="connsiteY81" fmla="*/ 69292 h 171312"/>
                <a:gd name="connsiteX82" fmla="*/ 1300274 w 4261192"/>
                <a:gd name="connsiteY82" fmla="*/ 71543 h 171312"/>
                <a:gd name="connsiteX83" fmla="*/ 1347181 w 4261192"/>
                <a:gd name="connsiteY83" fmla="*/ 118804 h 171312"/>
                <a:gd name="connsiteX84" fmla="*/ 1284758 w 4261192"/>
                <a:gd name="connsiteY84" fmla="*/ 171158 h 171312"/>
                <a:gd name="connsiteX85" fmla="*/ 1221506 w 4261192"/>
                <a:gd name="connsiteY85" fmla="*/ 148653 h 171312"/>
                <a:gd name="connsiteX86" fmla="*/ 1240221 w 4261192"/>
                <a:gd name="connsiteY86" fmla="*/ 124256 h 171312"/>
                <a:gd name="connsiteX87" fmla="*/ 1284758 w 4261192"/>
                <a:gd name="connsiteY87" fmla="*/ 141072 h 171312"/>
                <a:gd name="connsiteX88" fmla="*/ 1312711 w 4261192"/>
                <a:gd name="connsiteY88" fmla="*/ 121883 h 171312"/>
                <a:gd name="connsiteX89" fmla="*/ 1284284 w 4261192"/>
                <a:gd name="connsiteY89" fmla="*/ 101866 h 171312"/>
                <a:gd name="connsiteX90" fmla="*/ 1273506 w 4261192"/>
                <a:gd name="connsiteY90" fmla="*/ 99499 h 171312"/>
                <a:gd name="connsiteX91" fmla="*/ 1226836 w 4261192"/>
                <a:gd name="connsiteY91" fmla="*/ 50699 h 171312"/>
                <a:gd name="connsiteX92" fmla="*/ 1287126 w 4261192"/>
                <a:gd name="connsiteY92" fmla="*/ 116 h 171312"/>
                <a:gd name="connsiteX93" fmla="*/ 1345404 w 4261192"/>
                <a:gd name="connsiteY93" fmla="*/ 18952 h 171312"/>
                <a:gd name="connsiteX94" fmla="*/ 1481580 w 4261192"/>
                <a:gd name="connsiteY94" fmla="*/ 32811 h 171312"/>
                <a:gd name="connsiteX95" fmla="*/ 1436214 w 4261192"/>
                <a:gd name="connsiteY95" fmla="*/ 32811 h 171312"/>
                <a:gd name="connsiteX96" fmla="*/ 1436214 w 4261192"/>
                <a:gd name="connsiteY96" fmla="*/ 168554 h 171312"/>
                <a:gd name="connsiteX97" fmla="*/ 1403759 w 4261192"/>
                <a:gd name="connsiteY97" fmla="*/ 168554 h 171312"/>
                <a:gd name="connsiteX98" fmla="*/ 1403759 w 4261192"/>
                <a:gd name="connsiteY98" fmla="*/ 32811 h 171312"/>
                <a:gd name="connsiteX99" fmla="*/ 1358393 w 4261192"/>
                <a:gd name="connsiteY99" fmla="*/ 32811 h 171312"/>
                <a:gd name="connsiteX100" fmla="*/ 1358393 w 4261192"/>
                <a:gd name="connsiteY100" fmla="*/ 2726 h 171312"/>
                <a:gd name="connsiteX101" fmla="*/ 1481580 w 4261192"/>
                <a:gd name="connsiteY101" fmla="*/ 2726 h 171312"/>
                <a:gd name="connsiteX102" fmla="*/ 1532226 w 4261192"/>
                <a:gd name="connsiteY102" fmla="*/ 168554 h 171312"/>
                <a:gd name="connsiteX103" fmla="*/ 1499770 w 4261192"/>
                <a:gd name="connsiteY103" fmla="*/ 168554 h 171312"/>
                <a:gd name="connsiteX104" fmla="*/ 1499770 w 4261192"/>
                <a:gd name="connsiteY104" fmla="*/ 2726 h 171312"/>
                <a:gd name="connsiteX105" fmla="*/ 1532226 w 4261192"/>
                <a:gd name="connsiteY105" fmla="*/ 2726 h 171312"/>
                <a:gd name="connsiteX106" fmla="*/ 1673451 w 4261192"/>
                <a:gd name="connsiteY106" fmla="*/ 32811 h 171312"/>
                <a:gd name="connsiteX107" fmla="*/ 1628085 w 4261192"/>
                <a:gd name="connsiteY107" fmla="*/ 32811 h 171312"/>
                <a:gd name="connsiteX108" fmla="*/ 1628085 w 4261192"/>
                <a:gd name="connsiteY108" fmla="*/ 168554 h 171312"/>
                <a:gd name="connsiteX109" fmla="*/ 1595629 w 4261192"/>
                <a:gd name="connsiteY109" fmla="*/ 168554 h 171312"/>
                <a:gd name="connsiteX110" fmla="*/ 1595629 w 4261192"/>
                <a:gd name="connsiteY110" fmla="*/ 32811 h 171312"/>
                <a:gd name="connsiteX111" fmla="*/ 1550263 w 4261192"/>
                <a:gd name="connsiteY111" fmla="*/ 32811 h 171312"/>
                <a:gd name="connsiteX112" fmla="*/ 1550263 w 4261192"/>
                <a:gd name="connsiteY112" fmla="*/ 2726 h 171312"/>
                <a:gd name="connsiteX113" fmla="*/ 1673451 w 4261192"/>
                <a:gd name="connsiteY113" fmla="*/ 2726 h 171312"/>
                <a:gd name="connsiteX114" fmla="*/ 1819330 w 4261192"/>
                <a:gd name="connsiteY114" fmla="*/ 107792 h 171312"/>
                <a:gd name="connsiteX115" fmla="*/ 1754776 w 4261192"/>
                <a:gd name="connsiteY115" fmla="*/ 171158 h 171312"/>
                <a:gd name="connsiteX116" fmla="*/ 1690102 w 4261192"/>
                <a:gd name="connsiteY116" fmla="*/ 107792 h 171312"/>
                <a:gd name="connsiteX117" fmla="*/ 1690102 w 4261192"/>
                <a:gd name="connsiteY117" fmla="*/ 2726 h 171312"/>
                <a:gd name="connsiteX118" fmla="*/ 1722558 w 4261192"/>
                <a:gd name="connsiteY118" fmla="*/ 2726 h 171312"/>
                <a:gd name="connsiteX119" fmla="*/ 1722558 w 4261192"/>
                <a:gd name="connsiteY119" fmla="*/ 106131 h 171312"/>
                <a:gd name="connsiteX120" fmla="*/ 1754776 w 4261192"/>
                <a:gd name="connsiteY120" fmla="*/ 139891 h 171312"/>
                <a:gd name="connsiteX121" fmla="*/ 1786995 w 4261192"/>
                <a:gd name="connsiteY121" fmla="*/ 106131 h 171312"/>
                <a:gd name="connsiteX122" fmla="*/ 1786995 w 4261192"/>
                <a:gd name="connsiteY122" fmla="*/ 2726 h 171312"/>
                <a:gd name="connsiteX123" fmla="*/ 1819330 w 4261192"/>
                <a:gd name="connsiteY123" fmla="*/ 2726 h 171312"/>
                <a:gd name="connsiteX124" fmla="*/ 1975766 w 4261192"/>
                <a:gd name="connsiteY124" fmla="*/ 107792 h 171312"/>
                <a:gd name="connsiteX125" fmla="*/ 1911212 w 4261192"/>
                <a:gd name="connsiteY125" fmla="*/ 171158 h 171312"/>
                <a:gd name="connsiteX126" fmla="*/ 1846538 w 4261192"/>
                <a:gd name="connsiteY126" fmla="*/ 107792 h 171312"/>
                <a:gd name="connsiteX127" fmla="*/ 1846538 w 4261192"/>
                <a:gd name="connsiteY127" fmla="*/ 2726 h 171312"/>
                <a:gd name="connsiteX128" fmla="*/ 1878994 w 4261192"/>
                <a:gd name="connsiteY128" fmla="*/ 2726 h 171312"/>
                <a:gd name="connsiteX129" fmla="*/ 1878994 w 4261192"/>
                <a:gd name="connsiteY129" fmla="*/ 106131 h 171312"/>
                <a:gd name="connsiteX130" fmla="*/ 1911212 w 4261192"/>
                <a:gd name="connsiteY130" fmla="*/ 139891 h 171312"/>
                <a:gd name="connsiteX131" fmla="*/ 1943431 w 4261192"/>
                <a:gd name="connsiteY131" fmla="*/ 106131 h 171312"/>
                <a:gd name="connsiteX132" fmla="*/ 1943431 w 4261192"/>
                <a:gd name="connsiteY132" fmla="*/ 2726 h 171312"/>
                <a:gd name="connsiteX133" fmla="*/ 1975766 w 4261192"/>
                <a:gd name="connsiteY133" fmla="*/ 2726 h 171312"/>
                <a:gd name="connsiteX134" fmla="*/ 2115620 w 4261192"/>
                <a:gd name="connsiteY134" fmla="*/ 32811 h 171312"/>
                <a:gd name="connsiteX135" fmla="*/ 2070254 w 4261192"/>
                <a:gd name="connsiteY135" fmla="*/ 32811 h 171312"/>
                <a:gd name="connsiteX136" fmla="*/ 2070254 w 4261192"/>
                <a:gd name="connsiteY136" fmla="*/ 168554 h 171312"/>
                <a:gd name="connsiteX137" fmla="*/ 2037798 w 4261192"/>
                <a:gd name="connsiteY137" fmla="*/ 168554 h 171312"/>
                <a:gd name="connsiteX138" fmla="*/ 2037798 w 4261192"/>
                <a:gd name="connsiteY138" fmla="*/ 32811 h 171312"/>
                <a:gd name="connsiteX139" fmla="*/ 1992432 w 4261192"/>
                <a:gd name="connsiteY139" fmla="*/ 32811 h 171312"/>
                <a:gd name="connsiteX140" fmla="*/ 1992432 w 4261192"/>
                <a:gd name="connsiteY140" fmla="*/ 2726 h 171312"/>
                <a:gd name="connsiteX141" fmla="*/ 2115620 w 4261192"/>
                <a:gd name="connsiteY141" fmla="*/ 2726 h 171312"/>
                <a:gd name="connsiteX142" fmla="*/ 2315301 w 4261192"/>
                <a:gd name="connsiteY142" fmla="*/ 2726 h 171312"/>
                <a:gd name="connsiteX143" fmla="*/ 2259274 w 4261192"/>
                <a:gd name="connsiteY143" fmla="*/ 168554 h 171312"/>
                <a:gd name="connsiteX144" fmla="*/ 2220423 w 4261192"/>
                <a:gd name="connsiteY144" fmla="*/ 168554 h 171312"/>
                <a:gd name="connsiteX145" fmla="*/ 2164396 w 4261192"/>
                <a:gd name="connsiteY145" fmla="*/ 2726 h 171312"/>
                <a:gd name="connsiteX146" fmla="*/ 2198747 w 4261192"/>
                <a:gd name="connsiteY146" fmla="*/ 2726 h 171312"/>
                <a:gd name="connsiteX147" fmla="*/ 2240085 w 4261192"/>
                <a:gd name="connsiteY147" fmla="*/ 133254 h 171312"/>
                <a:gd name="connsiteX148" fmla="*/ 2281661 w 4261192"/>
                <a:gd name="connsiteY148" fmla="*/ 2726 h 171312"/>
                <a:gd name="connsiteX149" fmla="*/ 2473272 w 4261192"/>
                <a:gd name="connsiteY149" fmla="*/ 85640 h 171312"/>
                <a:gd name="connsiteX150" fmla="*/ 2396399 w 4261192"/>
                <a:gd name="connsiteY150" fmla="*/ 171279 h 171312"/>
                <a:gd name="connsiteX151" fmla="*/ 2319525 w 4261192"/>
                <a:gd name="connsiteY151" fmla="*/ 85640 h 171312"/>
                <a:gd name="connsiteX152" fmla="*/ 2396399 w 4261192"/>
                <a:gd name="connsiteY152" fmla="*/ 0 h 171312"/>
                <a:gd name="connsiteX153" fmla="*/ 2473272 w 4261192"/>
                <a:gd name="connsiteY153" fmla="*/ 85640 h 171312"/>
                <a:gd name="connsiteX154" fmla="*/ 2353165 w 4261192"/>
                <a:gd name="connsiteY154" fmla="*/ 85640 h 171312"/>
                <a:gd name="connsiteX155" fmla="*/ 2396399 w 4261192"/>
                <a:gd name="connsiteY155" fmla="*/ 139891 h 171312"/>
                <a:gd name="connsiteX156" fmla="*/ 2439633 w 4261192"/>
                <a:gd name="connsiteY156" fmla="*/ 85640 h 171312"/>
                <a:gd name="connsiteX157" fmla="*/ 2396399 w 4261192"/>
                <a:gd name="connsiteY157" fmla="*/ 31388 h 171312"/>
                <a:gd name="connsiteX158" fmla="*/ 2353164 w 4261192"/>
                <a:gd name="connsiteY158" fmla="*/ 85640 h 171312"/>
                <a:gd name="connsiteX159" fmla="*/ 2644881 w 4261192"/>
                <a:gd name="connsiteY159" fmla="*/ 85640 h 171312"/>
                <a:gd name="connsiteX160" fmla="*/ 2568008 w 4261192"/>
                <a:gd name="connsiteY160" fmla="*/ 171279 h 171312"/>
                <a:gd name="connsiteX161" fmla="*/ 2491134 w 4261192"/>
                <a:gd name="connsiteY161" fmla="*/ 85640 h 171312"/>
                <a:gd name="connsiteX162" fmla="*/ 2568008 w 4261192"/>
                <a:gd name="connsiteY162" fmla="*/ 0 h 171312"/>
                <a:gd name="connsiteX163" fmla="*/ 2644881 w 4261192"/>
                <a:gd name="connsiteY163" fmla="*/ 85640 h 171312"/>
                <a:gd name="connsiteX164" fmla="*/ 2524773 w 4261192"/>
                <a:gd name="connsiteY164" fmla="*/ 85640 h 171312"/>
                <a:gd name="connsiteX165" fmla="*/ 2568008 w 4261192"/>
                <a:gd name="connsiteY165" fmla="*/ 139891 h 171312"/>
                <a:gd name="connsiteX166" fmla="*/ 2611242 w 4261192"/>
                <a:gd name="connsiteY166" fmla="*/ 85640 h 171312"/>
                <a:gd name="connsiteX167" fmla="*/ 2568008 w 4261192"/>
                <a:gd name="connsiteY167" fmla="*/ 31388 h 171312"/>
                <a:gd name="connsiteX168" fmla="*/ 2524773 w 4261192"/>
                <a:gd name="connsiteY168" fmla="*/ 85640 h 171312"/>
                <a:gd name="connsiteX169" fmla="*/ 2709531 w 4261192"/>
                <a:gd name="connsiteY169" fmla="*/ 103290 h 171312"/>
                <a:gd name="connsiteX170" fmla="*/ 2701358 w 4261192"/>
                <a:gd name="connsiteY170" fmla="*/ 103290 h 171312"/>
                <a:gd name="connsiteX171" fmla="*/ 2701358 w 4261192"/>
                <a:gd name="connsiteY171" fmla="*/ 168554 h 171312"/>
                <a:gd name="connsiteX172" fmla="*/ 2668902 w 4261192"/>
                <a:gd name="connsiteY172" fmla="*/ 168554 h 171312"/>
                <a:gd name="connsiteX173" fmla="*/ 2668902 w 4261192"/>
                <a:gd name="connsiteY173" fmla="*/ 2726 h 171312"/>
                <a:gd name="connsiteX174" fmla="*/ 2730733 w 4261192"/>
                <a:gd name="connsiteY174" fmla="*/ 2726 h 171312"/>
                <a:gd name="connsiteX175" fmla="*/ 2788774 w 4261192"/>
                <a:gd name="connsiteY175" fmla="*/ 53893 h 171312"/>
                <a:gd name="connsiteX176" fmla="*/ 2744354 w 4261192"/>
                <a:gd name="connsiteY176" fmla="*/ 102340 h 171312"/>
                <a:gd name="connsiteX177" fmla="*/ 2790076 w 4261192"/>
                <a:gd name="connsiteY177" fmla="*/ 168554 h 171312"/>
                <a:gd name="connsiteX178" fmla="*/ 2751935 w 4261192"/>
                <a:gd name="connsiteY178" fmla="*/ 168554 h 171312"/>
                <a:gd name="connsiteX179" fmla="*/ 2701358 w 4261192"/>
                <a:gd name="connsiteY179" fmla="*/ 75692 h 171312"/>
                <a:gd name="connsiteX180" fmla="*/ 2730378 w 4261192"/>
                <a:gd name="connsiteY180" fmla="*/ 75692 h 171312"/>
                <a:gd name="connsiteX181" fmla="*/ 2755608 w 4261192"/>
                <a:gd name="connsiteY181" fmla="*/ 53893 h 171312"/>
                <a:gd name="connsiteX182" fmla="*/ 2730378 w 4261192"/>
                <a:gd name="connsiteY182" fmla="*/ 32453 h 171312"/>
                <a:gd name="connsiteX183" fmla="*/ 2701358 w 4261192"/>
                <a:gd name="connsiteY183" fmla="*/ 32453 h 171312"/>
                <a:gd name="connsiteX184" fmla="*/ 2994269 w 4261192"/>
                <a:gd name="connsiteY184" fmla="*/ 2726 h 171312"/>
                <a:gd name="connsiteX185" fmla="*/ 2994269 w 4261192"/>
                <a:gd name="connsiteY185" fmla="*/ 168554 h 171312"/>
                <a:gd name="connsiteX186" fmla="*/ 2961933 w 4261192"/>
                <a:gd name="connsiteY186" fmla="*/ 168554 h 171312"/>
                <a:gd name="connsiteX187" fmla="*/ 2961933 w 4261192"/>
                <a:gd name="connsiteY187" fmla="*/ 99852 h 171312"/>
                <a:gd name="connsiteX188" fmla="*/ 2895127 w 4261192"/>
                <a:gd name="connsiteY188" fmla="*/ 99852 h 171312"/>
                <a:gd name="connsiteX189" fmla="*/ 2895127 w 4261192"/>
                <a:gd name="connsiteY189" fmla="*/ 168554 h 171312"/>
                <a:gd name="connsiteX190" fmla="*/ 2862672 w 4261192"/>
                <a:gd name="connsiteY190" fmla="*/ 168554 h 171312"/>
                <a:gd name="connsiteX191" fmla="*/ 2862672 w 4261192"/>
                <a:gd name="connsiteY191" fmla="*/ 2726 h 171312"/>
                <a:gd name="connsiteX192" fmla="*/ 2895127 w 4261192"/>
                <a:gd name="connsiteY192" fmla="*/ 2726 h 171312"/>
                <a:gd name="connsiteX193" fmla="*/ 2895127 w 4261192"/>
                <a:gd name="connsiteY193" fmla="*/ 69888 h 171312"/>
                <a:gd name="connsiteX194" fmla="*/ 2961932 w 4261192"/>
                <a:gd name="connsiteY194" fmla="*/ 69888 h 171312"/>
                <a:gd name="connsiteX195" fmla="*/ 2961932 w 4261192"/>
                <a:gd name="connsiteY195" fmla="*/ 2726 h 171312"/>
                <a:gd name="connsiteX196" fmla="*/ 3134484 w 4261192"/>
                <a:gd name="connsiteY196" fmla="*/ 139058 h 171312"/>
                <a:gd name="connsiteX197" fmla="*/ 3134484 w 4261192"/>
                <a:gd name="connsiteY197" fmla="*/ 168554 h 171312"/>
                <a:gd name="connsiteX198" fmla="*/ 3024444 w 4261192"/>
                <a:gd name="connsiteY198" fmla="*/ 168554 h 171312"/>
                <a:gd name="connsiteX199" fmla="*/ 3024444 w 4261192"/>
                <a:gd name="connsiteY199" fmla="*/ 2726 h 171312"/>
                <a:gd name="connsiteX200" fmla="*/ 3134128 w 4261192"/>
                <a:gd name="connsiteY200" fmla="*/ 2726 h 171312"/>
                <a:gd name="connsiteX201" fmla="*/ 3134128 w 4261192"/>
                <a:gd name="connsiteY201" fmla="*/ 32216 h 171312"/>
                <a:gd name="connsiteX202" fmla="*/ 3056899 w 4261192"/>
                <a:gd name="connsiteY202" fmla="*/ 32216 h 171312"/>
                <a:gd name="connsiteX203" fmla="*/ 3056899 w 4261192"/>
                <a:gd name="connsiteY203" fmla="*/ 70119 h 171312"/>
                <a:gd name="connsiteX204" fmla="*/ 3130101 w 4261192"/>
                <a:gd name="connsiteY204" fmla="*/ 70119 h 171312"/>
                <a:gd name="connsiteX205" fmla="*/ 3130101 w 4261192"/>
                <a:gd name="connsiteY205" fmla="*/ 99615 h 171312"/>
                <a:gd name="connsiteX206" fmla="*/ 3056899 w 4261192"/>
                <a:gd name="connsiteY206" fmla="*/ 99615 h 171312"/>
                <a:gd name="connsiteX207" fmla="*/ 3056899 w 4261192"/>
                <a:gd name="connsiteY207" fmla="*/ 139058 h 171312"/>
                <a:gd name="connsiteX208" fmla="*/ 3272788 w 4261192"/>
                <a:gd name="connsiteY208" fmla="*/ 32811 h 171312"/>
                <a:gd name="connsiteX209" fmla="*/ 3227422 w 4261192"/>
                <a:gd name="connsiteY209" fmla="*/ 32811 h 171312"/>
                <a:gd name="connsiteX210" fmla="*/ 3227422 w 4261192"/>
                <a:gd name="connsiteY210" fmla="*/ 168554 h 171312"/>
                <a:gd name="connsiteX211" fmla="*/ 3194966 w 4261192"/>
                <a:gd name="connsiteY211" fmla="*/ 168554 h 171312"/>
                <a:gd name="connsiteX212" fmla="*/ 3194966 w 4261192"/>
                <a:gd name="connsiteY212" fmla="*/ 32811 h 171312"/>
                <a:gd name="connsiteX213" fmla="*/ 3149600 w 4261192"/>
                <a:gd name="connsiteY213" fmla="*/ 32811 h 171312"/>
                <a:gd name="connsiteX214" fmla="*/ 3149600 w 4261192"/>
                <a:gd name="connsiteY214" fmla="*/ 2726 h 171312"/>
                <a:gd name="connsiteX215" fmla="*/ 3272788 w 4261192"/>
                <a:gd name="connsiteY215" fmla="*/ 2726 h 171312"/>
                <a:gd name="connsiteX216" fmla="*/ 3429000 w 4261192"/>
                <a:gd name="connsiteY216" fmla="*/ 131003 h 171312"/>
                <a:gd name="connsiteX217" fmla="*/ 3367997 w 4261192"/>
                <a:gd name="connsiteY217" fmla="*/ 131003 h 171312"/>
                <a:gd name="connsiteX218" fmla="*/ 3355916 w 4261192"/>
                <a:gd name="connsiteY218" fmla="*/ 168554 h 171312"/>
                <a:gd name="connsiteX219" fmla="*/ 3322275 w 4261192"/>
                <a:gd name="connsiteY219" fmla="*/ 168554 h 171312"/>
                <a:gd name="connsiteX220" fmla="*/ 3379606 w 4261192"/>
                <a:gd name="connsiteY220" fmla="*/ 2726 h 171312"/>
                <a:gd name="connsiteX221" fmla="*/ 3417983 w 4261192"/>
                <a:gd name="connsiteY221" fmla="*/ 2726 h 171312"/>
                <a:gd name="connsiteX222" fmla="*/ 3475313 w 4261192"/>
                <a:gd name="connsiteY222" fmla="*/ 168554 h 171312"/>
                <a:gd name="connsiteX223" fmla="*/ 3441081 w 4261192"/>
                <a:gd name="connsiteY223" fmla="*/ 168554 h 171312"/>
                <a:gd name="connsiteX224" fmla="*/ 3419405 w 4261192"/>
                <a:gd name="connsiteY224" fmla="*/ 101513 h 171312"/>
                <a:gd name="connsiteX225" fmla="*/ 3398439 w 4261192"/>
                <a:gd name="connsiteY225" fmla="*/ 36602 h 171312"/>
                <a:gd name="connsiteX226" fmla="*/ 3377592 w 4261192"/>
                <a:gd name="connsiteY226" fmla="*/ 101513 h 171312"/>
                <a:gd name="connsiteX227" fmla="*/ 3532724 w 4261192"/>
                <a:gd name="connsiteY227" fmla="*/ 103290 h 171312"/>
                <a:gd name="connsiteX228" fmla="*/ 3524552 w 4261192"/>
                <a:gd name="connsiteY228" fmla="*/ 103290 h 171312"/>
                <a:gd name="connsiteX229" fmla="*/ 3524552 w 4261192"/>
                <a:gd name="connsiteY229" fmla="*/ 168554 h 171312"/>
                <a:gd name="connsiteX230" fmla="*/ 3492096 w 4261192"/>
                <a:gd name="connsiteY230" fmla="*/ 168554 h 171312"/>
                <a:gd name="connsiteX231" fmla="*/ 3492096 w 4261192"/>
                <a:gd name="connsiteY231" fmla="*/ 2726 h 171312"/>
                <a:gd name="connsiteX232" fmla="*/ 3553928 w 4261192"/>
                <a:gd name="connsiteY232" fmla="*/ 2726 h 171312"/>
                <a:gd name="connsiteX233" fmla="*/ 3611968 w 4261192"/>
                <a:gd name="connsiteY233" fmla="*/ 53893 h 171312"/>
                <a:gd name="connsiteX234" fmla="*/ 3567548 w 4261192"/>
                <a:gd name="connsiteY234" fmla="*/ 102340 h 171312"/>
                <a:gd name="connsiteX235" fmla="*/ 3613270 w 4261192"/>
                <a:gd name="connsiteY235" fmla="*/ 168554 h 171312"/>
                <a:gd name="connsiteX236" fmla="*/ 3575129 w 4261192"/>
                <a:gd name="connsiteY236" fmla="*/ 168554 h 171312"/>
                <a:gd name="connsiteX237" fmla="*/ 3524552 w 4261192"/>
                <a:gd name="connsiteY237" fmla="*/ 75692 h 171312"/>
                <a:gd name="connsiteX238" fmla="*/ 3553572 w 4261192"/>
                <a:gd name="connsiteY238" fmla="*/ 75692 h 171312"/>
                <a:gd name="connsiteX239" fmla="*/ 3578802 w 4261192"/>
                <a:gd name="connsiteY239" fmla="*/ 53893 h 171312"/>
                <a:gd name="connsiteX240" fmla="*/ 3553572 w 4261192"/>
                <a:gd name="connsiteY240" fmla="*/ 32453 h 171312"/>
                <a:gd name="connsiteX241" fmla="*/ 3524552 w 4261192"/>
                <a:gd name="connsiteY241" fmla="*/ 32453 h 171312"/>
                <a:gd name="connsiteX242" fmla="*/ 3769349 w 4261192"/>
                <a:gd name="connsiteY242" fmla="*/ 37429 h 171312"/>
                <a:gd name="connsiteX243" fmla="*/ 3741394 w 4261192"/>
                <a:gd name="connsiteY243" fmla="*/ 52712 h 171312"/>
                <a:gd name="connsiteX244" fmla="*/ 3705860 w 4261192"/>
                <a:gd name="connsiteY244" fmla="*/ 31388 h 171312"/>
                <a:gd name="connsiteX245" fmla="*/ 3663099 w 4261192"/>
                <a:gd name="connsiteY245" fmla="*/ 85640 h 171312"/>
                <a:gd name="connsiteX246" fmla="*/ 3705979 w 4261192"/>
                <a:gd name="connsiteY246" fmla="*/ 139891 h 171312"/>
                <a:gd name="connsiteX247" fmla="*/ 3741750 w 4261192"/>
                <a:gd name="connsiteY247" fmla="*/ 118688 h 171312"/>
                <a:gd name="connsiteX248" fmla="*/ 3768520 w 4261192"/>
                <a:gd name="connsiteY248" fmla="*/ 135626 h 171312"/>
                <a:gd name="connsiteX249" fmla="*/ 3705979 w 4261192"/>
                <a:gd name="connsiteY249" fmla="*/ 171279 h 171312"/>
                <a:gd name="connsiteX250" fmla="*/ 3629460 w 4261192"/>
                <a:gd name="connsiteY250" fmla="*/ 85640 h 171312"/>
                <a:gd name="connsiteX251" fmla="*/ 3705979 w 4261192"/>
                <a:gd name="connsiteY251" fmla="*/ 0 h 171312"/>
                <a:gd name="connsiteX252" fmla="*/ 3769349 w 4261192"/>
                <a:gd name="connsiteY252" fmla="*/ 37429 h 171312"/>
                <a:gd name="connsiteX253" fmla="*/ 3922825 w 4261192"/>
                <a:gd name="connsiteY253" fmla="*/ 2726 h 171312"/>
                <a:gd name="connsiteX254" fmla="*/ 3922825 w 4261192"/>
                <a:gd name="connsiteY254" fmla="*/ 168554 h 171312"/>
                <a:gd name="connsiteX255" fmla="*/ 3890488 w 4261192"/>
                <a:gd name="connsiteY255" fmla="*/ 168554 h 171312"/>
                <a:gd name="connsiteX256" fmla="*/ 3890488 w 4261192"/>
                <a:gd name="connsiteY256" fmla="*/ 99852 h 171312"/>
                <a:gd name="connsiteX257" fmla="*/ 3823683 w 4261192"/>
                <a:gd name="connsiteY257" fmla="*/ 99852 h 171312"/>
                <a:gd name="connsiteX258" fmla="*/ 3823683 w 4261192"/>
                <a:gd name="connsiteY258" fmla="*/ 168554 h 171312"/>
                <a:gd name="connsiteX259" fmla="*/ 3791228 w 4261192"/>
                <a:gd name="connsiteY259" fmla="*/ 168554 h 171312"/>
                <a:gd name="connsiteX260" fmla="*/ 3791228 w 4261192"/>
                <a:gd name="connsiteY260" fmla="*/ 2726 h 171312"/>
                <a:gd name="connsiteX261" fmla="*/ 3823683 w 4261192"/>
                <a:gd name="connsiteY261" fmla="*/ 2726 h 171312"/>
                <a:gd name="connsiteX262" fmla="*/ 3823683 w 4261192"/>
                <a:gd name="connsiteY262" fmla="*/ 69888 h 171312"/>
                <a:gd name="connsiteX263" fmla="*/ 3890488 w 4261192"/>
                <a:gd name="connsiteY263" fmla="*/ 69888 h 171312"/>
                <a:gd name="connsiteX264" fmla="*/ 3890488 w 4261192"/>
                <a:gd name="connsiteY264" fmla="*/ 2726 h 171312"/>
                <a:gd name="connsiteX265" fmla="*/ 3985455 w 4261192"/>
                <a:gd name="connsiteY265" fmla="*/ 168554 h 171312"/>
                <a:gd name="connsiteX266" fmla="*/ 3952999 w 4261192"/>
                <a:gd name="connsiteY266" fmla="*/ 168554 h 171312"/>
                <a:gd name="connsiteX267" fmla="*/ 3952999 w 4261192"/>
                <a:gd name="connsiteY267" fmla="*/ 2726 h 171312"/>
                <a:gd name="connsiteX268" fmla="*/ 3985455 w 4261192"/>
                <a:gd name="connsiteY268" fmla="*/ 2726 h 171312"/>
                <a:gd name="connsiteX269" fmla="*/ 4125612 w 4261192"/>
                <a:gd name="connsiteY269" fmla="*/ 139058 h 171312"/>
                <a:gd name="connsiteX270" fmla="*/ 4125612 w 4261192"/>
                <a:gd name="connsiteY270" fmla="*/ 168554 h 171312"/>
                <a:gd name="connsiteX271" fmla="*/ 4015572 w 4261192"/>
                <a:gd name="connsiteY271" fmla="*/ 168554 h 171312"/>
                <a:gd name="connsiteX272" fmla="*/ 4015572 w 4261192"/>
                <a:gd name="connsiteY272" fmla="*/ 2726 h 171312"/>
                <a:gd name="connsiteX273" fmla="*/ 4125256 w 4261192"/>
                <a:gd name="connsiteY273" fmla="*/ 2726 h 171312"/>
                <a:gd name="connsiteX274" fmla="*/ 4125256 w 4261192"/>
                <a:gd name="connsiteY274" fmla="*/ 32216 h 171312"/>
                <a:gd name="connsiteX275" fmla="*/ 4048028 w 4261192"/>
                <a:gd name="connsiteY275" fmla="*/ 32216 h 171312"/>
                <a:gd name="connsiteX276" fmla="*/ 4048028 w 4261192"/>
                <a:gd name="connsiteY276" fmla="*/ 70119 h 171312"/>
                <a:gd name="connsiteX277" fmla="*/ 4121230 w 4261192"/>
                <a:gd name="connsiteY277" fmla="*/ 70119 h 171312"/>
                <a:gd name="connsiteX278" fmla="*/ 4121230 w 4261192"/>
                <a:gd name="connsiteY278" fmla="*/ 99615 h 171312"/>
                <a:gd name="connsiteX279" fmla="*/ 4048028 w 4261192"/>
                <a:gd name="connsiteY279" fmla="*/ 99615 h 171312"/>
                <a:gd name="connsiteX280" fmla="*/ 4048028 w 4261192"/>
                <a:gd name="connsiteY280" fmla="*/ 139058 h 171312"/>
                <a:gd name="connsiteX281" fmla="*/ 4185266 w 4261192"/>
                <a:gd name="connsiteY281" fmla="*/ 32216 h 171312"/>
                <a:gd name="connsiteX282" fmla="*/ 4185266 w 4261192"/>
                <a:gd name="connsiteY282" fmla="*/ 71427 h 171312"/>
                <a:gd name="connsiteX283" fmla="*/ 4256217 w 4261192"/>
                <a:gd name="connsiteY283" fmla="*/ 71427 h 171312"/>
                <a:gd name="connsiteX284" fmla="*/ 4256217 w 4261192"/>
                <a:gd name="connsiteY284" fmla="*/ 100917 h 171312"/>
                <a:gd name="connsiteX285" fmla="*/ 4185266 w 4261192"/>
                <a:gd name="connsiteY285" fmla="*/ 100917 h 171312"/>
                <a:gd name="connsiteX286" fmla="*/ 4185266 w 4261192"/>
                <a:gd name="connsiteY286" fmla="*/ 168554 h 171312"/>
                <a:gd name="connsiteX287" fmla="*/ 4152810 w 4261192"/>
                <a:gd name="connsiteY287" fmla="*/ 168554 h 171312"/>
                <a:gd name="connsiteX288" fmla="*/ 4152810 w 4261192"/>
                <a:gd name="connsiteY288" fmla="*/ 2726 h 171312"/>
                <a:gd name="connsiteX289" fmla="*/ 4261192 w 4261192"/>
                <a:gd name="connsiteY289" fmla="*/ 2726 h 171312"/>
                <a:gd name="connsiteX290" fmla="*/ 4261192 w 4261192"/>
                <a:gd name="connsiteY290" fmla="*/ 32216 h 17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</a:cxnLst>
              <a:rect l="l" t="t" r="r" b="b"/>
              <a:pathLst>
                <a:path w="4261192" h="171312">
                  <a:moveTo>
                    <a:pt x="150905" y="2726"/>
                  </a:moveTo>
                  <a:lnTo>
                    <a:pt x="94878" y="168554"/>
                  </a:lnTo>
                  <a:lnTo>
                    <a:pt x="56027" y="168554"/>
                  </a:lnTo>
                  <a:lnTo>
                    <a:pt x="0" y="2726"/>
                  </a:lnTo>
                  <a:lnTo>
                    <a:pt x="34351" y="2726"/>
                  </a:lnTo>
                  <a:lnTo>
                    <a:pt x="75689" y="133254"/>
                  </a:lnTo>
                  <a:lnTo>
                    <a:pt x="117265" y="2726"/>
                  </a:lnTo>
                  <a:close/>
                  <a:moveTo>
                    <a:pt x="275952" y="138468"/>
                  </a:moveTo>
                  <a:lnTo>
                    <a:pt x="275952" y="168554"/>
                  </a:lnTo>
                  <a:lnTo>
                    <a:pt x="167688" y="168554"/>
                  </a:lnTo>
                  <a:lnTo>
                    <a:pt x="167688" y="2726"/>
                  </a:lnTo>
                  <a:lnTo>
                    <a:pt x="200144" y="2726"/>
                  </a:lnTo>
                  <a:lnTo>
                    <a:pt x="200144" y="138468"/>
                  </a:lnTo>
                  <a:close/>
                  <a:moveTo>
                    <a:pt x="389730" y="131003"/>
                  </a:moveTo>
                  <a:lnTo>
                    <a:pt x="328728" y="131003"/>
                  </a:lnTo>
                  <a:lnTo>
                    <a:pt x="316646" y="168554"/>
                  </a:lnTo>
                  <a:lnTo>
                    <a:pt x="283006" y="168554"/>
                  </a:lnTo>
                  <a:lnTo>
                    <a:pt x="340336" y="2726"/>
                  </a:lnTo>
                  <a:lnTo>
                    <a:pt x="378713" y="2726"/>
                  </a:lnTo>
                  <a:lnTo>
                    <a:pt x="436044" y="168554"/>
                  </a:lnTo>
                  <a:lnTo>
                    <a:pt x="401812" y="168554"/>
                  </a:lnTo>
                  <a:close/>
                  <a:moveTo>
                    <a:pt x="380135" y="101513"/>
                  </a:moveTo>
                  <a:lnTo>
                    <a:pt x="359169" y="36602"/>
                  </a:lnTo>
                  <a:lnTo>
                    <a:pt x="338322" y="101513"/>
                  </a:lnTo>
                  <a:close/>
                  <a:moveTo>
                    <a:pt x="546522" y="131003"/>
                  </a:moveTo>
                  <a:lnTo>
                    <a:pt x="485520" y="131003"/>
                  </a:lnTo>
                  <a:lnTo>
                    <a:pt x="473438" y="168554"/>
                  </a:lnTo>
                  <a:lnTo>
                    <a:pt x="439798" y="168554"/>
                  </a:lnTo>
                  <a:lnTo>
                    <a:pt x="497128" y="2726"/>
                  </a:lnTo>
                  <a:lnTo>
                    <a:pt x="535505" y="2726"/>
                  </a:lnTo>
                  <a:lnTo>
                    <a:pt x="592836" y="168554"/>
                  </a:lnTo>
                  <a:lnTo>
                    <a:pt x="558603" y="168554"/>
                  </a:lnTo>
                  <a:close/>
                  <a:moveTo>
                    <a:pt x="536927" y="101513"/>
                  </a:moveTo>
                  <a:lnTo>
                    <a:pt x="515961" y="36602"/>
                  </a:lnTo>
                  <a:lnTo>
                    <a:pt x="495114" y="101513"/>
                  </a:lnTo>
                  <a:close/>
                  <a:moveTo>
                    <a:pt x="776277" y="168554"/>
                  </a:moveTo>
                  <a:lnTo>
                    <a:pt x="744059" y="168554"/>
                  </a:lnTo>
                  <a:lnTo>
                    <a:pt x="744059" y="46549"/>
                  </a:lnTo>
                  <a:lnTo>
                    <a:pt x="709473" y="141905"/>
                  </a:lnTo>
                  <a:lnTo>
                    <a:pt x="676544" y="141905"/>
                  </a:lnTo>
                  <a:lnTo>
                    <a:pt x="641956" y="47024"/>
                  </a:lnTo>
                  <a:lnTo>
                    <a:pt x="641956" y="168554"/>
                  </a:lnTo>
                  <a:lnTo>
                    <a:pt x="609619" y="168554"/>
                  </a:lnTo>
                  <a:lnTo>
                    <a:pt x="609619" y="2726"/>
                  </a:lnTo>
                  <a:lnTo>
                    <a:pt x="655341" y="2726"/>
                  </a:lnTo>
                  <a:lnTo>
                    <a:pt x="693007" y="103527"/>
                  </a:lnTo>
                  <a:lnTo>
                    <a:pt x="730674" y="2726"/>
                  </a:lnTo>
                  <a:lnTo>
                    <a:pt x="776277" y="2726"/>
                  </a:lnTo>
                  <a:close/>
                  <a:moveTo>
                    <a:pt x="907272" y="43945"/>
                  </a:moveTo>
                  <a:cubicBezTo>
                    <a:pt x="895608" y="35208"/>
                    <a:pt x="881453" y="30434"/>
                    <a:pt x="866879" y="30323"/>
                  </a:cubicBezTo>
                  <a:cubicBezTo>
                    <a:pt x="851126" y="30323"/>
                    <a:pt x="839874" y="37314"/>
                    <a:pt x="839874" y="49275"/>
                  </a:cubicBezTo>
                  <a:cubicBezTo>
                    <a:pt x="839874" y="60409"/>
                    <a:pt x="851363" y="65148"/>
                    <a:pt x="869368" y="69292"/>
                  </a:cubicBezTo>
                  <a:lnTo>
                    <a:pt x="879198" y="71543"/>
                  </a:lnTo>
                  <a:cubicBezTo>
                    <a:pt x="908101" y="78175"/>
                    <a:pt x="926105" y="92630"/>
                    <a:pt x="926105" y="118804"/>
                  </a:cubicBezTo>
                  <a:cubicBezTo>
                    <a:pt x="926105" y="153745"/>
                    <a:pt x="897440" y="171158"/>
                    <a:pt x="863682" y="171158"/>
                  </a:cubicBezTo>
                  <a:cubicBezTo>
                    <a:pt x="838689" y="171158"/>
                    <a:pt x="815709" y="162750"/>
                    <a:pt x="800429" y="148653"/>
                  </a:cubicBezTo>
                  <a:lnTo>
                    <a:pt x="819145" y="124256"/>
                  </a:lnTo>
                  <a:cubicBezTo>
                    <a:pt x="831478" y="135047"/>
                    <a:pt x="847295" y="141019"/>
                    <a:pt x="863682" y="141072"/>
                  </a:cubicBezTo>
                  <a:cubicBezTo>
                    <a:pt x="879673" y="141072"/>
                    <a:pt x="891636" y="134203"/>
                    <a:pt x="891636" y="121883"/>
                  </a:cubicBezTo>
                  <a:cubicBezTo>
                    <a:pt x="891636" y="110986"/>
                    <a:pt x="882160" y="106015"/>
                    <a:pt x="863208" y="101866"/>
                  </a:cubicBezTo>
                  <a:lnTo>
                    <a:pt x="852430" y="99499"/>
                  </a:lnTo>
                  <a:cubicBezTo>
                    <a:pt x="821988" y="92862"/>
                    <a:pt x="805760" y="76994"/>
                    <a:pt x="805760" y="50699"/>
                  </a:cubicBezTo>
                  <a:cubicBezTo>
                    <a:pt x="805760" y="20138"/>
                    <a:pt x="831108" y="116"/>
                    <a:pt x="866051" y="116"/>
                  </a:cubicBezTo>
                  <a:cubicBezTo>
                    <a:pt x="887021" y="-197"/>
                    <a:pt x="907508" y="6424"/>
                    <a:pt x="924329" y="18952"/>
                  </a:cubicBezTo>
                  <a:close/>
                  <a:moveTo>
                    <a:pt x="1032456" y="168554"/>
                  </a:moveTo>
                  <a:lnTo>
                    <a:pt x="1000000" y="168554"/>
                  </a:lnTo>
                  <a:lnTo>
                    <a:pt x="1000000" y="2726"/>
                  </a:lnTo>
                  <a:lnTo>
                    <a:pt x="1032456" y="2726"/>
                  </a:lnTo>
                  <a:close/>
                  <a:moveTo>
                    <a:pt x="1197369" y="168554"/>
                  </a:moveTo>
                  <a:lnTo>
                    <a:pt x="1166336" y="168554"/>
                  </a:lnTo>
                  <a:lnTo>
                    <a:pt x="1094792" y="60762"/>
                  </a:lnTo>
                  <a:lnTo>
                    <a:pt x="1094792" y="168554"/>
                  </a:lnTo>
                  <a:lnTo>
                    <a:pt x="1062573" y="168554"/>
                  </a:lnTo>
                  <a:lnTo>
                    <a:pt x="1062573" y="2726"/>
                  </a:lnTo>
                  <a:lnTo>
                    <a:pt x="1093607" y="2726"/>
                  </a:lnTo>
                  <a:lnTo>
                    <a:pt x="1165270" y="110749"/>
                  </a:lnTo>
                  <a:lnTo>
                    <a:pt x="1165270" y="2726"/>
                  </a:lnTo>
                  <a:lnTo>
                    <a:pt x="1197369" y="2726"/>
                  </a:lnTo>
                  <a:close/>
                  <a:moveTo>
                    <a:pt x="1328348" y="43945"/>
                  </a:moveTo>
                  <a:cubicBezTo>
                    <a:pt x="1316684" y="35208"/>
                    <a:pt x="1302529" y="30434"/>
                    <a:pt x="1287955" y="30323"/>
                  </a:cubicBezTo>
                  <a:cubicBezTo>
                    <a:pt x="1272202" y="30323"/>
                    <a:pt x="1260950" y="37314"/>
                    <a:pt x="1260950" y="49275"/>
                  </a:cubicBezTo>
                  <a:cubicBezTo>
                    <a:pt x="1260950" y="60409"/>
                    <a:pt x="1272439" y="65148"/>
                    <a:pt x="1290444" y="69292"/>
                  </a:cubicBezTo>
                  <a:lnTo>
                    <a:pt x="1300274" y="71543"/>
                  </a:lnTo>
                  <a:cubicBezTo>
                    <a:pt x="1329177" y="78175"/>
                    <a:pt x="1347181" y="92630"/>
                    <a:pt x="1347181" y="118804"/>
                  </a:cubicBezTo>
                  <a:cubicBezTo>
                    <a:pt x="1347181" y="153745"/>
                    <a:pt x="1318516" y="171158"/>
                    <a:pt x="1284758" y="171158"/>
                  </a:cubicBezTo>
                  <a:cubicBezTo>
                    <a:pt x="1259765" y="171158"/>
                    <a:pt x="1236785" y="162750"/>
                    <a:pt x="1221506" y="148653"/>
                  </a:cubicBezTo>
                  <a:lnTo>
                    <a:pt x="1240221" y="124256"/>
                  </a:lnTo>
                  <a:cubicBezTo>
                    <a:pt x="1252554" y="135047"/>
                    <a:pt x="1268371" y="141019"/>
                    <a:pt x="1284758" y="141072"/>
                  </a:cubicBezTo>
                  <a:cubicBezTo>
                    <a:pt x="1300749" y="141072"/>
                    <a:pt x="1312711" y="134203"/>
                    <a:pt x="1312711" y="121883"/>
                  </a:cubicBezTo>
                  <a:cubicBezTo>
                    <a:pt x="1312711" y="110986"/>
                    <a:pt x="1303236" y="106015"/>
                    <a:pt x="1284284" y="101866"/>
                  </a:cubicBezTo>
                  <a:lnTo>
                    <a:pt x="1273506" y="99499"/>
                  </a:lnTo>
                  <a:cubicBezTo>
                    <a:pt x="1243064" y="92862"/>
                    <a:pt x="1226836" y="76994"/>
                    <a:pt x="1226836" y="50699"/>
                  </a:cubicBezTo>
                  <a:cubicBezTo>
                    <a:pt x="1226836" y="20138"/>
                    <a:pt x="1252184" y="116"/>
                    <a:pt x="1287126" y="116"/>
                  </a:cubicBezTo>
                  <a:cubicBezTo>
                    <a:pt x="1308097" y="-198"/>
                    <a:pt x="1328584" y="6424"/>
                    <a:pt x="1345404" y="18952"/>
                  </a:cubicBezTo>
                  <a:close/>
                  <a:moveTo>
                    <a:pt x="1481580" y="32811"/>
                  </a:moveTo>
                  <a:lnTo>
                    <a:pt x="1436214" y="32811"/>
                  </a:lnTo>
                  <a:lnTo>
                    <a:pt x="1436214" y="168554"/>
                  </a:lnTo>
                  <a:lnTo>
                    <a:pt x="1403759" y="168554"/>
                  </a:lnTo>
                  <a:lnTo>
                    <a:pt x="1403759" y="32811"/>
                  </a:lnTo>
                  <a:lnTo>
                    <a:pt x="1358393" y="32811"/>
                  </a:lnTo>
                  <a:lnTo>
                    <a:pt x="1358393" y="2726"/>
                  </a:lnTo>
                  <a:lnTo>
                    <a:pt x="1481580" y="2726"/>
                  </a:lnTo>
                  <a:close/>
                  <a:moveTo>
                    <a:pt x="1532226" y="168554"/>
                  </a:moveTo>
                  <a:lnTo>
                    <a:pt x="1499770" y="168554"/>
                  </a:lnTo>
                  <a:lnTo>
                    <a:pt x="1499770" y="2726"/>
                  </a:lnTo>
                  <a:lnTo>
                    <a:pt x="1532226" y="2726"/>
                  </a:lnTo>
                  <a:close/>
                  <a:moveTo>
                    <a:pt x="1673451" y="32811"/>
                  </a:moveTo>
                  <a:lnTo>
                    <a:pt x="1628085" y="32811"/>
                  </a:lnTo>
                  <a:lnTo>
                    <a:pt x="1628085" y="168554"/>
                  </a:lnTo>
                  <a:lnTo>
                    <a:pt x="1595629" y="168554"/>
                  </a:lnTo>
                  <a:lnTo>
                    <a:pt x="1595629" y="32811"/>
                  </a:lnTo>
                  <a:lnTo>
                    <a:pt x="1550263" y="32811"/>
                  </a:lnTo>
                  <a:lnTo>
                    <a:pt x="1550263" y="2726"/>
                  </a:lnTo>
                  <a:lnTo>
                    <a:pt x="1673451" y="2726"/>
                  </a:lnTo>
                  <a:close/>
                  <a:moveTo>
                    <a:pt x="1819330" y="107792"/>
                  </a:moveTo>
                  <a:cubicBezTo>
                    <a:pt x="1819330" y="148300"/>
                    <a:pt x="1794457" y="171158"/>
                    <a:pt x="1754776" y="171158"/>
                  </a:cubicBezTo>
                  <a:cubicBezTo>
                    <a:pt x="1715095" y="171158"/>
                    <a:pt x="1690102" y="148300"/>
                    <a:pt x="1690102" y="107792"/>
                  </a:cubicBezTo>
                  <a:lnTo>
                    <a:pt x="1690102" y="2726"/>
                  </a:lnTo>
                  <a:lnTo>
                    <a:pt x="1722558" y="2726"/>
                  </a:lnTo>
                  <a:lnTo>
                    <a:pt x="1722558" y="106131"/>
                  </a:lnTo>
                  <a:cubicBezTo>
                    <a:pt x="1722558" y="129226"/>
                    <a:pt x="1735587" y="139891"/>
                    <a:pt x="1754776" y="139891"/>
                  </a:cubicBezTo>
                  <a:cubicBezTo>
                    <a:pt x="1773964" y="139891"/>
                    <a:pt x="1786995" y="129226"/>
                    <a:pt x="1786995" y="106131"/>
                  </a:cubicBezTo>
                  <a:lnTo>
                    <a:pt x="1786995" y="2726"/>
                  </a:lnTo>
                  <a:lnTo>
                    <a:pt x="1819330" y="2726"/>
                  </a:lnTo>
                  <a:close/>
                  <a:moveTo>
                    <a:pt x="1975766" y="107792"/>
                  </a:moveTo>
                  <a:cubicBezTo>
                    <a:pt x="1975766" y="148300"/>
                    <a:pt x="1950893" y="171158"/>
                    <a:pt x="1911212" y="171158"/>
                  </a:cubicBezTo>
                  <a:cubicBezTo>
                    <a:pt x="1871531" y="171158"/>
                    <a:pt x="1846538" y="148300"/>
                    <a:pt x="1846538" y="107792"/>
                  </a:cubicBezTo>
                  <a:lnTo>
                    <a:pt x="1846538" y="2726"/>
                  </a:lnTo>
                  <a:lnTo>
                    <a:pt x="1878994" y="2726"/>
                  </a:lnTo>
                  <a:lnTo>
                    <a:pt x="1878994" y="106131"/>
                  </a:lnTo>
                  <a:cubicBezTo>
                    <a:pt x="1878994" y="129226"/>
                    <a:pt x="1892023" y="139891"/>
                    <a:pt x="1911212" y="139891"/>
                  </a:cubicBezTo>
                  <a:cubicBezTo>
                    <a:pt x="1930400" y="139891"/>
                    <a:pt x="1943431" y="129226"/>
                    <a:pt x="1943431" y="106131"/>
                  </a:cubicBezTo>
                  <a:lnTo>
                    <a:pt x="1943431" y="2726"/>
                  </a:lnTo>
                  <a:lnTo>
                    <a:pt x="1975766" y="2726"/>
                  </a:lnTo>
                  <a:close/>
                  <a:moveTo>
                    <a:pt x="2115620" y="32811"/>
                  </a:moveTo>
                  <a:lnTo>
                    <a:pt x="2070254" y="32811"/>
                  </a:lnTo>
                  <a:lnTo>
                    <a:pt x="2070254" y="168554"/>
                  </a:lnTo>
                  <a:lnTo>
                    <a:pt x="2037798" y="168554"/>
                  </a:lnTo>
                  <a:lnTo>
                    <a:pt x="2037798" y="32811"/>
                  </a:lnTo>
                  <a:lnTo>
                    <a:pt x="1992432" y="32811"/>
                  </a:lnTo>
                  <a:lnTo>
                    <a:pt x="1992432" y="2726"/>
                  </a:lnTo>
                  <a:lnTo>
                    <a:pt x="2115620" y="2726"/>
                  </a:lnTo>
                  <a:close/>
                  <a:moveTo>
                    <a:pt x="2315301" y="2726"/>
                  </a:moveTo>
                  <a:lnTo>
                    <a:pt x="2259274" y="168554"/>
                  </a:lnTo>
                  <a:lnTo>
                    <a:pt x="2220423" y="168554"/>
                  </a:lnTo>
                  <a:lnTo>
                    <a:pt x="2164396" y="2726"/>
                  </a:lnTo>
                  <a:lnTo>
                    <a:pt x="2198747" y="2726"/>
                  </a:lnTo>
                  <a:lnTo>
                    <a:pt x="2240085" y="133254"/>
                  </a:lnTo>
                  <a:lnTo>
                    <a:pt x="2281661" y="2726"/>
                  </a:lnTo>
                  <a:close/>
                  <a:moveTo>
                    <a:pt x="2473272" y="85640"/>
                  </a:moveTo>
                  <a:cubicBezTo>
                    <a:pt x="2473272" y="137166"/>
                    <a:pt x="2442239" y="171279"/>
                    <a:pt x="2396399" y="171279"/>
                  </a:cubicBezTo>
                  <a:cubicBezTo>
                    <a:pt x="2350559" y="171279"/>
                    <a:pt x="2319525" y="137166"/>
                    <a:pt x="2319525" y="85640"/>
                  </a:cubicBezTo>
                  <a:cubicBezTo>
                    <a:pt x="2319525" y="34113"/>
                    <a:pt x="2350559" y="0"/>
                    <a:pt x="2396399" y="0"/>
                  </a:cubicBezTo>
                  <a:cubicBezTo>
                    <a:pt x="2442238" y="0"/>
                    <a:pt x="2473272" y="34113"/>
                    <a:pt x="2473272" y="85640"/>
                  </a:cubicBezTo>
                  <a:close/>
                  <a:moveTo>
                    <a:pt x="2353165" y="85640"/>
                  </a:moveTo>
                  <a:cubicBezTo>
                    <a:pt x="2353165" y="119632"/>
                    <a:pt x="2370932" y="139891"/>
                    <a:pt x="2396399" y="139891"/>
                  </a:cubicBezTo>
                  <a:cubicBezTo>
                    <a:pt x="2421866" y="139891"/>
                    <a:pt x="2439633" y="119632"/>
                    <a:pt x="2439633" y="85640"/>
                  </a:cubicBezTo>
                  <a:cubicBezTo>
                    <a:pt x="2439633" y="51642"/>
                    <a:pt x="2421866" y="31388"/>
                    <a:pt x="2396399" y="31388"/>
                  </a:cubicBezTo>
                  <a:cubicBezTo>
                    <a:pt x="2370931" y="31388"/>
                    <a:pt x="2353164" y="51642"/>
                    <a:pt x="2353164" y="85640"/>
                  </a:cubicBezTo>
                  <a:close/>
                  <a:moveTo>
                    <a:pt x="2644881" y="85640"/>
                  </a:moveTo>
                  <a:cubicBezTo>
                    <a:pt x="2644881" y="137166"/>
                    <a:pt x="2613848" y="171279"/>
                    <a:pt x="2568008" y="171279"/>
                  </a:cubicBezTo>
                  <a:cubicBezTo>
                    <a:pt x="2522168" y="171279"/>
                    <a:pt x="2491134" y="137166"/>
                    <a:pt x="2491134" y="85640"/>
                  </a:cubicBezTo>
                  <a:cubicBezTo>
                    <a:pt x="2491134" y="34113"/>
                    <a:pt x="2522168" y="0"/>
                    <a:pt x="2568008" y="0"/>
                  </a:cubicBezTo>
                  <a:cubicBezTo>
                    <a:pt x="2613848" y="0"/>
                    <a:pt x="2644881" y="34113"/>
                    <a:pt x="2644881" y="85640"/>
                  </a:cubicBezTo>
                  <a:close/>
                  <a:moveTo>
                    <a:pt x="2524773" y="85640"/>
                  </a:moveTo>
                  <a:cubicBezTo>
                    <a:pt x="2524773" y="119632"/>
                    <a:pt x="2542541" y="139891"/>
                    <a:pt x="2568008" y="139891"/>
                  </a:cubicBezTo>
                  <a:cubicBezTo>
                    <a:pt x="2593475" y="139891"/>
                    <a:pt x="2611242" y="119632"/>
                    <a:pt x="2611242" y="85640"/>
                  </a:cubicBezTo>
                  <a:cubicBezTo>
                    <a:pt x="2611242" y="51642"/>
                    <a:pt x="2593475" y="31388"/>
                    <a:pt x="2568008" y="31388"/>
                  </a:cubicBezTo>
                  <a:cubicBezTo>
                    <a:pt x="2542541" y="31388"/>
                    <a:pt x="2524773" y="51642"/>
                    <a:pt x="2524773" y="85640"/>
                  </a:cubicBezTo>
                  <a:close/>
                  <a:moveTo>
                    <a:pt x="2709531" y="103290"/>
                  </a:moveTo>
                  <a:lnTo>
                    <a:pt x="2701358" y="103290"/>
                  </a:lnTo>
                  <a:lnTo>
                    <a:pt x="2701358" y="168554"/>
                  </a:lnTo>
                  <a:lnTo>
                    <a:pt x="2668902" y="168554"/>
                  </a:lnTo>
                  <a:lnTo>
                    <a:pt x="2668902" y="2726"/>
                  </a:lnTo>
                  <a:lnTo>
                    <a:pt x="2730733" y="2726"/>
                  </a:lnTo>
                  <a:cubicBezTo>
                    <a:pt x="2767808" y="2726"/>
                    <a:pt x="2788774" y="21915"/>
                    <a:pt x="2788774" y="53893"/>
                  </a:cubicBezTo>
                  <a:cubicBezTo>
                    <a:pt x="2788774" y="80073"/>
                    <a:pt x="2772309" y="98076"/>
                    <a:pt x="2744354" y="102340"/>
                  </a:cubicBezTo>
                  <a:lnTo>
                    <a:pt x="2790076" y="168554"/>
                  </a:lnTo>
                  <a:lnTo>
                    <a:pt x="2751935" y="168554"/>
                  </a:lnTo>
                  <a:close/>
                  <a:moveTo>
                    <a:pt x="2701358" y="75692"/>
                  </a:moveTo>
                  <a:lnTo>
                    <a:pt x="2730378" y="75692"/>
                  </a:lnTo>
                  <a:cubicBezTo>
                    <a:pt x="2746132" y="75692"/>
                    <a:pt x="2755608" y="68580"/>
                    <a:pt x="2755608" y="53893"/>
                  </a:cubicBezTo>
                  <a:cubicBezTo>
                    <a:pt x="2755608" y="39328"/>
                    <a:pt x="2745895" y="32453"/>
                    <a:pt x="2730378" y="32453"/>
                  </a:cubicBezTo>
                  <a:lnTo>
                    <a:pt x="2701358" y="32453"/>
                  </a:lnTo>
                  <a:close/>
                  <a:moveTo>
                    <a:pt x="2994269" y="2726"/>
                  </a:moveTo>
                  <a:lnTo>
                    <a:pt x="2994269" y="168554"/>
                  </a:lnTo>
                  <a:lnTo>
                    <a:pt x="2961933" y="168554"/>
                  </a:lnTo>
                  <a:lnTo>
                    <a:pt x="2961933" y="99852"/>
                  </a:lnTo>
                  <a:lnTo>
                    <a:pt x="2895127" y="99852"/>
                  </a:lnTo>
                  <a:lnTo>
                    <a:pt x="2895127" y="168554"/>
                  </a:lnTo>
                  <a:lnTo>
                    <a:pt x="2862672" y="168554"/>
                  </a:lnTo>
                  <a:lnTo>
                    <a:pt x="2862672" y="2726"/>
                  </a:lnTo>
                  <a:lnTo>
                    <a:pt x="2895127" y="2726"/>
                  </a:lnTo>
                  <a:lnTo>
                    <a:pt x="2895127" y="69888"/>
                  </a:lnTo>
                  <a:lnTo>
                    <a:pt x="2961932" y="69888"/>
                  </a:lnTo>
                  <a:lnTo>
                    <a:pt x="2961932" y="2726"/>
                  </a:lnTo>
                  <a:close/>
                  <a:moveTo>
                    <a:pt x="3134484" y="139058"/>
                  </a:moveTo>
                  <a:lnTo>
                    <a:pt x="3134484" y="168554"/>
                  </a:lnTo>
                  <a:lnTo>
                    <a:pt x="3024444" y="168554"/>
                  </a:lnTo>
                  <a:lnTo>
                    <a:pt x="3024444" y="2726"/>
                  </a:lnTo>
                  <a:lnTo>
                    <a:pt x="3134128" y="2726"/>
                  </a:lnTo>
                  <a:lnTo>
                    <a:pt x="3134128" y="32216"/>
                  </a:lnTo>
                  <a:lnTo>
                    <a:pt x="3056899" y="32216"/>
                  </a:lnTo>
                  <a:lnTo>
                    <a:pt x="3056899" y="70119"/>
                  </a:lnTo>
                  <a:lnTo>
                    <a:pt x="3130101" y="70119"/>
                  </a:lnTo>
                  <a:lnTo>
                    <a:pt x="3130101" y="99615"/>
                  </a:lnTo>
                  <a:lnTo>
                    <a:pt x="3056899" y="99615"/>
                  </a:lnTo>
                  <a:lnTo>
                    <a:pt x="3056899" y="139058"/>
                  </a:lnTo>
                  <a:close/>
                  <a:moveTo>
                    <a:pt x="3272788" y="32811"/>
                  </a:moveTo>
                  <a:lnTo>
                    <a:pt x="3227422" y="32811"/>
                  </a:lnTo>
                  <a:lnTo>
                    <a:pt x="3227422" y="168554"/>
                  </a:lnTo>
                  <a:lnTo>
                    <a:pt x="3194966" y="168554"/>
                  </a:lnTo>
                  <a:lnTo>
                    <a:pt x="3194966" y="32811"/>
                  </a:lnTo>
                  <a:lnTo>
                    <a:pt x="3149600" y="32811"/>
                  </a:lnTo>
                  <a:lnTo>
                    <a:pt x="3149600" y="2726"/>
                  </a:lnTo>
                  <a:lnTo>
                    <a:pt x="3272788" y="2726"/>
                  </a:lnTo>
                  <a:close/>
                  <a:moveTo>
                    <a:pt x="3429000" y="131003"/>
                  </a:moveTo>
                  <a:lnTo>
                    <a:pt x="3367997" y="131003"/>
                  </a:lnTo>
                  <a:lnTo>
                    <a:pt x="3355916" y="168554"/>
                  </a:lnTo>
                  <a:lnTo>
                    <a:pt x="3322275" y="168554"/>
                  </a:lnTo>
                  <a:lnTo>
                    <a:pt x="3379606" y="2726"/>
                  </a:lnTo>
                  <a:lnTo>
                    <a:pt x="3417983" y="2726"/>
                  </a:lnTo>
                  <a:lnTo>
                    <a:pt x="3475313" y="168554"/>
                  </a:lnTo>
                  <a:lnTo>
                    <a:pt x="3441081" y="168554"/>
                  </a:lnTo>
                  <a:close/>
                  <a:moveTo>
                    <a:pt x="3419405" y="101513"/>
                  </a:moveTo>
                  <a:lnTo>
                    <a:pt x="3398439" y="36602"/>
                  </a:lnTo>
                  <a:lnTo>
                    <a:pt x="3377592" y="101513"/>
                  </a:lnTo>
                  <a:close/>
                  <a:moveTo>
                    <a:pt x="3532724" y="103290"/>
                  </a:moveTo>
                  <a:lnTo>
                    <a:pt x="3524552" y="103290"/>
                  </a:lnTo>
                  <a:lnTo>
                    <a:pt x="3524552" y="168554"/>
                  </a:lnTo>
                  <a:lnTo>
                    <a:pt x="3492096" y="168554"/>
                  </a:lnTo>
                  <a:lnTo>
                    <a:pt x="3492096" y="2726"/>
                  </a:lnTo>
                  <a:lnTo>
                    <a:pt x="3553928" y="2726"/>
                  </a:lnTo>
                  <a:cubicBezTo>
                    <a:pt x="3591002" y="2726"/>
                    <a:pt x="3611968" y="21915"/>
                    <a:pt x="3611968" y="53893"/>
                  </a:cubicBezTo>
                  <a:cubicBezTo>
                    <a:pt x="3611968" y="80073"/>
                    <a:pt x="3595503" y="98076"/>
                    <a:pt x="3567548" y="102340"/>
                  </a:cubicBezTo>
                  <a:lnTo>
                    <a:pt x="3613270" y="168554"/>
                  </a:lnTo>
                  <a:lnTo>
                    <a:pt x="3575129" y="168554"/>
                  </a:lnTo>
                  <a:close/>
                  <a:moveTo>
                    <a:pt x="3524552" y="75692"/>
                  </a:moveTo>
                  <a:lnTo>
                    <a:pt x="3553572" y="75692"/>
                  </a:lnTo>
                  <a:cubicBezTo>
                    <a:pt x="3569326" y="75692"/>
                    <a:pt x="3578802" y="68580"/>
                    <a:pt x="3578802" y="53893"/>
                  </a:cubicBezTo>
                  <a:cubicBezTo>
                    <a:pt x="3578802" y="39328"/>
                    <a:pt x="3569089" y="32453"/>
                    <a:pt x="3553572" y="32453"/>
                  </a:cubicBezTo>
                  <a:lnTo>
                    <a:pt x="3524552" y="32453"/>
                  </a:lnTo>
                  <a:close/>
                  <a:moveTo>
                    <a:pt x="3769349" y="37429"/>
                  </a:moveTo>
                  <a:lnTo>
                    <a:pt x="3741394" y="52712"/>
                  </a:lnTo>
                  <a:cubicBezTo>
                    <a:pt x="3734586" y="39408"/>
                    <a:pt x="3720803" y="31136"/>
                    <a:pt x="3705860" y="31388"/>
                  </a:cubicBezTo>
                  <a:cubicBezTo>
                    <a:pt x="3680985" y="31388"/>
                    <a:pt x="3663099" y="51642"/>
                    <a:pt x="3663099" y="85640"/>
                  </a:cubicBezTo>
                  <a:cubicBezTo>
                    <a:pt x="3663218" y="120818"/>
                    <a:pt x="3681933" y="139891"/>
                    <a:pt x="3705979" y="139891"/>
                  </a:cubicBezTo>
                  <a:cubicBezTo>
                    <a:pt x="3720923" y="140046"/>
                    <a:pt x="3734712" y="131872"/>
                    <a:pt x="3741750" y="118688"/>
                  </a:cubicBezTo>
                  <a:lnTo>
                    <a:pt x="3768520" y="135626"/>
                  </a:lnTo>
                  <a:cubicBezTo>
                    <a:pt x="3756025" y="158315"/>
                    <a:pt x="3731868" y="172087"/>
                    <a:pt x="3705979" y="171279"/>
                  </a:cubicBezTo>
                  <a:cubicBezTo>
                    <a:pt x="3660494" y="171279"/>
                    <a:pt x="3629460" y="137519"/>
                    <a:pt x="3629460" y="85640"/>
                  </a:cubicBezTo>
                  <a:cubicBezTo>
                    <a:pt x="3629460" y="33760"/>
                    <a:pt x="3660494" y="0"/>
                    <a:pt x="3705979" y="0"/>
                  </a:cubicBezTo>
                  <a:cubicBezTo>
                    <a:pt x="3734051" y="0"/>
                    <a:pt x="3757740" y="13860"/>
                    <a:pt x="3769349" y="37429"/>
                  </a:cubicBezTo>
                  <a:close/>
                  <a:moveTo>
                    <a:pt x="3922825" y="2726"/>
                  </a:moveTo>
                  <a:lnTo>
                    <a:pt x="3922825" y="168554"/>
                  </a:lnTo>
                  <a:lnTo>
                    <a:pt x="3890488" y="168554"/>
                  </a:lnTo>
                  <a:lnTo>
                    <a:pt x="3890488" y="99852"/>
                  </a:lnTo>
                  <a:lnTo>
                    <a:pt x="3823683" y="99852"/>
                  </a:lnTo>
                  <a:lnTo>
                    <a:pt x="3823683" y="168554"/>
                  </a:lnTo>
                  <a:lnTo>
                    <a:pt x="3791228" y="168554"/>
                  </a:lnTo>
                  <a:lnTo>
                    <a:pt x="3791228" y="2726"/>
                  </a:lnTo>
                  <a:lnTo>
                    <a:pt x="3823683" y="2726"/>
                  </a:lnTo>
                  <a:lnTo>
                    <a:pt x="3823683" y="69888"/>
                  </a:lnTo>
                  <a:lnTo>
                    <a:pt x="3890488" y="69888"/>
                  </a:lnTo>
                  <a:lnTo>
                    <a:pt x="3890488" y="2726"/>
                  </a:lnTo>
                  <a:close/>
                  <a:moveTo>
                    <a:pt x="3985455" y="168554"/>
                  </a:moveTo>
                  <a:lnTo>
                    <a:pt x="3952999" y="168554"/>
                  </a:lnTo>
                  <a:lnTo>
                    <a:pt x="3952999" y="2726"/>
                  </a:lnTo>
                  <a:lnTo>
                    <a:pt x="3985455" y="2726"/>
                  </a:lnTo>
                  <a:close/>
                  <a:moveTo>
                    <a:pt x="4125612" y="139058"/>
                  </a:moveTo>
                  <a:lnTo>
                    <a:pt x="4125612" y="168554"/>
                  </a:lnTo>
                  <a:lnTo>
                    <a:pt x="4015572" y="168554"/>
                  </a:lnTo>
                  <a:lnTo>
                    <a:pt x="4015572" y="2726"/>
                  </a:lnTo>
                  <a:lnTo>
                    <a:pt x="4125256" y="2726"/>
                  </a:lnTo>
                  <a:lnTo>
                    <a:pt x="4125256" y="32216"/>
                  </a:lnTo>
                  <a:lnTo>
                    <a:pt x="4048028" y="32216"/>
                  </a:lnTo>
                  <a:lnTo>
                    <a:pt x="4048028" y="70119"/>
                  </a:lnTo>
                  <a:lnTo>
                    <a:pt x="4121230" y="70119"/>
                  </a:lnTo>
                  <a:lnTo>
                    <a:pt x="4121230" y="99615"/>
                  </a:lnTo>
                  <a:lnTo>
                    <a:pt x="4048028" y="99615"/>
                  </a:lnTo>
                  <a:lnTo>
                    <a:pt x="4048028" y="139058"/>
                  </a:lnTo>
                  <a:close/>
                  <a:moveTo>
                    <a:pt x="4185266" y="32216"/>
                  </a:moveTo>
                  <a:lnTo>
                    <a:pt x="4185266" y="71427"/>
                  </a:lnTo>
                  <a:lnTo>
                    <a:pt x="4256217" y="71427"/>
                  </a:lnTo>
                  <a:lnTo>
                    <a:pt x="4256217" y="100917"/>
                  </a:lnTo>
                  <a:lnTo>
                    <a:pt x="4185266" y="100917"/>
                  </a:lnTo>
                  <a:lnTo>
                    <a:pt x="4185266" y="168554"/>
                  </a:lnTo>
                  <a:lnTo>
                    <a:pt x="4152810" y="168554"/>
                  </a:lnTo>
                  <a:lnTo>
                    <a:pt x="4152810" y="2726"/>
                  </a:lnTo>
                  <a:lnTo>
                    <a:pt x="4261192" y="2726"/>
                  </a:lnTo>
                  <a:lnTo>
                    <a:pt x="4261192" y="32216"/>
                  </a:ln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" name="Freeform: Shape 6">
              <a:extLst>
                <a:ext uri="{FF2B5EF4-FFF2-40B4-BE49-F238E27FC236}">
                  <a16:creationId xmlns:a16="http://schemas.microsoft.com/office/drawing/2014/main" id="{C8F3D9C3-365F-4B63-8575-C66DD6700094}"/>
                </a:ext>
              </a:extLst>
            </p:cNvPr>
            <p:cNvSpPr/>
            <p:nvPr/>
          </p:nvSpPr>
          <p:spPr>
            <a:xfrm>
              <a:off x="3965265" y="2375296"/>
              <a:ext cx="1311977" cy="858084"/>
            </a:xfrm>
            <a:custGeom>
              <a:avLst/>
              <a:gdLst>
                <a:gd name="connsiteX0" fmla="*/ 857722 w 1311977"/>
                <a:gd name="connsiteY0" fmla="*/ 453633 h 858084"/>
                <a:gd name="connsiteX1" fmla="*/ 858060 w 1311977"/>
                <a:gd name="connsiteY1" fmla="*/ 453919 h 858084"/>
                <a:gd name="connsiteX2" fmla="*/ 858060 w 1311977"/>
                <a:gd name="connsiteY2" fmla="*/ 453971 h 858084"/>
                <a:gd name="connsiteX3" fmla="*/ 858060 w 1311977"/>
                <a:gd name="connsiteY3" fmla="*/ 836621 h 858084"/>
                <a:gd name="connsiteX4" fmla="*/ 1311978 w 1311977"/>
                <a:gd name="connsiteY4" fmla="*/ 836621 h 858084"/>
                <a:gd name="connsiteX5" fmla="*/ 1311978 w 1311977"/>
                <a:gd name="connsiteY5" fmla="*/ 21465 h 858084"/>
                <a:gd name="connsiteX6" fmla="*/ 858060 w 1311977"/>
                <a:gd name="connsiteY6" fmla="*/ 21465 h 858084"/>
                <a:gd name="connsiteX7" fmla="*/ 858060 w 1311977"/>
                <a:gd name="connsiteY7" fmla="*/ 404114 h 858084"/>
                <a:gd name="connsiteX8" fmla="*/ 857635 w 1311977"/>
                <a:gd name="connsiteY8" fmla="*/ 404420 h 858084"/>
                <a:gd name="connsiteX9" fmla="*/ 857347 w 1311977"/>
                <a:gd name="connsiteY9" fmla="*/ 404134 h 858084"/>
                <a:gd name="connsiteX10" fmla="*/ 857347 w 1311977"/>
                <a:gd name="connsiteY10" fmla="*/ 404114 h 858084"/>
                <a:gd name="connsiteX11" fmla="*/ 404114 w 1311977"/>
                <a:gd name="connsiteY11" fmla="*/ 738 h 858084"/>
                <a:gd name="connsiteX12" fmla="*/ 738 w 1311977"/>
                <a:gd name="connsiteY12" fmla="*/ 453971 h 858084"/>
                <a:gd name="connsiteX13" fmla="*/ 453971 w 1311977"/>
                <a:gd name="connsiteY13" fmla="*/ 857347 h 858084"/>
                <a:gd name="connsiteX14" fmla="*/ 857347 w 1311977"/>
                <a:gd name="connsiteY14" fmla="*/ 453971 h 858084"/>
                <a:gd name="connsiteX15" fmla="*/ 857685 w 1311977"/>
                <a:gd name="connsiteY15" fmla="*/ 453631 h 858084"/>
                <a:gd name="connsiteX16" fmla="*/ 857721 w 1311977"/>
                <a:gd name="connsiteY16" fmla="*/ 453633 h 858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11977" h="858084">
                  <a:moveTo>
                    <a:pt x="857722" y="453633"/>
                  </a:moveTo>
                  <a:cubicBezTo>
                    <a:pt x="857894" y="453618"/>
                    <a:pt x="858045" y="453746"/>
                    <a:pt x="858060" y="453919"/>
                  </a:cubicBezTo>
                  <a:cubicBezTo>
                    <a:pt x="858061" y="453936"/>
                    <a:pt x="858061" y="453953"/>
                    <a:pt x="858060" y="453971"/>
                  </a:cubicBezTo>
                  <a:lnTo>
                    <a:pt x="858060" y="836621"/>
                  </a:lnTo>
                  <a:lnTo>
                    <a:pt x="1311978" y="836621"/>
                  </a:lnTo>
                  <a:lnTo>
                    <a:pt x="1311978" y="21465"/>
                  </a:lnTo>
                  <a:lnTo>
                    <a:pt x="858060" y="21465"/>
                  </a:lnTo>
                  <a:lnTo>
                    <a:pt x="858060" y="404114"/>
                  </a:lnTo>
                  <a:cubicBezTo>
                    <a:pt x="858060" y="404114"/>
                    <a:pt x="858060" y="404420"/>
                    <a:pt x="857635" y="404420"/>
                  </a:cubicBezTo>
                  <a:cubicBezTo>
                    <a:pt x="857476" y="404420"/>
                    <a:pt x="857347" y="404292"/>
                    <a:pt x="857347" y="404134"/>
                  </a:cubicBezTo>
                  <a:cubicBezTo>
                    <a:pt x="857347" y="404127"/>
                    <a:pt x="857347" y="404121"/>
                    <a:pt x="857347" y="404114"/>
                  </a:cubicBezTo>
                  <a:cubicBezTo>
                    <a:pt x="843580" y="167568"/>
                    <a:pt x="640661" y="-13030"/>
                    <a:pt x="404114" y="738"/>
                  </a:cubicBezTo>
                  <a:cubicBezTo>
                    <a:pt x="167568" y="14505"/>
                    <a:pt x="-13030" y="217424"/>
                    <a:pt x="738" y="453971"/>
                  </a:cubicBezTo>
                  <a:cubicBezTo>
                    <a:pt x="14505" y="690517"/>
                    <a:pt x="217424" y="871115"/>
                    <a:pt x="453971" y="857347"/>
                  </a:cubicBezTo>
                  <a:cubicBezTo>
                    <a:pt x="671295" y="844699"/>
                    <a:pt x="844699" y="671295"/>
                    <a:pt x="857347" y="453971"/>
                  </a:cubicBezTo>
                  <a:cubicBezTo>
                    <a:pt x="857347" y="453783"/>
                    <a:pt x="857498" y="453631"/>
                    <a:pt x="857685" y="453631"/>
                  </a:cubicBezTo>
                  <a:cubicBezTo>
                    <a:pt x="857697" y="453631"/>
                    <a:pt x="857709" y="453631"/>
                    <a:pt x="857721" y="453633"/>
                  </a:cubicBezTo>
                  <a:close/>
                </a:path>
              </a:pathLst>
            </a:custGeom>
            <a:solidFill>
              <a:srgbClr val="00C8AA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B6A89A3-B5F6-4803-99CE-59AC2D808D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90400" y="2133546"/>
            <a:ext cx="6811200" cy="2520000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600"/>
            </a:lvl1pPr>
          </a:lstStyle>
          <a:p>
            <a:pPr lvl="0"/>
            <a:r>
              <a:rPr lang="nl-NL" dirty="0"/>
              <a:t>Voeg hier een quote toe. </a:t>
            </a:r>
            <a:r>
              <a:rPr lang="nl-NL" dirty="0" err="1"/>
              <a:t>Lorem</a:t>
            </a:r>
            <a:r>
              <a:rPr lang="nl-NL" dirty="0"/>
              <a:t> </a:t>
            </a:r>
            <a:r>
              <a:rPr lang="nl-NL" dirty="0" err="1"/>
              <a:t>ipsum</a:t>
            </a:r>
            <a:r>
              <a:rPr lang="nl-NL" dirty="0"/>
              <a:t> </a:t>
            </a:r>
            <a:r>
              <a:rPr lang="nl-NL" dirty="0" err="1"/>
              <a:t>dolor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,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adipiscing</a:t>
            </a:r>
            <a:r>
              <a:rPr lang="nl-NL" dirty="0"/>
              <a:t> </a:t>
            </a:r>
            <a:r>
              <a:rPr lang="nl-NL" dirty="0" err="1"/>
              <a:t>elit</a:t>
            </a:r>
            <a:r>
              <a:rPr lang="nl-NL" dirty="0"/>
              <a:t>. </a:t>
            </a:r>
            <a:r>
              <a:rPr lang="nl-NL" dirty="0" err="1"/>
              <a:t>Suspendisse</a:t>
            </a:r>
            <a:r>
              <a:rPr lang="nl-NL" dirty="0"/>
              <a:t> libero </a:t>
            </a:r>
            <a:r>
              <a:rPr lang="nl-NL" dirty="0" err="1"/>
              <a:t>dolor</a:t>
            </a:r>
            <a:r>
              <a:rPr lang="nl-NL" dirty="0"/>
              <a:t>, </a:t>
            </a:r>
            <a:r>
              <a:rPr lang="nl-NL" dirty="0" err="1"/>
              <a:t>laoreet</a:t>
            </a:r>
            <a:r>
              <a:rPr lang="nl-NL" dirty="0"/>
              <a:t> </a:t>
            </a:r>
            <a:r>
              <a:rPr lang="nl-NL" dirty="0" err="1"/>
              <a:t>nec</a:t>
            </a:r>
            <a:r>
              <a:rPr lang="nl-NL" dirty="0"/>
              <a:t> </a:t>
            </a:r>
            <a:r>
              <a:rPr lang="nl-NL" dirty="0" err="1"/>
              <a:t>tempor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, </a:t>
            </a:r>
            <a:r>
              <a:rPr lang="nl-NL" dirty="0" err="1"/>
              <a:t>rutrum</a:t>
            </a:r>
            <a:r>
              <a:rPr lang="nl-NL" dirty="0"/>
              <a:t> ut magna. </a:t>
            </a:r>
            <a:r>
              <a:rPr lang="nl-NL" dirty="0" err="1"/>
              <a:t>Praesent</a:t>
            </a:r>
            <a:r>
              <a:rPr lang="nl-NL" dirty="0"/>
              <a:t> dictum </a:t>
            </a:r>
            <a:r>
              <a:rPr lang="nl-NL" dirty="0" err="1"/>
              <a:t>velit</a:t>
            </a:r>
            <a:r>
              <a:rPr lang="nl-NL" dirty="0"/>
              <a:t> a </a:t>
            </a:r>
            <a:r>
              <a:rPr lang="nl-NL" dirty="0" err="1"/>
              <a:t>lacus</a:t>
            </a:r>
            <a:r>
              <a:rPr lang="nl-NL" dirty="0"/>
              <a:t> semper </a:t>
            </a:r>
            <a:r>
              <a:rPr lang="nl-NL" dirty="0" err="1"/>
              <a:t>dignissim</a:t>
            </a:r>
            <a:r>
              <a:rPr lang="nl-NL" dirty="0"/>
              <a:t>. </a:t>
            </a:r>
            <a:r>
              <a:rPr lang="nl-NL" dirty="0" err="1"/>
              <a:t>Etiam</a:t>
            </a:r>
            <a:r>
              <a:rPr lang="nl-NL" dirty="0"/>
              <a:t> </a:t>
            </a:r>
            <a:r>
              <a:rPr lang="nl-NL" dirty="0" err="1"/>
              <a:t>facilisis</a:t>
            </a:r>
            <a:r>
              <a:rPr lang="nl-NL" dirty="0"/>
              <a:t>, </a:t>
            </a:r>
            <a:r>
              <a:rPr lang="nl-NL" dirty="0" err="1"/>
              <a:t>velit</a:t>
            </a:r>
            <a:r>
              <a:rPr lang="nl-NL" dirty="0"/>
              <a:t> </a:t>
            </a:r>
            <a:r>
              <a:rPr lang="nl-NL" dirty="0" err="1"/>
              <a:t>luctus</a:t>
            </a:r>
            <a:r>
              <a:rPr lang="nl-NL" dirty="0"/>
              <a:t> </a:t>
            </a:r>
            <a:r>
              <a:rPr lang="nl-NL" dirty="0" err="1"/>
              <a:t>mollis</a:t>
            </a:r>
            <a:r>
              <a:rPr lang="nl-NL" dirty="0"/>
              <a:t> </a:t>
            </a:r>
            <a:r>
              <a:rPr lang="nl-NL" dirty="0" err="1"/>
              <a:t>porta</a:t>
            </a:r>
            <a:r>
              <a:rPr lang="nl-NL" dirty="0"/>
              <a:t>, </a:t>
            </a:r>
            <a:r>
              <a:rPr lang="nl-NL" dirty="0" err="1"/>
              <a:t>metus</a:t>
            </a:r>
            <a:r>
              <a:rPr lang="nl-NL" dirty="0"/>
              <a:t> </a:t>
            </a:r>
            <a:r>
              <a:rPr lang="nl-NL" dirty="0" err="1"/>
              <a:t>sem</a:t>
            </a:r>
            <a:r>
              <a:rPr lang="nl-NL" dirty="0"/>
              <a:t> </a:t>
            </a:r>
            <a:r>
              <a:rPr lang="nl-NL" dirty="0" err="1"/>
              <a:t>viverra</a:t>
            </a:r>
            <a:r>
              <a:rPr lang="nl-NL" dirty="0"/>
              <a:t> </a:t>
            </a:r>
            <a:r>
              <a:rPr lang="nl-NL" dirty="0" err="1"/>
              <a:t>orci</a:t>
            </a:r>
            <a:r>
              <a:rPr lang="nl-NL" dirty="0"/>
              <a:t>.</a:t>
            </a:r>
          </a:p>
        </p:txBody>
      </p:sp>
      <p:sp>
        <p:nvSpPr>
          <p:cNvPr id="24" name="Tijdelijke aanduiding voor tekst 3">
            <a:extLst>
              <a:ext uri="{FF2B5EF4-FFF2-40B4-BE49-F238E27FC236}">
                <a16:creationId xmlns:a16="http://schemas.microsoft.com/office/drawing/2014/main" id="{2EE701A0-E074-420F-BFC3-D385F973B1E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90400" y="4941168"/>
            <a:ext cx="6811200" cy="306000"/>
          </a:xfrm>
        </p:spPr>
        <p:txBody>
          <a:bodyPr anchor="ctr" anchorCtr="0">
            <a:noAutofit/>
          </a:bodyPr>
          <a:lstStyle>
            <a:lvl1pPr marL="0" indent="0">
              <a:buFont typeface="Arial" panose="020B0604020202020204" pitchFamily="34" charset="0"/>
              <a:buNone/>
              <a:defRPr sz="22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/>
              <a:t>Naam auteur en functie</a:t>
            </a:r>
          </a:p>
        </p:txBody>
      </p:sp>
    </p:spTree>
    <p:extLst>
      <p:ext uri="{BB962C8B-B14F-4D97-AF65-F5344CB8AC3E}">
        <p14:creationId xmlns:p14="http://schemas.microsoft.com/office/powerpoint/2010/main" val="4010898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donk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D798FF5C-1CA0-47D2-BF48-F39C61305B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55440" y="0"/>
            <a:ext cx="10081120" cy="6858000"/>
          </a:xfrm>
          <a:prstGeom prst="rect">
            <a:avLst/>
          </a:prstGeom>
          <a:solidFill>
            <a:schemeClr val="tx2"/>
          </a:solidFill>
        </p:spPr>
        <p:txBody>
          <a:bodyPr wrap="square" lIns="144000" tIns="144000" rIns="144000" bIns="14400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12F372B-E232-4157-AF85-D45C8B6D6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Tijdelijke aanduiding voor tekst 3">
            <a:extLst>
              <a:ext uri="{FF2B5EF4-FFF2-40B4-BE49-F238E27FC236}">
                <a16:creationId xmlns:a16="http://schemas.microsoft.com/office/drawing/2014/main" id="{DA754F90-8921-4167-8A78-8E9FF6BB7E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90400" y="2133546"/>
            <a:ext cx="6811200" cy="2520000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Voeg hier een quote toe. </a:t>
            </a:r>
            <a:r>
              <a:rPr lang="nl-NL" dirty="0" err="1"/>
              <a:t>Lorem</a:t>
            </a:r>
            <a:r>
              <a:rPr lang="nl-NL" dirty="0"/>
              <a:t> </a:t>
            </a:r>
            <a:r>
              <a:rPr lang="nl-NL" dirty="0" err="1"/>
              <a:t>ipsum</a:t>
            </a:r>
            <a:r>
              <a:rPr lang="nl-NL" dirty="0"/>
              <a:t> </a:t>
            </a:r>
            <a:r>
              <a:rPr lang="nl-NL" dirty="0" err="1"/>
              <a:t>dolor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,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adipiscing</a:t>
            </a:r>
            <a:r>
              <a:rPr lang="nl-NL" dirty="0"/>
              <a:t> </a:t>
            </a:r>
            <a:r>
              <a:rPr lang="nl-NL" dirty="0" err="1"/>
              <a:t>elit</a:t>
            </a:r>
            <a:r>
              <a:rPr lang="nl-NL" dirty="0"/>
              <a:t>. </a:t>
            </a:r>
            <a:r>
              <a:rPr lang="nl-NL" dirty="0" err="1"/>
              <a:t>Suspendisse</a:t>
            </a:r>
            <a:r>
              <a:rPr lang="nl-NL" dirty="0"/>
              <a:t> libero </a:t>
            </a:r>
            <a:r>
              <a:rPr lang="nl-NL" dirty="0" err="1"/>
              <a:t>dolor</a:t>
            </a:r>
            <a:r>
              <a:rPr lang="nl-NL" dirty="0"/>
              <a:t>, </a:t>
            </a:r>
            <a:r>
              <a:rPr lang="nl-NL" dirty="0" err="1"/>
              <a:t>laoreet</a:t>
            </a:r>
            <a:r>
              <a:rPr lang="nl-NL" dirty="0"/>
              <a:t> </a:t>
            </a:r>
            <a:r>
              <a:rPr lang="nl-NL" dirty="0" err="1"/>
              <a:t>nec</a:t>
            </a:r>
            <a:r>
              <a:rPr lang="nl-NL" dirty="0"/>
              <a:t> </a:t>
            </a:r>
            <a:r>
              <a:rPr lang="nl-NL" dirty="0" err="1"/>
              <a:t>tempor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, </a:t>
            </a:r>
            <a:r>
              <a:rPr lang="nl-NL" dirty="0" err="1"/>
              <a:t>rutrum</a:t>
            </a:r>
            <a:r>
              <a:rPr lang="nl-NL" dirty="0"/>
              <a:t> ut magna. </a:t>
            </a:r>
            <a:r>
              <a:rPr lang="nl-NL" dirty="0" err="1"/>
              <a:t>Praesent</a:t>
            </a:r>
            <a:r>
              <a:rPr lang="nl-NL" dirty="0"/>
              <a:t> dictum </a:t>
            </a:r>
            <a:r>
              <a:rPr lang="nl-NL" dirty="0" err="1"/>
              <a:t>velit</a:t>
            </a:r>
            <a:r>
              <a:rPr lang="nl-NL" dirty="0"/>
              <a:t> a </a:t>
            </a:r>
            <a:r>
              <a:rPr lang="nl-NL" dirty="0" err="1"/>
              <a:t>lacus</a:t>
            </a:r>
            <a:r>
              <a:rPr lang="nl-NL" dirty="0"/>
              <a:t> semper </a:t>
            </a:r>
            <a:r>
              <a:rPr lang="nl-NL" dirty="0" err="1"/>
              <a:t>dignissim</a:t>
            </a:r>
            <a:r>
              <a:rPr lang="nl-NL" dirty="0"/>
              <a:t>. </a:t>
            </a:r>
            <a:r>
              <a:rPr lang="nl-NL" dirty="0" err="1"/>
              <a:t>Etiam</a:t>
            </a:r>
            <a:r>
              <a:rPr lang="nl-NL" dirty="0"/>
              <a:t> </a:t>
            </a:r>
            <a:r>
              <a:rPr lang="nl-NL" dirty="0" err="1"/>
              <a:t>facilisis</a:t>
            </a:r>
            <a:r>
              <a:rPr lang="nl-NL" dirty="0"/>
              <a:t>, </a:t>
            </a:r>
            <a:r>
              <a:rPr lang="nl-NL" dirty="0" err="1"/>
              <a:t>velit</a:t>
            </a:r>
            <a:r>
              <a:rPr lang="nl-NL" dirty="0"/>
              <a:t> </a:t>
            </a:r>
            <a:r>
              <a:rPr lang="nl-NL" dirty="0" err="1"/>
              <a:t>luctus</a:t>
            </a:r>
            <a:r>
              <a:rPr lang="nl-NL" dirty="0"/>
              <a:t> </a:t>
            </a:r>
            <a:r>
              <a:rPr lang="nl-NL" dirty="0" err="1"/>
              <a:t>mollis</a:t>
            </a:r>
            <a:r>
              <a:rPr lang="nl-NL" dirty="0"/>
              <a:t> </a:t>
            </a:r>
            <a:r>
              <a:rPr lang="nl-NL" dirty="0" err="1"/>
              <a:t>porta</a:t>
            </a:r>
            <a:r>
              <a:rPr lang="nl-NL" dirty="0"/>
              <a:t>, </a:t>
            </a:r>
            <a:r>
              <a:rPr lang="nl-NL" dirty="0" err="1"/>
              <a:t>metus</a:t>
            </a:r>
            <a:r>
              <a:rPr lang="nl-NL" dirty="0"/>
              <a:t> </a:t>
            </a:r>
            <a:r>
              <a:rPr lang="nl-NL" dirty="0" err="1"/>
              <a:t>sem</a:t>
            </a:r>
            <a:r>
              <a:rPr lang="nl-NL" dirty="0"/>
              <a:t> </a:t>
            </a:r>
            <a:r>
              <a:rPr lang="nl-NL" dirty="0" err="1"/>
              <a:t>viverra</a:t>
            </a:r>
            <a:r>
              <a:rPr lang="nl-NL" dirty="0"/>
              <a:t> </a:t>
            </a:r>
            <a:r>
              <a:rPr lang="nl-NL" dirty="0" err="1"/>
              <a:t>orci</a:t>
            </a:r>
            <a:r>
              <a:rPr lang="nl-NL" dirty="0"/>
              <a:t>.</a:t>
            </a:r>
          </a:p>
        </p:txBody>
      </p:sp>
      <p:sp>
        <p:nvSpPr>
          <p:cNvPr id="11" name="Tijdelijke aanduiding voor tekst 3">
            <a:extLst>
              <a:ext uri="{FF2B5EF4-FFF2-40B4-BE49-F238E27FC236}">
                <a16:creationId xmlns:a16="http://schemas.microsoft.com/office/drawing/2014/main" id="{56D1C949-E1B3-4262-AFC9-9EE29A423DD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90400" y="4941168"/>
            <a:ext cx="6811200" cy="306000"/>
          </a:xfrm>
        </p:spPr>
        <p:txBody>
          <a:bodyPr anchor="ctr" anchorCtr="0">
            <a:noAutofit/>
          </a:bodyPr>
          <a:lstStyle>
            <a:lvl1pPr marL="0" indent="0">
              <a:buFont typeface="Arial" panose="020B0604020202020204" pitchFamily="34" charset="0"/>
              <a:buNone/>
              <a:defRPr sz="22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/>
              <a:t>Naam auteur en functie</a:t>
            </a:r>
          </a:p>
        </p:txBody>
      </p:sp>
    </p:spTree>
    <p:extLst>
      <p:ext uri="{BB962C8B-B14F-4D97-AF65-F5344CB8AC3E}">
        <p14:creationId xmlns:p14="http://schemas.microsoft.com/office/powerpoint/2010/main" val="37475815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r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1295564-EB6A-4053-98B8-A398F528D9D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EAB088D-D5DE-47E4-8F55-A38AA553683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766438" y="6041999"/>
            <a:ext cx="1148615" cy="567601"/>
            <a:chOff x="3965264" y="2375296"/>
            <a:chExt cx="4261193" cy="210571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DBBB9D3-E28F-47D3-B405-52A2EBB4B7A7}"/>
                </a:ext>
              </a:extLst>
            </p:cNvPr>
            <p:cNvSpPr/>
            <p:nvPr/>
          </p:nvSpPr>
          <p:spPr>
            <a:xfrm>
              <a:off x="3965264" y="3580204"/>
              <a:ext cx="4246346" cy="556134"/>
            </a:xfrm>
            <a:custGeom>
              <a:avLst/>
              <a:gdLst>
                <a:gd name="connsiteX0" fmla="*/ 856012 w 4246346"/>
                <a:gd name="connsiteY0" fmla="*/ 206099 h 556134"/>
                <a:gd name="connsiteX1" fmla="*/ 856012 w 4246346"/>
                <a:gd name="connsiteY1" fmla="*/ 542506 h 556134"/>
                <a:gd name="connsiteX2" fmla="*/ 714251 w 4246346"/>
                <a:gd name="connsiteY2" fmla="*/ 542506 h 556134"/>
                <a:gd name="connsiteX3" fmla="*/ 714251 w 4246346"/>
                <a:gd name="connsiteY3" fmla="*/ 251896 h 556134"/>
                <a:gd name="connsiteX4" fmla="*/ 611203 w 4246346"/>
                <a:gd name="connsiteY4" fmla="*/ 133584 h 556134"/>
                <a:gd name="connsiteX5" fmla="*/ 499430 w 4246346"/>
                <a:gd name="connsiteY5" fmla="*/ 252990 h 556134"/>
                <a:gd name="connsiteX6" fmla="*/ 499430 w 4246346"/>
                <a:gd name="connsiteY6" fmla="*/ 542506 h 556134"/>
                <a:gd name="connsiteX7" fmla="*/ 357126 w 4246346"/>
                <a:gd name="connsiteY7" fmla="*/ 542506 h 556134"/>
                <a:gd name="connsiteX8" fmla="*/ 357126 w 4246346"/>
                <a:gd name="connsiteY8" fmla="*/ 251896 h 556134"/>
                <a:gd name="connsiteX9" fmla="*/ 254078 w 4246346"/>
                <a:gd name="connsiteY9" fmla="*/ 133584 h 556134"/>
                <a:gd name="connsiteX10" fmla="*/ 142305 w 4246346"/>
                <a:gd name="connsiteY10" fmla="*/ 252990 h 556134"/>
                <a:gd name="connsiteX11" fmla="*/ 142305 w 4246346"/>
                <a:gd name="connsiteY11" fmla="*/ 542506 h 556134"/>
                <a:gd name="connsiteX12" fmla="*/ 0 w 4246346"/>
                <a:gd name="connsiteY12" fmla="*/ 542506 h 556134"/>
                <a:gd name="connsiteX13" fmla="*/ 0 w 4246346"/>
                <a:gd name="connsiteY13" fmla="*/ 14178 h 556134"/>
                <a:gd name="connsiteX14" fmla="*/ 138488 w 4246346"/>
                <a:gd name="connsiteY14" fmla="*/ 14178 h 556134"/>
                <a:gd name="connsiteX15" fmla="*/ 138488 w 4246346"/>
                <a:gd name="connsiteY15" fmla="*/ 76335 h 556134"/>
                <a:gd name="connsiteX16" fmla="*/ 293880 w 4246346"/>
                <a:gd name="connsiteY16" fmla="*/ 0 h 556134"/>
                <a:gd name="connsiteX17" fmla="*/ 468353 w 4246346"/>
                <a:gd name="connsiteY17" fmla="*/ 90513 h 556134"/>
                <a:gd name="connsiteX18" fmla="*/ 647732 w 4246346"/>
                <a:gd name="connsiteY18" fmla="*/ 0 h 556134"/>
                <a:gd name="connsiteX19" fmla="*/ 856012 w 4246346"/>
                <a:gd name="connsiteY19" fmla="*/ 206099 h 556134"/>
                <a:gd name="connsiteX20" fmla="*/ 1459469 w 4246346"/>
                <a:gd name="connsiteY20" fmla="*/ 277526 h 556134"/>
                <a:gd name="connsiteX21" fmla="*/ 1456744 w 4246346"/>
                <a:gd name="connsiteY21" fmla="*/ 325505 h 556134"/>
                <a:gd name="connsiteX22" fmla="*/ 1082171 w 4246346"/>
                <a:gd name="connsiteY22" fmla="*/ 325505 h 556134"/>
                <a:gd name="connsiteX23" fmla="*/ 1217933 w 4246346"/>
                <a:gd name="connsiteY23" fmla="*/ 435096 h 556134"/>
                <a:gd name="connsiteX24" fmla="*/ 1351514 w 4246346"/>
                <a:gd name="connsiteY24" fmla="*/ 384392 h 556134"/>
                <a:gd name="connsiteX25" fmla="*/ 1434935 w 4246346"/>
                <a:gd name="connsiteY25" fmla="*/ 475986 h 556134"/>
                <a:gd name="connsiteX26" fmla="*/ 1209754 w 4246346"/>
                <a:gd name="connsiteY26" fmla="*/ 556134 h 556134"/>
                <a:gd name="connsiteX27" fmla="*/ 935503 w 4246346"/>
                <a:gd name="connsiteY27" fmla="*/ 279708 h 556134"/>
                <a:gd name="connsiteX28" fmla="*/ 1202666 w 4246346"/>
                <a:gd name="connsiteY28" fmla="*/ 0 h 556134"/>
                <a:gd name="connsiteX29" fmla="*/ 1459469 w 4246346"/>
                <a:gd name="connsiteY29" fmla="*/ 277526 h 556134"/>
                <a:gd name="connsiteX30" fmla="*/ 1082716 w 4246346"/>
                <a:gd name="connsiteY30" fmla="*/ 228454 h 556134"/>
                <a:gd name="connsiteX31" fmla="*/ 1316619 w 4246346"/>
                <a:gd name="connsiteY31" fmla="*/ 228454 h 556134"/>
                <a:gd name="connsiteX32" fmla="*/ 1201575 w 4246346"/>
                <a:gd name="connsiteY32" fmla="*/ 122682 h 556134"/>
                <a:gd name="connsiteX33" fmla="*/ 1082716 w 4246346"/>
                <a:gd name="connsiteY33" fmla="*/ 228454 h 556134"/>
                <a:gd name="connsiteX34" fmla="*/ 2034067 w 4246346"/>
                <a:gd name="connsiteY34" fmla="*/ 277526 h 556134"/>
                <a:gd name="connsiteX35" fmla="*/ 2031342 w 4246346"/>
                <a:gd name="connsiteY35" fmla="*/ 325505 h 556134"/>
                <a:gd name="connsiteX36" fmla="*/ 1656769 w 4246346"/>
                <a:gd name="connsiteY36" fmla="*/ 325505 h 556134"/>
                <a:gd name="connsiteX37" fmla="*/ 1792532 w 4246346"/>
                <a:gd name="connsiteY37" fmla="*/ 435096 h 556134"/>
                <a:gd name="connsiteX38" fmla="*/ 1926113 w 4246346"/>
                <a:gd name="connsiteY38" fmla="*/ 384392 h 556134"/>
                <a:gd name="connsiteX39" fmla="*/ 2009533 w 4246346"/>
                <a:gd name="connsiteY39" fmla="*/ 475986 h 556134"/>
                <a:gd name="connsiteX40" fmla="*/ 1784353 w 4246346"/>
                <a:gd name="connsiteY40" fmla="*/ 556134 h 556134"/>
                <a:gd name="connsiteX41" fmla="*/ 1510101 w 4246346"/>
                <a:gd name="connsiteY41" fmla="*/ 279707 h 556134"/>
                <a:gd name="connsiteX42" fmla="*/ 1777265 w 4246346"/>
                <a:gd name="connsiteY42" fmla="*/ 0 h 556134"/>
                <a:gd name="connsiteX43" fmla="*/ 2034067 w 4246346"/>
                <a:gd name="connsiteY43" fmla="*/ 277526 h 556134"/>
                <a:gd name="connsiteX44" fmla="*/ 1657314 w 4246346"/>
                <a:gd name="connsiteY44" fmla="*/ 228454 h 556134"/>
                <a:gd name="connsiteX45" fmla="*/ 1891218 w 4246346"/>
                <a:gd name="connsiteY45" fmla="*/ 228454 h 556134"/>
                <a:gd name="connsiteX46" fmla="*/ 1776173 w 4246346"/>
                <a:gd name="connsiteY46" fmla="*/ 122682 h 556134"/>
                <a:gd name="connsiteX47" fmla="*/ 1657314 w 4246346"/>
                <a:gd name="connsiteY47" fmla="*/ 228454 h 556134"/>
                <a:gd name="connsiteX48" fmla="*/ 2973424 w 4246346"/>
                <a:gd name="connsiteY48" fmla="*/ 206099 h 556134"/>
                <a:gd name="connsiteX49" fmla="*/ 2973424 w 4246346"/>
                <a:gd name="connsiteY49" fmla="*/ 542506 h 556134"/>
                <a:gd name="connsiteX50" fmla="*/ 2831664 w 4246346"/>
                <a:gd name="connsiteY50" fmla="*/ 542506 h 556134"/>
                <a:gd name="connsiteX51" fmla="*/ 2831664 w 4246346"/>
                <a:gd name="connsiteY51" fmla="*/ 251896 h 556134"/>
                <a:gd name="connsiteX52" fmla="*/ 2728616 w 4246346"/>
                <a:gd name="connsiteY52" fmla="*/ 133584 h 556134"/>
                <a:gd name="connsiteX53" fmla="*/ 2616843 w 4246346"/>
                <a:gd name="connsiteY53" fmla="*/ 252990 h 556134"/>
                <a:gd name="connsiteX54" fmla="*/ 2616843 w 4246346"/>
                <a:gd name="connsiteY54" fmla="*/ 542506 h 556134"/>
                <a:gd name="connsiteX55" fmla="*/ 2474538 w 4246346"/>
                <a:gd name="connsiteY55" fmla="*/ 542506 h 556134"/>
                <a:gd name="connsiteX56" fmla="*/ 2474538 w 4246346"/>
                <a:gd name="connsiteY56" fmla="*/ 251896 h 556134"/>
                <a:gd name="connsiteX57" fmla="*/ 2371490 w 4246346"/>
                <a:gd name="connsiteY57" fmla="*/ 133584 h 556134"/>
                <a:gd name="connsiteX58" fmla="*/ 2259717 w 4246346"/>
                <a:gd name="connsiteY58" fmla="*/ 252990 h 556134"/>
                <a:gd name="connsiteX59" fmla="*/ 2259717 w 4246346"/>
                <a:gd name="connsiteY59" fmla="*/ 542506 h 556134"/>
                <a:gd name="connsiteX60" fmla="*/ 2117412 w 4246346"/>
                <a:gd name="connsiteY60" fmla="*/ 542506 h 556134"/>
                <a:gd name="connsiteX61" fmla="*/ 2117412 w 4246346"/>
                <a:gd name="connsiteY61" fmla="*/ 14178 h 556134"/>
                <a:gd name="connsiteX62" fmla="*/ 2255900 w 4246346"/>
                <a:gd name="connsiteY62" fmla="*/ 14178 h 556134"/>
                <a:gd name="connsiteX63" fmla="*/ 2255900 w 4246346"/>
                <a:gd name="connsiteY63" fmla="*/ 76335 h 556134"/>
                <a:gd name="connsiteX64" fmla="*/ 2411292 w 4246346"/>
                <a:gd name="connsiteY64" fmla="*/ 0 h 556134"/>
                <a:gd name="connsiteX65" fmla="*/ 2585766 w 4246346"/>
                <a:gd name="connsiteY65" fmla="*/ 90513 h 556134"/>
                <a:gd name="connsiteX66" fmla="*/ 2765145 w 4246346"/>
                <a:gd name="connsiteY66" fmla="*/ 0 h 556134"/>
                <a:gd name="connsiteX67" fmla="*/ 2973424 w 4246346"/>
                <a:gd name="connsiteY67" fmla="*/ 206099 h 556134"/>
                <a:gd name="connsiteX68" fmla="*/ 3624316 w 4246346"/>
                <a:gd name="connsiteY68" fmla="*/ 278070 h 556134"/>
                <a:gd name="connsiteX69" fmla="*/ 3338071 w 4246346"/>
                <a:gd name="connsiteY69" fmla="*/ 556134 h 556134"/>
                <a:gd name="connsiteX70" fmla="*/ 3052915 w 4246346"/>
                <a:gd name="connsiteY70" fmla="*/ 278070 h 556134"/>
                <a:gd name="connsiteX71" fmla="*/ 3338071 w 4246346"/>
                <a:gd name="connsiteY71" fmla="*/ 0 h 556134"/>
                <a:gd name="connsiteX72" fmla="*/ 3624316 w 4246346"/>
                <a:gd name="connsiteY72" fmla="*/ 278070 h 556134"/>
                <a:gd name="connsiteX73" fmla="*/ 3197947 w 4246346"/>
                <a:gd name="connsiteY73" fmla="*/ 278070 h 556134"/>
                <a:gd name="connsiteX74" fmla="*/ 3338071 w 4246346"/>
                <a:gd name="connsiteY74" fmla="*/ 423644 h 556134"/>
                <a:gd name="connsiteX75" fmla="*/ 3478741 w 4246346"/>
                <a:gd name="connsiteY75" fmla="*/ 278070 h 556134"/>
                <a:gd name="connsiteX76" fmla="*/ 3338071 w 4246346"/>
                <a:gd name="connsiteY76" fmla="*/ 132490 h 556134"/>
                <a:gd name="connsiteX77" fmla="*/ 3197947 w 4246346"/>
                <a:gd name="connsiteY77" fmla="*/ 278070 h 556134"/>
                <a:gd name="connsiteX78" fmla="*/ 4246347 w 4246346"/>
                <a:gd name="connsiteY78" fmla="*/ 278070 h 556134"/>
                <a:gd name="connsiteX79" fmla="*/ 3960101 w 4246346"/>
                <a:gd name="connsiteY79" fmla="*/ 556134 h 556134"/>
                <a:gd name="connsiteX80" fmla="*/ 3674945 w 4246346"/>
                <a:gd name="connsiteY80" fmla="*/ 278070 h 556134"/>
                <a:gd name="connsiteX81" fmla="*/ 3960101 w 4246346"/>
                <a:gd name="connsiteY81" fmla="*/ 0 h 556134"/>
                <a:gd name="connsiteX82" fmla="*/ 4246347 w 4246346"/>
                <a:gd name="connsiteY82" fmla="*/ 278070 h 556134"/>
                <a:gd name="connsiteX83" fmla="*/ 3819977 w 4246346"/>
                <a:gd name="connsiteY83" fmla="*/ 278070 h 556134"/>
                <a:gd name="connsiteX84" fmla="*/ 3960101 w 4246346"/>
                <a:gd name="connsiteY84" fmla="*/ 423644 h 556134"/>
                <a:gd name="connsiteX85" fmla="*/ 4100771 w 4246346"/>
                <a:gd name="connsiteY85" fmla="*/ 278070 h 556134"/>
                <a:gd name="connsiteX86" fmla="*/ 3960101 w 4246346"/>
                <a:gd name="connsiteY86" fmla="*/ 132490 h 556134"/>
                <a:gd name="connsiteX87" fmla="*/ 3819977 w 4246346"/>
                <a:gd name="connsiteY87" fmla="*/ 278070 h 55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4246346" h="556134">
                  <a:moveTo>
                    <a:pt x="856012" y="206099"/>
                  </a:moveTo>
                  <a:lnTo>
                    <a:pt x="856012" y="542506"/>
                  </a:lnTo>
                  <a:lnTo>
                    <a:pt x="714251" y="542506"/>
                  </a:lnTo>
                  <a:lnTo>
                    <a:pt x="714251" y="251896"/>
                  </a:lnTo>
                  <a:cubicBezTo>
                    <a:pt x="714251" y="175568"/>
                    <a:pt x="675540" y="133584"/>
                    <a:pt x="611203" y="133584"/>
                  </a:cubicBezTo>
                  <a:cubicBezTo>
                    <a:pt x="550138" y="133584"/>
                    <a:pt x="499430" y="173386"/>
                    <a:pt x="499430" y="252990"/>
                  </a:cubicBezTo>
                  <a:lnTo>
                    <a:pt x="499430" y="542506"/>
                  </a:lnTo>
                  <a:lnTo>
                    <a:pt x="357126" y="542506"/>
                  </a:lnTo>
                  <a:lnTo>
                    <a:pt x="357126" y="251896"/>
                  </a:lnTo>
                  <a:cubicBezTo>
                    <a:pt x="357126" y="175568"/>
                    <a:pt x="318960" y="133584"/>
                    <a:pt x="254078" y="133584"/>
                  </a:cubicBezTo>
                  <a:cubicBezTo>
                    <a:pt x="193012" y="133584"/>
                    <a:pt x="142305" y="173386"/>
                    <a:pt x="142305" y="252990"/>
                  </a:cubicBezTo>
                  <a:lnTo>
                    <a:pt x="142305" y="542506"/>
                  </a:lnTo>
                  <a:lnTo>
                    <a:pt x="0" y="542506"/>
                  </a:lnTo>
                  <a:lnTo>
                    <a:pt x="0" y="14178"/>
                  </a:lnTo>
                  <a:lnTo>
                    <a:pt x="138488" y="14178"/>
                  </a:lnTo>
                  <a:lnTo>
                    <a:pt x="138488" y="76335"/>
                  </a:lnTo>
                  <a:cubicBezTo>
                    <a:pt x="176109" y="20173"/>
                    <a:pt x="233903" y="0"/>
                    <a:pt x="293880" y="0"/>
                  </a:cubicBezTo>
                  <a:cubicBezTo>
                    <a:pt x="370211" y="0"/>
                    <a:pt x="432913" y="34351"/>
                    <a:pt x="468353" y="90513"/>
                  </a:cubicBezTo>
                  <a:cubicBezTo>
                    <a:pt x="509244" y="23449"/>
                    <a:pt x="578488" y="0"/>
                    <a:pt x="647732" y="0"/>
                  </a:cubicBezTo>
                  <a:cubicBezTo>
                    <a:pt x="772046" y="0"/>
                    <a:pt x="856012" y="83424"/>
                    <a:pt x="856012" y="206099"/>
                  </a:cubicBezTo>
                  <a:close/>
                  <a:moveTo>
                    <a:pt x="1459469" y="277526"/>
                  </a:moveTo>
                  <a:cubicBezTo>
                    <a:pt x="1459504" y="293559"/>
                    <a:pt x="1458594" y="309580"/>
                    <a:pt x="1456744" y="325505"/>
                  </a:cubicBezTo>
                  <a:lnTo>
                    <a:pt x="1082171" y="325505"/>
                  </a:lnTo>
                  <a:cubicBezTo>
                    <a:pt x="1097436" y="401839"/>
                    <a:pt x="1150869" y="435096"/>
                    <a:pt x="1217933" y="435096"/>
                  </a:cubicBezTo>
                  <a:cubicBezTo>
                    <a:pt x="1263732" y="435096"/>
                    <a:pt x="1313348" y="416555"/>
                    <a:pt x="1351514" y="384392"/>
                  </a:cubicBezTo>
                  <a:lnTo>
                    <a:pt x="1434935" y="475986"/>
                  </a:lnTo>
                  <a:cubicBezTo>
                    <a:pt x="1374960" y="531054"/>
                    <a:pt x="1298627" y="556134"/>
                    <a:pt x="1209754" y="556134"/>
                  </a:cubicBezTo>
                  <a:cubicBezTo>
                    <a:pt x="1047822" y="556134"/>
                    <a:pt x="935503" y="445999"/>
                    <a:pt x="935503" y="279708"/>
                  </a:cubicBezTo>
                  <a:cubicBezTo>
                    <a:pt x="935503" y="113411"/>
                    <a:pt x="1044549" y="0"/>
                    <a:pt x="1202666" y="0"/>
                  </a:cubicBezTo>
                  <a:cubicBezTo>
                    <a:pt x="1354785" y="0"/>
                    <a:pt x="1458924" y="112867"/>
                    <a:pt x="1459469" y="277526"/>
                  </a:cubicBezTo>
                  <a:close/>
                  <a:moveTo>
                    <a:pt x="1082716" y="228454"/>
                  </a:moveTo>
                  <a:lnTo>
                    <a:pt x="1316619" y="228454"/>
                  </a:lnTo>
                  <a:cubicBezTo>
                    <a:pt x="1303534" y="160846"/>
                    <a:pt x="1262641" y="122682"/>
                    <a:pt x="1201575" y="122682"/>
                  </a:cubicBezTo>
                  <a:cubicBezTo>
                    <a:pt x="1134513" y="122682"/>
                    <a:pt x="1095256" y="163028"/>
                    <a:pt x="1082716" y="228454"/>
                  </a:cubicBezTo>
                  <a:close/>
                  <a:moveTo>
                    <a:pt x="2034067" y="277526"/>
                  </a:moveTo>
                  <a:cubicBezTo>
                    <a:pt x="2034102" y="293559"/>
                    <a:pt x="2033192" y="309579"/>
                    <a:pt x="2031342" y="325505"/>
                  </a:cubicBezTo>
                  <a:lnTo>
                    <a:pt x="1656769" y="325505"/>
                  </a:lnTo>
                  <a:cubicBezTo>
                    <a:pt x="1672035" y="401839"/>
                    <a:pt x="1725468" y="435096"/>
                    <a:pt x="1792532" y="435096"/>
                  </a:cubicBezTo>
                  <a:cubicBezTo>
                    <a:pt x="1838330" y="435096"/>
                    <a:pt x="1887947" y="416555"/>
                    <a:pt x="1926113" y="384392"/>
                  </a:cubicBezTo>
                  <a:lnTo>
                    <a:pt x="2009533" y="475986"/>
                  </a:lnTo>
                  <a:cubicBezTo>
                    <a:pt x="1949558" y="531054"/>
                    <a:pt x="1873225" y="556134"/>
                    <a:pt x="1784353" y="556134"/>
                  </a:cubicBezTo>
                  <a:cubicBezTo>
                    <a:pt x="1622420" y="556134"/>
                    <a:pt x="1510101" y="445998"/>
                    <a:pt x="1510101" y="279707"/>
                  </a:cubicBezTo>
                  <a:cubicBezTo>
                    <a:pt x="1510101" y="113411"/>
                    <a:pt x="1619147" y="0"/>
                    <a:pt x="1777265" y="0"/>
                  </a:cubicBezTo>
                  <a:cubicBezTo>
                    <a:pt x="1929383" y="0"/>
                    <a:pt x="2033522" y="112867"/>
                    <a:pt x="2034067" y="277526"/>
                  </a:cubicBezTo>
                  <a:close/>
                  <a:moveTo>
                    <a:pt x="1657314" y="228454"/>
                  </a:moveTo>
                  <a:lnTo>
                    <a:pt x="1891218" y="228454"/>
                  </a:lnTo>
                  <a:cubicBezTo>
                    <a:pt x="1878132" y="160846"/>
                    <a:pt x="1837239" y="122682"/>
                    <a:pt x="1776173" y="122682"/>
                  </a:cubicBezTo>
                  <a:cubicBezTo>
                    <a:pt x="1709111" y="122682"/>
                    <a:pt x="1669855" y="163028"/>
                    <a:pt x="1657314" y="228454"/>
                  </a:cubicBezTo>
                  <a:close/>
                  <a:moveTo>
                    <a:pt x="2973424" y="206099"/>
                  </a:moveTo>
                  <a:lnTo>
                    <a:pt x="2973424" y="542506"/>
                  </a:lnTo>
                  <a:lnTo>
                    <a:pt x="2831664" y="542506"/>
                  </a:lnTo>
                  <a:lnTo>
                    <a:pt x="2831664" y="251896"/>
                  </a:lnTo>
                  <a:cubicBezTo>
                    <a:pt x="2831664" y="175568"/>
                    <a:pt x="2792952" y="133584"/>
                    <a:pt x="2728616" y="133584"/>
                  </a:cubicBezTo>
                  <a:cubicBezTo>
                    <a:pt x="2667550" y="133584"/>
                    <a:pt x="2616843" y="173386"/>
                    <a:pt x="2616843" y="252990"/>
                  </a:cubicBezTo>
                  <a:lnTo>
                    <a:pt x="2616843" y="542506"/>
                  </a:lnTo>
                  <a:lnTo>
                    <a:pt x="2474538" y="542506"/>
                  </a:lnTo>
                  <a:lnTo>
                    <a:pt x="2474538" y="251896"/>
                  </a:lnTo>
                  <a:cubicBezTo>
                    <a:pt x="2474538" y="175568"/>
                    <a:pt x="2436372" y="133584"/>
                    <a:pt x="2371490" y="133584"/>
                  </a:cubicBezTo>
                  <a:cubicBezTo>
                    <a:pt x="2310424" y="133584"/>
                    <a:pt x="2259717" y="173386"/>
                    <a:pt x="2259717" y="252990"/>
                  </a:cubicBezTo>
                  <a:lnTo>
                    <a:pt x="2259717" y="542506"/>
                  </a:lnTo>
                  <a:lnTo>
                    <a:pt x="2117412" y="542506"/>
                  </a:lnTo>
                  <a:lnTo>
                    <a:pt x="2117412" y="14178"/>
                  </a:lnTo>
                  <a:lnTo>
                    <a:pt x="2255900" y="14178"/>
                  </a:lnTo>
                  <a:lnTo>
                    <a:pt x="2255900" y="76335"/>
                  </a:lnTo>
                  <a:cubicBezTo>
                    <a:pt x="2293521" y="20173"/>
                    <a:pt x="2351316" y="0"/>
                    <a:pt x="2411292" y="0"/>
                  </a:cubicBezTo>
                  <a:cubicBezTo>
                    <a:pt x="2487623" y="0"/>
                    <a:pt x="2550326" y="34351"/>
                    <a:pt x="2585766" y="90513"/>
                  </a:cubicBezTo>
                  <a:cubicBezTo>
                    <a:pt x="2626657" y="23449"/>
                    <a:pt x="2695901" y="0"/>
                    <a:pt x="2765145" y="0"/>
                  </a:cubicBezTo>
                  <a:cubicBezTo>
                    <a:pt x="2889458" y="0"/>
                    <a:pt x="2973424" y="83424"/>
                    <a:pt x="2973424" y="206099"/>
                  </a:cubicBezTo>
                  <a:close/>
                  <a:moveTo>
                    <a:pt x="3624316" y="278070"/>
                  </a:moveTo>
                  <a:cubicBezTo>
                    <a:pt x="3624316" y="437278"/>
                    <a:pt x="3502730" y="556134"/>
                    <a:pt x="3338071" y="556134"/>
                  </a:cubicBezTo>
                  <a:cubicBezTo>
                    <a:pt x="3173957" y="556134"/>
                    <a:pt x="3052915" y="437278"/>
                    <a:pt x="3052915" y="278070"/>
                  </a:cubicBezTo>
                  <a:cubicBezTo>
                    <a:pt x="3052915" y="118862"/>
                    <a:pt x="3173957" y="0"/>
                    <a:pt x="3338071" y="0"/>
                  </a:cubicBezTo>
                  <a:cubicBezTo>
                    <a:pt x="3502730" y="0"/>
                    <a:pt x="3624316" y="118862"/>
                    <a:pt x="3624316" y="278070"/>
                  </a:cubicBezTo>
                  <a:close/>
                  <a:moveTo>
                    <a:pt x="3197947" y="278070"/>
                  </a:moveTo>
                  <a:cubicBezTo>
                    <a:pt x="3197947" y="363669"/>
                    <a:pt x="3257922" y="423644"/>
                    <a:pt x="3338071" y="423644"/>
                  </a:cubicBezTo>
                  <a:cubicBezTo>
                    <a:pt x="3418220" y="423644"/>
                    <a:pt x="3478741" y="363669"/>
                    <a:pt x="3478741" y="278070"/>
                  </a:cubicBezTo>
                  <a:cubicBezTo>
                    <a:pt x="3478741" y="192471"/>
                    <a:pt x="3418220" y="132490"/>
                    <a:pt x="3338071" y="132490"/>
                  </a:cubicBezTo>
                  <a:cubicBezTo>
                    <a:pt x="3257922" y="132490"/>
                    <a:pt x="3197947" y="192471"/>
                    <a:pt x="3197947" y="278070"/>
                  </a:cubicBezTo>
                  <a:close/>
                  <a:moveTo>
                    <a:pt x="4246347" y="278070"/>
                  </a:moveTo>
                  <a:cubicBezTo>
                    <a:pt x="4246347" y="437278"/>
                    <a:pt x="4124760" y="556134"/>
                    <a:pt x="3960101" y="556134"/>
                  </a:cubicBezTo>
                  <a:cubicBezTo>
                    <a:pt x="3795988" y="556134"/>
                    <a:pt x="3674945" y="437278"/>
                    <a:pt x="3674945" y="278070"/>
                  </a:cubicBezTo>
                  <a:cubicBezTo>
                    <a:pt x="3674945" y="118862"/>
                    <a:pt x="3795988" y="0"/>
                    <a:pt x="3960101" y="0"/>
                  </a:cubicBezTo>
                  <a:cubicBezTo>
                    <a:pt x="4124760" y="0"/>
                    <a:pt x="4246347" y="118862"/>
                    <a:pt x="4246347" y="278070"/>
                  </a:cubicBezTo>
                  <a:close/>
                  <a:moveTo>
                    <a:pt x="3819977" y="278070"/>
                  </a:moveTo>
                  <a:cubicBezTo>
                    <a:pt x="3819977" y="363669"/>
                    <a:pt x="3879952" y="423644"/>
                    <a:pt x="3960101" y="423644"/>
                  </a:cubicBezTo>
                  <a:cubicBezTo>
                    <a:pt x="4040251" y="423644"/>
                    <a:pt x="4100771" y="363669"/>
                    <a:pt x="4100771" y="278070"/>
                  </a:cubicBezTo>
                  <a:cubicBezTo>
                    <a:pt x="4100771" y="192471"/>
                    <a:pt x="4040251" y="132490"/>
                    <a:pt x="3960101" y="132490"/>
                  </a:cubicBezTo>
                  <a:cubicBezTo>
                    <a:pt x="3879952" y="132490"/>
                    <a:pt x="3819977" y="192471"/>
                    <a:pt x="3819977" y="278070"/>
                  </a:cubicBez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5AF0342E-080A-4A10-88F8-3D06D217BDD7}"/>
                </a:ext>
              </a:extLst>
            </p:cNvPr>
            <p:cNvSpPr/>
            <p:nvPr/>
          </p:nvSpPr>
          <p:spPr>
            <a:xfrm>
              <a:off x="3965265" y="4309700"/>
              <a:ext cx="4261192" cy="171312"/>
            </a:xfrm>
            <a:custGeom>
              <a:avLst/>
              <a:gdLst>
                <a:gd name="connsiteX0" fmla="*/ 150905 w 4261192"/>
                <a:gd name="connsiteY0" fmla="*/ 2726 h 171312"/>
                <a:gd name="connsiteX1" fmla="*/ 94878 w 4261192"/>
                <a:gd name="connsiteY1" fmla="*/ 168554 h 171312"/>
                <a:gd name="connsiteX2" fmla="*/ 56027 w 4261192"/>
                <a:gd name="connsiteY2" fmla="*/ 168554 h 171312"/>
                <a:gd name="connsiteX3" fmla="*/ 0 w 4261192"/>
                <a:gd name="connsiteY3" fmla="*/ 2726 h 171312"/>
                <a:gd name="connsiteX4" fmla="*/ 34351 w 4261192"/>
                <a:gd name="connsiteY4" fmla="*/ 2726 h 171312"/>
                <a:gd name="connsiteX5" fmla="*/ 75689 w 4261192"/>
                <a:gd name="connsiteY5" fmla="*/ 133254 h 171312"/>
                <a:gd name="connsiteX6" fmla="*/ 117265 w 4261192"/>
                <a:gd name="connsiteY6" fmla="*/ 2726 h 171312"/>
                <a:gd name="connsiteX7" fmla="*/ 275952 w 4261192"/>
                <a:gd name="connsiteY7" fmla="*/ 138468 h 171312"/>
                <a:gd name="connsiteX8" fmla="*/ 275952 w 4261192"/>
                <a:gd name="connsiteY8" fmla="*/ 168554 h 171312"/>
                <a:gd name="connsiteX9" fmla="*/ 167688 w 4261192"/>
                <a:gd name="connsiteY9" fmla="*/ 168554 h 171312"/>
                <a:gd name="connsiteX10" fmla="*/ 167688 w 4261192"/>
                <a:gd name="connsiteY10" fmla="*/ 2726 h 171312"/>
                <a:gd name="connsiteX11" fmla="*/ 200144 w 4261192"/>
                <a:gd name="connsiteY11" fmla="*/ 2726 h 171312"/>
                <a:gd name="connsiteX12" fmla="*/ 200144 w 4261192"/>
                <a:gd name="connsiteY12" fmla="*/ 138468 h 171312"/>
                <a:gd name="connsiteX13" fmla="*/ 389730 w 4261192"/>
                <a:gd name="connsiteY13" fmla="*/ 131003 h 171312"/>
                <a:gd name="connsiteX14" fmla="*/ 328728 w 4261192"/>
                <a:gd name="connsiteY14" fmla="*/ 131003 h 171312"/>
                <a:gd name="connsiteX15" fmla="*/ 316646 w 4261192"/>
                <a:gd name="connsiteY15" fmla="*/ 168554 h 171312"/>
                <a:gd name="connsiteX16" fmla="*/ 283006 w 4261192"/>
                <a:gd name="connsiteY16" fmla="*/ 168554 h 171312"/>
                <a:gd name="connsiteX17" fmla="*/ 340336 w 4261192"/>
                <a:gd name="connsiteY17" fmla="*/ 2726 h 171312"/>
                <a:gd name="connsiteX18" fmla="*/ 378713 w 4261192"/>
                <a:gd name="connsiteY18" fmla="*/ 2726 h 171312"/>
                <a:gd name="connsiteX19" fmla="*/ 436044 w 4261192"/>
                <a:gd name="connsiteY19" fmla="*/ 168554 h 171312"/>
                <a:gd name="connsiteX20" fmla="*/ 401812 w 4261192"/>
                <a:gd name="connsiteY20" fmla="*/ 168554 h 171312"/>
                <a:gd name="connsiteX21" fmla="*/ 380135 w 4261192"/>
                <a:gd name="connsiteY21" fmla="*/ 101513 h 171312"/>
                <a:gd name="connsiteX22" fmla="*/ 359169 w 4261192"/>
                <a:gd name="connsiteY22" fmla="*/ 36602 h 171312"/>
                <a:gd name="connsiteX23" fmla="*/ 338322 w 4261192"/>
                <a:gd name="connsiteY23" fmla="*/ 101513 h 171312"/>
                <a:gd name="connsiteX24" fmla="*/ 546522 w 4261192"/>
                <a:gd name="connsiteY24" fmla="*/ 131003 h 171312"/>
                <a:gd name="connsiteX25" fmla="*/ 485520 w 4261192"/>
                <a:gd name="connsiteY25" fmla="*/ 131003 h 171312"/>
                <a:gd name="connsiteX26" fmla="*/ 473438 w 4261192"/>
                <a:gd name="connsiteY26" fmla="*/ 168554 h 171312"/>
                <a:gd name="connsiteX27" fmla="*/ 439798 w 4261192"/>
                <a:gd name="connsiteY27" fmla="*/ 168554 h 171312"/>
                <a:gd name="connsiteX28" fmla="*/ 497128 w 4261192"/>
                <a:gd name="connsiteY28" fmla="*/ 2726 h 171312"/>
                <a:gd name="connsiteX29" fmla="*/ 535505 w 4261192"/>
                <a:gd name="connsiteY29" fmla="*/ 2726 h 171312"/>
                <a:gd name="connsiteX30" fmla="*/ 592836 w 4261192"/>
                <a:gd name="connsiteY30" fmla="*/ 168554 h 171312"/>
                <a:gd name="connsiteX31" fmla="*/ 558603 w 4261192"/>
                <a:gd name="connsiteY31" fmla="*/ 168554 h 171312"/>
                <a:gd name="connsiteX32" fmla="*/ 536927 w 4261192"/>
                <a:gd name="connsiteY32" fmla="*/ 101513 h 171312"/>
                <a:gd name="connsiteX33" fmla="*/ 515961 w 4261192"/>
                <a:gd name="connsiteY33" fmla="*/ 36602 h 171312"/>
                <a:gd name="connsiteX34" fmla="*/ 495114 w 4261192"/>
                <a:gd name="connsiteY34" fmla="*/ 101513 h 171312"/>
                <a:gd name="connsiteX35" fmla="*/ 776277 w 4261192"/>
                <a:gd name="connsiteY35" fmla="*/ 168554 h 171312"/>
                <a:gd name="connsiteX36" fmla="*/ 744059 w 4261192"/>
                <a:gd name="connsiteY36" fmla="*/ 168554 h 171312"/>
                <a:gd name="connsiteX37" fmla="*/ 744059 w 4261192"/>
                <a:gd name="connsiteY37" fmla="*/ 46549 h 171312"/>
                <a:gd name="connsiteX38" fmla="*/ 709473 w 4261192"/>
                <a:gd name="connsiteY38" fmla="*/ 141905 h 171312"/>
                <a:gd name="connsiteX39" fmla="*/ 676544 w 4261192"/>
                <a:gd name="connsiteY39" fmla="*/ 141905 h 171312"/>
                <a:gd name="connsiteX40" fmla="*/ 641956 w 4261192"/>
                <a:gd name="connsiteY40" fmla="*/ 47024 h 171312"/>
                <a:gd name="connsiteX41" fmla="*/ 641956 w 4261192"/>
                <a:gd name="connsiteY41" fmla="*/ 168554 h 171312"/>
                <a:gd name="connsiteX42" fmla="*/ 609619 w 4261192"/>
                <a:gd name="connsiteY42" fmla="*/ 168554 h 171312"/>
                <a:gd name="connsiteX43" fmla="*/ 609619 w 4261192"/>
                <a:gd name="connsiteY43" fmla="*/ 2726 h 171312"/>
                <a:gd name="connsiteX44" fmla="*/ 655341 w 4261192"/>
                <a:gd name="connsiteY44" fmla="*/ 2726 h 171312"/>
                <a:gd name="connsiteX45" fmla="*/ 693007 w 4261192"/>
                <a:gd name="connsiteY45" fmla="*/ 103527 h 171312"/>
                <a:gd name="connsiteX46" fmla="*/ 730674 w 4261192"/>
                <a:gd name="connsiteY46" fmla="*/ 2726 h 171312"/>
                <a:gd name="connsiteX47" fmla="*/ 776277 w 4261192"/>
                <a:gd name="connsiteY47" fmla="*/ 2726 h 171312"/>
                <a:gd name="connsiteX48" fmla="*/ 907272 w 4261192"/>
                <a:gd name="connsiteY48" fmla="*/ 43945 h 171312"/>
                <a:gd name="connsiteX49" fmla="*/ 866879 w 4261192"/>
                <a:gd name="connsiteY49" fmla="*/ 30323 h 171312"/>
                <a:gd name="connsiteX50" fmla="*/ 839874 w 4261192"/>
                <a:gd name="connsiteY50" fmla="*/ 49275 h 171312"/>
                <a:gd name="connsiteX51" fmla="*/ 869368 w 4261192"/>
                <a:gd name="connsiteY51" fmla="*/ 69292 h 171312"/>
                <a:gd name="connsiteX52" fmla="*/ 879198 w 4261192"/>
                <a:gd name="connsiteY52" fmla="*/ 71543 h 171312"/>
                <a:gd name="connsiteX53" fmla="*/ 926105 w 4261192"/>
                <a:gd name="connsiteY53" fmla="*/ 118804 h 171312"/>
                <a:gd name="connsiteX54" fmla="*/ 863682 w 4261192"/>
                <a:gd name="connsiteY54" fmla="*/ 171158 h 171312"/>
                <a:gd name="connsiteX55" fmla="*/ 800429 w 4261192"/>
                <a:gd name="connsiteY55" fmla="*/ 148653 h 171312"/>
                <a:gd name="connsiteX56" fmla="*/ 819145 w 4261192"/>
                <a:gd name="connsiteY56" fmla="*/ 124256 h 171312"/>
                <a:gd name="connsiteX57" fmla="*/ 863682 w 4261192"/>
                <a:gd name="connsiteY57" fmla="*/ 141072 h 171312"/>
                <a:gd name="connsiteX58" fmla="*/ 891636 w 4261192"/>
                <a:gd name="connsiteY58" fmla="*/ 121883 h 171312"/>
                <a:gd name="connsiteX59" fmla="*/ 863208 w 4261192"/>
                <a:gd name="connsiteY59" fmla="*/ 101866 h 171312"/>
                <a:gd name="connsiteX60" fmla="*/ 852430 w 4261192"/>
                <a:gd name="connsiteY60" fmla="*/ 99499 h 171312"/>
                <a:gd name="connsiteX61" fmla="*/ 805760 w 4261192"/>
                <a:gd name="connsiteY61" fmla="*/ 50699 h 171312"/>
                <a:gd name="connsiteX62" fmla="*/ 866051 w 4261192"/>
                <a:gd name="connsiteY62" fmla="*/ 116 h 171312"/>
                <a:gd name="connsiteX63" fmla="*/ 924329 w 4261192"/>
                <a:gd name="connsiteY63" fmla="*/ 18952 h 171312"/>
                <a:gd name="connsiteX64" fmla="*/ 1032456 w 4261192"/>
                <a:gd name="connsiteY64" fmla="*/ 168554 h 171312"/>
                <a:gd name="connsiteX65" fmla="*/ 1000000 w 4261192"/>
                <a:gd name="connsiteY65" fmla="*/ 168554 h 171312"/>
                <a:gd name="connsiteX66" fmla="*/ 1000000 w 4261192"/>
                <a:gd name="connsiteY66" fmla="*/ 2726 h 171312"/>
                <a:gd name="connsiteX67" fmla="*/ 1032456 w 4261192"/>
                <a:gd name="connsiteY67" fmla="*/ 2726 h 171312"/>
                <a:gd name="connsiteX68" fmla="*/ 1197369 w 4261192"/>
                <a:gd name="connsiteY68" fmla="*/ 168554 h 171312"/>
                <a:gd name="connsiteX69" fmla="*/ 1166336 w 4261192"/>
                <a:gd name="connsiteY69" fmla="*/ 168554 h 171312"/>
                <a:gd name="connsiteX70" fmla="*/ 1094792 w 4261192"/>
                <a:gd name="connsiteY70" fmla="*/ 60762 h 171312"/>
                <a:gd name="connsiteX71" fmla="*/ 1094792 w 4261192"/>
                <a:gd name="connsiteY71" fmla="*/ 168554 h 171312"/>
                <a:gd name="connsiteX72" fmla="*/ 1062573 w 4261192"/>
                <a:gd name="connsiteY72" fmla="*/ 168554 h 171312"/>
                <a:gd name="connsiteX73" fmla="*/ 1062573 w 4261192"/>
                <a:gd name="connsiteY73" fmla="*/ 2726 h 171312"/>
                <a:gd name="connsiteX74" fmla="*/ 1093607 w 4261192"/>
                <a:gd name="connsiteY74" fmla="*/ 2726 h 171312"/>
                <a:gd name="connsiteX75" fmla="*/ 1165270 w 4261192"/>
                <a:gd name="connsiteY75" fmla="*/ 110749 h 171312"/>
                <a:gd name="connsiteX76" fmla="*/ 1165270 w 4261192"/>
                <a:gd name="connsiteY76" fmla="*/ 2726 h 171312"/>
                <a:gd name="connsiteX77" fmla="*/ 1197369 w 4261192"/>
                <a:gd name="connsiteY77" fmla="*/ 2726 h 171312"/>
                <a:gd name="connsiteX78" fmla="*/ 1328348 w 4261192"/>
                <a:gd name="connsiteY78" fmla="*/ 43945 h 171312"/>
                <a:gd name="connsiteX79" fmla="*/ 1287955 w 4261192"/>
                <a:gd name="connsiteY79" fmla="*/ 30323 h 171312"/>
                <a:gd name="connsiteX80" fmla="*/ 1260950 w 4261192"/>
                <a:gd name="connsiteY80" fmla="*/ 49275 h 171312"/>
                <a:gd name="connsiteX81" fmla="*/ 1290444 w 4261192"/>
                <a:gd name="connsiteY81" fmla="*/ 69292 h 171312"/>
                <a:gd name="connsiteX82" fmla="*/ 1300274 w 4261192"/>
                <a:gd name="connsiteY82" fmla="*/ 71543 h 171312"/>
                <a:gd name="connsiteX83" fmla="*/ 1347181 w 4261192"/>
                <a:gd name="connsiteY83" fmla="*/ 118804 h 171312"/>
                <a:gd name="connsiteX84" fmla="*/ 1284758 w 4261192"/>
                <a:gd name="connsiteY84" fmla="*/ 171158 h 171312"/>
                <a:gd name="connsiteX85" fmla="*/ 1221506 w 4261192"/>
                <a:gd name="connsiteY85" fmla="*/ 148653 h 171312"/>
                <a:gd name="connsiteX86" fmla="*/ 1240221 w 4261192"/>
                <a:gd name="connsiteY86" fmla="*/ 124256 h 171312"/>
                <a:gd name="connsiteX87" fmla="*/ 1284758 w 4261192"/>
                <a:gd name="connsiteY87" fmla="*/ 141072 h 171312"/>
                <a:gd name="connsiteX88" fmla="*/ 1312711 w 4261192"/>
                <a:gd name="connsiteY88" fmla="*/ 121883 h 171312"/>
                <a:gd name="connsiteX89" fmla="*/ 1284284 w 4261192"/>
                <a:gd name="connsiteY89" fmla="*/ 101866 h 171312"/>
                <a:gd name="connsiteX90" fmla="*/ 1273506 w 4261192"/>
                <a:gd name="connsiteY90" fmla="*/ 99499 h 171312"/>
                <a:gd name="connsiteX91" fmla="*/ 1226836 w 4261192"/>
                <a:gd name="connsiteY91" fmla="*/ 50699 h 171312"/>
                <a:gd name="connsiteX92" fmla="*/ 1287126 w 4261192"/>
                <a:gd name="connsiteY92" fmla="*/ 116 h 171312"/>
                <a:gd name="connsiteX93" fmla="*/ 1345404 w 4261192"/>
                <a:gd name="connsiteY93" fmla="*/ 18952 h 171312"/>
                <a:gd name="connsiteX94" fmla="*/ 1481580 w 4261192"/>
                <a:gd name="connsiteY94" fmla="*/ 32811 h 171312"/>
                <a:gd name="connsiteX95" fmla="*/ 1436214 w 4261192"/>
                <a:gd name="connsiteY95" fmla="*/ 32811 h 171312"/>
                <a:gd name="connsiteX96" fmla="*/ 1436214 w 4261192"/>
                <a:gd name="connsiteY96" fmla="*/ 168554 h 171312"/>
                <a:gd name="connsiteX97" fmla="*/ 1403759 w 4261192"/>
                <a:gd name="connsiteY97" fmla="*/ 168554 h 171312"/>
                <a:gd name="connsiteX98" fmla="*/ 1403759 w 4261192"/>
                <a:gd name="connsiteY98" fmla="*/ 32811 h 171312"/>
                <a:gd name="connsiteX99" fmla="*/ 1358393 w 4261192"/>
                <a:gd name="connsiteY99" fmla="*/ 32811 h 171312"/>
                <a:gd name="connsiteX100" fmla="*/ 1358393 w 4261192"/>
                <a:gd name="connsiteY100" fmla="*/ 2726 h 171312"/>
                <a:gd name="connsiteX101" fmla="*/ 1481580 w 4261192"/>
                <a:gd name="connsiteY101" fmla="*/ 2726 h 171312"/>
                <a:gd name="connsiteX102" fmla="*/ 1532226 w 4261192"/>
                <a:gd name="connsiteY102" fmla="*/ 168554 h 171312"/>
                <a:gd name="connsiteX103" fmla="*/ 1499770 w 4261192"/>
                <a:gd name="connsiteY103" fmla="*/ 168554 h 171312"/>
                <a:gd name="connsiteX104" fmla="*/ 1499770 w 4261192"/>
                <a:gd name="connsiteY104" fmla="*/ 2726 h 171312"/>
                <a:gd name="connsiteX105" fmla="*/ 1532226 w 4261192"/>
                <a:gd name="connsiteY105" fmla="*/ 2726 h 171312"/>
                <a:gd name="connsiteX106" fmla="*/ 1673451 w 4261192"/>
                <a:gd name="connsiteY106" fmla="*/ 32811 h 171312"/>
                <a:gd name="connsiteX107" fmla="*/ 1628085 w 4261192"/>
                <a:gd name="connsiteY107" fmla="*/ 32811 h 171312"/>
                <a:gd name="connsiteX108" fmla="*/ 1628085 w 4261192"/>
                <a:gd name="connsiteY108" fmla="*/ 168554 h 171312"/>
                <a:gd name="connsiteX109" fmla="*/ 1595629 w 4261192"/>
                <a:gd name="connsiteY109" fmla="*/ 168554 h 171312"/>
                <a:gd name="connsiteX110" fmla="*/ 1595629 w 4261192"/>
                <a:gd name="connsiteY110" fmla="*/ 32811 h 171312"/>
                <a:gd name="connsiteX111" fmla="*/ 1550263 w 4261192"/>
                <a:gd name="connsiteY111" fmla="*/ 32811 h 171312"/>
                <a:gd name="connsiteX112" fmla="*/ 1550263 w 4261192"/>
                <a:gd name="connsiteY112" fmla="*/ 2726 h 171312"/>
                <a:gd name="connsiteX113" fmla="*/ 1673451 w 4261192"/>
                <a:gd name="connsiteY113" fmla="*/ 2726 h 171312"/>
                <a:gd name="connsiteX114" fmla="*/ 1819330 w 4261192"/>
                <a:gd name="connsiteY114" fmla="*/ 107792 h 171312"/>
                <a:gd name="connsiteX115" fmla="*/ 1754776 w 4261192"/>
                <a:gd name="connsiteY115" fmla="*/ 171158 h 171312"/>
                <a:gd name="connsiteX116" fmla="*/ 1690102 w 4261192"/>
                <a:gd name="connsiteY116" fmla="*/ 107792 h 171312"/>
                <a:gd name="connsiteX117" fmla="*/ 1690102 w 4261192"/>
                <a:gd name="connsiteY117" fmla="*/ 2726 h 171312"/>
                <a:gd name="connsiteX118" fmla="*/ 1722558 w 4261192"/>
                <a:gd name="connsiteY118" fmla="*/ 2726 h 171312"/>
                <a:gd name="connsiteX119" fmla="*/ 1722558 w 4261192"/>
                <a:gd name="connsiteY119" fmla="*/ 106131 h 171312"/>
                <a:gd name="connsiteX120" fmla="*/ 1754776 w 4261192"/>
                <a:gd name="connsiteY120" fmla="*/ 139891 h 171312"/>
                <a:gd name="connsiteX121" fmla="*/ 1786995 w 4261192"/>
                <a:gd name="connsiteY121" fmla="*/ 106131 h 171312"/>
                <a:gd name="connsiteX122" fmla="*/ 1786995 w 4261192"/>
                <a:gd name="connsiteY122" fmla="*/ 2726 h 171312"/>
                <a:gd name="connsiteX123" fmla="*/ 1819330 w 4261192"/>
                <a:gd name="connsiteY123" fmla="*/ 2726 h 171312"/>
                <a:gd name="connsiteX124" fmla="*/ 1975766 w 4261192"/>
                <a:gd name="connsiteY124" fmla="*/ 107792 h 171312"/>
                <a:gd name="connsiteX125" fmla="*/ 1911212 w 4261192"/>
                <a:gd name="connsiteY125" fmla="*/ 171158 h 171312"/>
                <a:gd name="connsiteX126" fmla="*/ 1846538 w 4261192"/>
                <a:gd name="connsiteY126" fmla="*/ 107792 h 171312"/>
                <a:gd name="connsiteX127" fmla="*/ 1846538 w 4261192"/>
                <a:gd name="connsiteY127" fmla="*/ 2726 h 171312"/>
                <a:gd name="connsiteX128" fmla="*/ 1878994 w 4261192"/>
                <a:gd name="connsiteY128" fmla="*/ 2726 h 171312"/>
                <a:gd name="connsiteX129" fmla="*/ 1878994 w 4261192"/>
                <a:gd name="connsiteY129" fmla="*/ 106131 h 171312"/>
                <a:gd name="connsiteX130" fmla="*/ 1911212 w 4261192"/>
                <a:gd name="connsiteY130" fmla="*/ 139891 h 171312"/>
                <a:gd name="connsiteX131" fmla="*/ 1943431 w 4261192"/>
                <a:gd name="connsiteY131" fmla="*/ 106131 h 171312"/>
                <a:gd name="connsiteX132" fmla="*/ 1943431 w 4261192"/>
                <a:gd name="connsiteY132" fmla="*/ 2726 h 171312"/>
                <a:gd name="connsiteX133" fmla="*/ 1975766 w 4261192"/>
                <a:gd name="connsiteY133" fmla="*/ 2726 h 171312"/>
                <a:gd name="connsiteX134" fmla="*/ 2115620 w 4261192"/>
                <a:gd name="connsiteY134" fmla="*/ 32811 h 171312"/>
                <a:gd name="connsiteX135" fmla="*/ 2070254 w 4261192"/>
                <a:gd name="connsiteY135" fmla="*/ 32811 h 171312"/>
                <a:gd name="connsiteX136" fmla="*/ 2070254 w 4261192"/>
                <a:gd name="connsiteY136" fmla="*/ 168554 h 171312"/>
                <a:gd name="connsiteX137" fmla="*/ 2037798 w 4261192"/>
                <a:gd name="connsiteY137" fmla="*/ 168554 h 171312"/>
                <a:gd name="connsiteX138" fmla="*/ 2037798 w 4261192"/>
                <a:gd name="connsiteY138" fmla="*/ 32811 h 171312"/>
                <a:gd name="connsiteX139" fmla="*/ 1992432 w 4261192"/>
                <a:gd name="connsiteY139" fmla="*/ 32811 h 171312"/>
                <a:gd name="connsiteX140" fmla="*/ 1992432 w 4261192"/>
                <a:gd name="connsiteY140" fmla="*/ 2726 h 171312"/>
                <a:gd name="connsiteX141" fmla="*/ 2115620 w 4261192"/>
                <a:gd name="connsiteY141" fmla="*/ 2726 h 171312"/>
                <a:gd name="connsiteX142" fmla="*/ 2315301 w 4261192"/>
                <a:gd name="connsiteY142" fmla="*/ 2726 h 171312"/>
                <a:gd name="connsiteX143" fmla="*/ 2259274 w 4261192"/>
                <a:gd name="connsiteY143" fmla="*/ 168554 h 171312"/>
                <a:gd name="connsiteX144" fmla="*/ 2220423 w 4261192"/>
                <a:gd name="connsiteY144" fmla="*/ 168554 h 171312"/>
                <a:gd name="connsiteX145" fmla="*/ 2164396 w 4261192"/>
                <a:gd name="connsiteY145" fmla="*/ 2726 h 171312"/>
                <a:gd name="connsiteX146" fmla="*/ 2198747 w 4261192"/>
                <a:gd name="connsiteY146" fmla="*/ 2726 h 171312"/>
                <a:gd name="connsiteX147" fmla="*/ 2240085 w 4261192"/>
                <a:gd name="connsiteY147" fmla="*/ 133254 h 171312"/>
                <a:gd name="connsiteX148" fmla="*/ 2281661 w 4261192"/>
                <a:gd name="connsiteY148" fmla="*/ 2726 h 171312"/>
                <a:gd name="connsiteX149" fmla="*/ 2473272 w 4261192"/>
                <a:gd name="connsiteY149" fmla="*/ 85640 h 171312"/>
                <a:gd name="connsiteX150" fmla="*/ 2396399 w 4261192"/>
                <a:gd name="connsiteY150" fmla="*/ 171279 h 171312"/>
                <a:gd name="connsiteX151" fmla="*/ 2319525 w 4261192"/>
                <a:gd name="connsiteY151" fmla="*/ 85640 h 171312"/>
                <a:gd name="connsiteX152" fmla="*/ 2396399 w 4261192"/>
                <a:gd name="connsiteY152" fmla="*/ 0 h 171312"/>
                <a:gd name="connsiteX153" fmla="*/ 2473272 w 4261192"/>
                <a:gd name="connsiteY153" fmla="*/ 85640 h 171312"/>
                <a:gd name="connsiteX154" fmla="*/ 2353165 w 4261192"/>
                <a:gd name="connsiteY154" fmla="*/ 85640 h 171312"/>
                <a:gd name="connsiteX155" fmla="*/ 2396399 w 4261192"/>
                <a:gd name="connsiteY155" fmla="*/ 139891 h 171312"/>
                <a:gd name="connsiteX156" fmla="*/ 2439633 w 4261192"/>
                <a:gd name="connsiteY156" fmla="*/ 85640 h 171312"/>
                <a:gd name="connsiteX157" fmla="*/ 2396399 w 4261192"/>
                <a:gd name="connsiteY157" fmla="*/ 31388 h 171312"/>
                <a:gd name="connsiteX158" fmla="*/ 2353164 w 4261192"/>
                <a:gd name="connsiteY158" fmla="*/ 85640 h 171312"/>
                <a:gd name="connsiteX159" fmla="*/ 2644881 w 4261192"/>
                <a:gd name="connsiteY159" fmla="*/ 85640 h 171312"/>
                <a:gd name="connsiteX160" fmla="*/ 2568008 w 4261192"/>
                <a:gd name="connsiteY160" fmla="*/ 171279 h 171312"/>
                <a:gd name="connsiteX161" fmla="*/ 2491134 w 4261192"/>
                <a:gd name="connsiteY161" fmla="*/ 85640 h 171312"/>
                <a:gd name="connsiteX162" fmla="*/ 2568008 w 4261192"/>
                <a:gd name="connsiteY162" fmla="*/ 0 h 171312"/>
                <a:gd name="connsiteX163" fmla="*/ 2644881 w 4261192"/>
                <a:gd name="connsiteY163" fmla="*/ 85640 h 171312"/>
                <a:gd name="connsiteX164" fmla="*/ 2524773 w 4261192"/>
                <a:gd name="connsiteY164" fmla="*/ 85640 h 171312"/>
                <a:gd name="connsiteX165" fmla="*/ 2568008 w 4261192"/>
                <a:gd name="connsiteY165" fmla="*/ 139891 h 171312"/>
                <a:gd name="connsiteX166" fmla="*/ 2611242 w 4261192"/>
                <a:gd name="connsiteY166" fmla="*/ 85640 h 171312"/>
                <a:gd name="connsiteX167" fmla="*/ 2568008 w 4261192"/>
                <a:gd name="connsiteY167" fmla="*/ 31388 h 171312"/>
                <a:gd name="connsiteX168" fmla="*/ 2524773 w 4261192"/>
                <a:gd name="connsiteY168" fmla="*/ 85640 h 171312"/>
                <a:gd name="connsiteX169" fmla="*/ 2709531 w 4261192"/>
                <a:gd name="connsiteY169" fmla="*/ 103290 h 171312"/>
                <a:gd name="connsiteX170" fmla="*/ 2701358 w 4261192"/>
                <a:gd name="connsiteY170" fmla="*/ 103290 h 171312"/>
                <a:gd name="connsiteX171" fmla="*/ 2701358 w 4261192"/>
                <a:gd name="connsiteY171" fmla="*/ 168554 h 171312"/>
                <a:gd name="connsiteX172" fmla="*/ 2668902 w 4261192"/>
                <a:gd name="connsiteY172" fmla="*/ 168554 h 171312"/>
                <a:gd name="connsiteX173" fmla="*/ 2668902 w 4261192"/>
                <a:gd name="connsiteY173" fmla="*/ 2726 h 171312"/>
                <a:gd name="connsiteX174" fmla="*/ 2730733 w 4261192"/>
                <a:gd name="connsiteY174" fmla="*/ 2726 h 171312"/>
                <a:gd name="connsiteX175" fmla="*/ 2788774 w 4261192"/>
                <a:gd name="connsiteY175" fmla="*/ 53893 h 171312"/>
                <a:gd name="connsiteX176" fmla="*/ 2744354 w 4261192"/>
                <a:gd name="connsiteY176" fmla="*/ 102340 h 171312"/>
                <a:gd name="connsiteX177" fmla="*/ 2790076 w 4261192"/>
                <a:gd name="connsiteY177" fmla="*/ 168554 h 171312"/>
                <a:gd name="connsiteX178" fmla="*/ 2751935 w 4261192"/>
                <a:gd name="connsiteY178" fmla="*/ 168554 h 171312"/>
                <a:gd name="connsiteX179" fmla="*/ 2701358 w 4261192"/>
                <a:gd name="connsiteY179" fmla="*/ 75692 h 171312"/>
                <a:gd name="connsiteX180" fmla="*/ 2730378 w 4261192"/>
                <a:gd name="connsiteY180" fmla="*/ 75692 h 171312"/>
                <a:gd name="connsiteX181" fmla="*/ 2755608 w 4261192"/>
                <a:gd name="connsiteY181" fmla="*/ 53893 h 171312"/>
                <a:gd name="connsiteX182" fmla="*/ 2730378 w 4261192"/>
                <a:gd name="connsiteY182" fmla="*/ 32453 h 171312"/>
                <a:gd name="connsiteX183" fmla="*/ 2701358 w 4261192"/>
                <a:gd name="connsiteY183" fmla="*/ 32453 h 171312"/>
                <a:gd name="connsiteX184" fmla="*/ 2994269 w 4261192"/>
                <a:gd name="connsiteY184" fmla="*/ 2726 h 171312"/>
                <a:gd name="connsiteX185" fmla="*/ 2994269 w 4261192"/>
                <a:gd name="connsiteY185" fmla="*/ 168554 h 171312"/>
                <a:gd name="connsiteX186" fmla="*/ 2961933 w 4261192"/>
                <a:gd name="connsiteY186" fmla="*/ 168554 h 171312"/>
                <a:gd name="connsiteX187" fmla="*/ 2961933 w 4261192"/>
                <a:gd name="connsiteY187" fmla="*/ 99852 h 171312"/>
                <a:gd name="connsiteX188" fmla="*/ 2895127 w 4261192"/>
                <a:gd name="connsiteY188" fmla="*/ 99852 h 171312"/>
                <a:gd name="connsiteX189" fmla="*/ 2895127 w 4261192"/>
                <a:gd name="connsiteY189" fmla="*/ 168554 h 171312"/>
                <a:gd name="connsiteX190" fmla="*/ 2862672 w 4261192"/>
                <a:gd name="connsiteY190" fmla="*/ 168554 h 171312"/>
                <a:gd name="connsiteX191" fmla="*/ 2862672 w 4261192"/>
                <a:gd name="connsiteY191" fmla="*/ 2726 h 171312"/>
                <a:gd name="connsiteX192" fmla="*/ 2895127 w 4261192"/>
                <a:gd name="connsiteY192" fmla="*/ 2726 h 171312"/>
                <a:gd name="connsiteX193" fmla="*/ 2895127 w 4261192"/>
                <a:gd name="connsiteY193" fmla="*/ 69888 h 171312"/>
                <a:gd name="connsiteX194" fmla="*/ 2961932 w 4261192"/>
                <a:gd name="connsiteY194" fmla="*/ 69888 h 171312"/>
                <a:gd name="connsiteX195" fmla="*/ 2961932 w 4261192"/>
                <a:gd name="connsiteY195" fmla="*/ 2726 h 171312"/>
                <a:gd name="connsiteX196" fmla="*/ 3134484 w 4261192"/>
                <a:gd name="connsiteY196" fmla="*/ 139058 h 171312"/>
                <a:gd name="connsiteX197" fmla="*/ 3134484 w 4261192"/>
                <a:gd name="connsiteY197" fmla="*/ 168554 h 171312"/>
                <a:gd name="connsiteX198" fmla="*/ 3024444 w 4261192"/>
                <a:gd name="connsiteY198" fmla="*/ 168554 h 171312"/>
                <a:gd name="connsiteX199" fmla="*/ 3024444 w 4261192"/>
                <a:gd name="connsiteY199" fmla="*/ 2726 h 171312"/>
                <a:gd name="connsiteX200" fmla="*/ 3134128 w 4261192"/>
                <a:gd name="connsiteY200" fmla="*/ 2726 h 171312"/>
                <a:gd name="connsiteX201" fmla="*/ 3134128 w 4261192"/>
                <a:gd name="connsiteY201" fmla="*/ 32216 h 171312"/>
                <a:gd name="connsiteX202" fmla="*/ 3056899 w 4261192"/>
                <a:gd name="connsiteY202" fmla="*/ 32216 h 171312"/>
                <a:gd name="connsiteX203" fmla="*/ 3056899 w 4261192"/>
                <a:gd name="connsiteY203" fmla="*/ 70119 h 171312"/>
                <a:gd name="connsiteX204" fmla="*/ 3130101 w 4261192"/>
                <a:gd name="connsiteY204" fmla="*/ 70119 h 171312"/>
                <a:gd name="connsiteX205" fmla="*/ 3130101 w 4261192"/>
                <a:gd name="connsiteY205" fmla="*/ 99615 h 171312"/>
                <a:gd name="connsiteX206" fmla="*/ 3056899 w 4261192"/>
                <a:gd name="connsiteY206" fmla="*/ 99615 h 171312"/>
                <a:gd name="connsiteX207" fmla="*/ 3056899 w 4261192"/>
                <a:gd name="connsiteY207" fmla="*/ 139058 h 171312"/>
                <a:gd name="connsiteX208" fmla="*/ 3272788 w 4261192"/>
                <a:gd name="connsiteY208" fmla="*/ 32811 h 171312"/>
                <a:gd name="connsiteX209" fmla="*/ 3227422 w 4261192"/>
                <a:gd name="connsiteY209" fmla="*/ 32811 h 171312"/>
                <a:gd name="connsiteX210" fmla="*/ 3227422 w 4261192"/>
                <a:gd name="connsiteY210" fmla="*/ 168554 h 171312"/>
                <a:gd name="connsiteX211" fmla="*/ 3194966 w 4261192"/>
                <a:gd name="connsiteY211" fmla="*/ 168554 h 171312"/>
                <a:gd name="connsiteX212" fmla="*/ 3194966 w 4261192"/>
                <a:gd name="connsiteY212" fmla="*/ 32811 h 171312"/>
                <a:gd name="connsiteX213" fmla="*/ 3149600 w 4261192"/>
                <a:gd name="connsiteY213" fmla="*/ 32811 h 171312"/>
                <a:gd name="connsiteX214" fmla="*/ 3149600 w 4261192"/>
                <a:gd name="connsiteY214" fmla="*/ 2726 h 171312"/>
                <a:gd name="connsiteX215" fmla="*/ 3272788 w 4261192"/>
                <a:gd name="connsiteY215" fmla="*/ 2726 h 171312"/>
                <a:gd name="connsiteX216" fmla="*/ 3429000 w 4261192"/>
                <a:gd name="connsiteY216" fmla="*/ 131003 h 171312"/>
                <a:gd name="connsiteX217" fmla="*/ 3367997 w 4261192"/>
                <a:gd name="connsiteY217" fmla="*/ 131003 h 171312"/>
                <a:gd name="connsiteX218" fmla="*/ 3355916 w 4261192"/>
                <a:gd name="connsiteY218" fmla="*/ 168554 h 171312"/>
                <a:gd name="connsiteX219" fmla="*/ 3322275 w 4261192"/>
                <a:gd name="connsiteY219" fmla="*/ 168554 h 171312"/>
                <a:gd name="connsiteX220" fmla="*/ 3379606 w 4261192"/>
                <a:gd name="connsiteY220" fmla="*/ 2726 h 171312"/>
                <a:gd name="connsiteX221" fmla="*/ 3417983 w 4261192"/>
                <a:gd name="connsiteY221" fmla="*/ 2726 h 171312"/>
                <a:gd name="connsiteX222" fmla="*/ 3475313 w 4261192"/>
                <a:gd name="connsiteY222" fmla="*/ 168554 h 171312"/>
                <a:gd name="connsiteX223" fmla="*/ 3441081 w 4261192"/>
                <a:gd name="connsiteY223" fmla="*/ 168554 h 171312"/>
                <a:gd name="connsiteX224" fmla="*/ 3419405 w 4261192"/>
                <a:gd name="connsiteY224" fmla="*/ 101513 h 171312"/>
                <a:gd name="connsiteX225" fmla="*/ 3398439 w 4261192"/>
                <a:gd name="connsiteY225" fmla="*/ 36602 h 171312"/>
                <a:gd name="connsiteX226" fmla="*/ 3377592 w 4261192"/>
                <a:gd name="connsiteY226" fmla="*/ 101513 h 171312"/>
                <a:gd name="connsiteX227" fmla="*/ 3532724 w 4261192"/>
                <a:gd name="connsiteY227" fmla="*/ 103290 h 171312"/>
                <a:gd name="connsiteX228" fmla="*/ 3524552 w 4261192"/>
                <a:gd name="connsiteY228" fmla="*/ 103290 h 171312"/>
                <a:gd name="connsiteX229" fmla="*/ 3524552 w 4261192"/>
                <a:gd name="connsiteY229" fmla="*/ 168554 h 171312"/>
                <a:gd name="connsiteX230" fmla="*/ 3492096 w 4261192"/>
                <a:gd name="connsiteY230" fmla="*/ 168554 h 171312"/>
                <a:gd name="connsiteX231" fmla="*/ 3492096 w 4261192"/>
                <a:gd name="connsiteY231" fmla="*/ 2726 h 171312"/>
                <a:gd name="connsiteX232" fmla="*/ 3553928 w 4261192"/>
                <a:gd name="connsiteY232" fmla="*/ 2726 h 171312"/>
                <a:gd name="connsiteX233" fmla="*/ 3611968 w 4261192"/>
                <a:gd name="connsiteY233" fmla="*/ 53893 h 171312"/>
                <a:gd name="connsiteX234" fmla="*/ 3567548 w 4261192"/>
                <a:gd name="connsiteY234" fmla="*/ 102340 h 171312"/>
                <a:gd name="connsiteX235" fmla="*/ 3613270 w 4261192"/>
                <a:gd name="connsiteY235" fmla="*/ 168554 h 171312"/>
                <a:gd name="connsiteX236" fmla="*/ 3575129 w 4261192"/>
                <a:gd name="connsiteY236" fmla="*/ 168554 h 171312"/>
                <a:gd name="connsiteX237" fmla="*/ 3524552 w 4261192"/>
                <a:gd name="connsiteY237" fmla="*/ 75692 h 171312"/>
                <a:gd name="connsiteX238" fmla="*/ 3553572 w 4261192"/>
                <a:gd name="connsiteY238" fmla="*/ 75692 h 171312"/>
                <a:gd name="connsiteX239" fmla="*/ 3578802 w 4261192"/>
                <a:gd name="connsiteY239" fmla="*/ 53893 h 171312"/>
                <a:gd name="connsiteX240" fmla="*/ 3553572 w 4261192"/>
                <a:gd name="connsiteY240" fmla="*/ 32453 h 171312"/>
                <a:gd name="connsiteX241" fmla="*/ 3524552 w 4261192"/>
                <a:gd name="connsiteY241" fmla="*/ 32453 h 171312"/>
                <a:gd name="connsiteX242" fmla="*/ 3769349 w 4261192"/>
                <a:gd name="connsiteY242" fmla="*/ 37429 h 171312"/>
                <a:gd name="connsiteX243" fmla="*/ 3741394 w 4261192"/>
                <a:gd name="connsiteY243" fmla="*/ 52712 h 171312"/>
                <a:gd name="connsiteX244" fmla="*/ 3705860 w 4261192"/>
                <a:gd name="connsiteY244" fmla="*/ 31388 h 171312"/>
                <a:gd name="connsiteX245" fmla="*/ 3663099 w 4261192"/>
                <a:gd name="connsiteY245" fmla="*/ 85640 h 171312"/>
                <a:gd name="connsiteX246" fmla="*/ 3705979 w 4261192"/>
                <a:gd name="connsiteY246" fmla="*/ 139891 h 171312"/>
                <a:gd name="connsiteX247" fmla="*/ 3741750 w 4261192"/>
                <a:gd name="connsiteY247" fmla="*/ 118688 h 171312"/>
                <a:gd name="connsiteX248" fmla="*/ 3768520 w 4261192"/>
                <a:gd name="connsiteY248" fmla="*/ 135626 h 171312"/>
                <a:gd name="connsiteX249" fmla="*/ 3705979 w 4261192"/>
                <a:gd name="connsiteY249" fmla="*/ 171279 h 171312"/>
                <a:gd name="connsiteX250" fmla="*/ 3629460 w 4261192"/>
                <a:gd name="connsiteY250" fmla="*/ 85640 h 171312"/>
                <a:gd name="connsiteX251" fmla="*/ 3705979 w 4261192"/>
                <a:gd name="connsiteY251" fmla="*/ 0 h 171312"/>
                <a:gd name="connsiteX252" fmla="*/ 3769349 w 4261192"/>
                <a:gd name="connsiteY252" fmla="*/ 37429 h 171312"/>
                <a:gd name="connsiteX253" fmla="*/ 3922825 w 4261192"/>
                <a:gd name="connsiteY253" fmla="*/ 2726 h 171312"/>
                <a:gd name="connsiteX254" fmla="*/ 3922825 w 4261192"/>
                <a:gd name="connsiteY254" fmla="*/ 168554 h 171312"/>
                <a:gd name="connsiteX255" fmla="*/ 3890488 w 4261192"/>
                <a:gd name="connsiteY255" fmla="*/ 168554 h 171312"/>
                <a:gd name="connsiteX256" fmla="*/ 3890488 w 4261192"/>
                <a:gd name="connsiteY256" fmla="*/ 99852 h 171312"/>
                <a:gd name="connsiteX257" fmla="*/ 3823683 w 4261192"/>
                <a:gd name="connsiteY257" fmla="*/ 99852 h 171312"/>
                <a:gd name="connsiteX258" fmla="*/ 3823683 w 4261192"/>
                <a:gd name="connsiteY258" fmla="*/ 168554 h 171312"/>
                <a:gd name="connsiteX259" fmla="*/ 3791228 w 4261192"/>
                <a:gd name="connsiteY259" fmla="*/ 168554 h 171312"/>
                <a:gd name="connsiteX260" fmla="*/ 3791228 w 4261192"/>
                <a:gd name="connsiteY260" fmla="*/ 2726 h 171312"/>
                <a:gd name="connsiteX261" fmla="*/ 3823683 w 4261192"/>
                <a:gd name="connsiteY261" fmla="*/ 2726 h 171312"/>
                <a:gd name="connsiteX262" fmla="*/ 3823683 w 4261192"/>
                <a:gd name="connsiteY262" fmla="*/ 69888 h 171312"/>
                <a:gd name="connsiteX263" fmla="*/ 3890488 w 4261192"/>
                <a:gd name="connsiteY263" fmla="*/ 69888 h 171312"/>
                <a:gd name="connsiteX264" fmla="*/ 3890488 w 4261192"/>
                <a:gd name="connsiteY264" fmla="*/ 2726 h 171312"/>
                <a:gd name="connsiteX265" fmla="*/ 3985455 w 4261192"/>
                <a:gd name="connsiteY265" fmla="*/ 168554 h 171312"/>
                <a:gd name="connsiteX266" fmla="*/ 3952999 w 4261192"/>
                <a:gd name="connsiteY266" fmla="*/ 168554 h 171312"/>
                <a:gd name="connsiteX267" fmla="*/ 3952999 w 4261192"/>
                <a:gd name="connsiteY267" fmla="*/ 2726 h 171312"/>
                <a:gd name="connsiteX268" fmla="*/ 3985455 w 4261192"/>
                <a:gd name="connsiteY268" fmla="*/ 2726 h 171312"/>
                <a:gd name="connsiteX269" fmla="*/ 4125612 w 4261192"/>
                <a:gd name="connsiteY269" fmla="*/ 139058 h 171312"/>
                <a:gd name="connsiteX270" fmla="*/ 4125612 w 4261192"/>
                <a:gd name="connsiteY270" fmla="*/ 168554 h 171312"/>
                <a:gd name="connsiteX271" fmla="*/ 4015572 w 4261192"/>
                <a:gd name="connsiteY271" fmla="*/ 168554 h 171312"/>
                <a:gd name="connsiteX272" fmla="*/ 4015572 w 4261192"/>
                <a:gd name="connsiteY272" fmla="*/ 2726 h 171312"/>
                <a:gd name="connsiteX273" fmla="*/ 4125256 w 4261192"/>
                <a:gd name="connsiteY273" fmla="*/ 2726 h 171312"/>
                <a:gd name="connsiteX274" fmla="*/ 4125256 w 4261192"/>
                <a:gd name="connsiteY274" fmla="*/ 32216 h 171312"/>
                <a:gd name="connsiteX275" fmla="*/ 4048028 w 4261192"/>
                <a:gd name="connsiteY275" fmla="*/ 32216 h 171312"/>
                <a:gd name="connsiteX276" fmla="*/ 4048028 w 4261192"/>
                <a:gd name="connsiteY276" fmla="*/ 70119 h 171312"/>
                <a:gd name="connsiteX277" fmla="*/ 4121230 w 4261192"/>
                <a:gd name="connsiteY277" fmla="*/ 70119 h 171312"/>
                <a:gd name="connsiteX278" fmla="*/ 4121230 w 4261192"/>
                <a:gd name="connsiteY278" fmla="*/ 99615 h 171312"/>
                <a:gd name="connsiteX279" fmla="*/ 4048028 w 4261192"/>
                <a:gd name="connsiteY279" fmla="*/ 99615 h 171312"/>
                <a:gd name="connsiteX280" fmla="*/ 4048028 w 4261192"/>
                <a:gd name="connsiteY280" fmla="*/ 139058 h 171312"/>
                <a:gd name="connsiteX281" fmla="*/ 4185266 w 4261192"/>
                <a:gd name="connsiteY281" fmla="*/ 32216 h 171312"/>
                <a:gd name="connsiteX282" fmla="*/ 4185266 w 4261192"/>
                <a:gd name="connsiteY282" fmla="*/ 71427 h 171312"/>
                <a:gd name="connsiteX283" fmla="*/ 4256217 w 4261192"/>
                <a:gd name="connsiteY283" fmla="*/ 71427 h 171312"/>
                <a:gd name="connsiteX284" fmla="*/ 4256217 w 4261192"/>
                <a:gd name="connsiteY284" fmla="*/ 100917 h 171312"/>
                <a:gd name="connsiteX285" fmla="*/ 4185266 w 4261192"/>
                <a:gd name="connsiteY285" fmla="*/ 100917 h 171312"/>
                <a:gd name="connsiteX286" fmla="*/ 4185266 w 4261192"/>
                <a:gd name="connsiteY286" fmla="*/ 168554 h 171312"/>
                <a:gd name="connsiteX287" fmla="*/ 4152810 w 4261192"/>
                <a:gd name="connsiteY287" fmla="*/ 168554 h 171312"/>
                <a:gd name="connsiteX288" fmla="*/ 4152810 w 4261192"/>
                <a:gd name="connsiteY288" fmla="*/ 2726 h 171312"/>
                <a:gd name="connsiteX289" fmla="*/ 4261192 w 4261192"/>
                <a:gd name="connsiteY289" fmla="*/ 2726 h 171312"/>
                <a:gd name="connsiteX290" fmla="*/ 4261192 w 4261192"/>
                <a:gd name="connsiteY290" fmla="*/ 32216 h 17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</a:cxnLst>
              <a:rect l="l" t="t" r="r" b="b"/>
              <a:pathLst>
                <a:path w="4261192" h="171312">
                  <a:moveTo>
                    <a:pt x="150905" y="2726"/>
                  </a:moveTo>
                  <a:lnTo>
                    <a:pt x="94878" y="168554"/>
                  </a:lnTo>
                  <a:lnTo>
                    <a:pt x="56027" y="168554"/>
                  </a:lnTo>
                  <a:lnTo>
                    <a:pt x="0" y="2726"/>
                  </a:lnTo>
                  <a:lnTo>
                    <a:pt x="34351" y="2726"/>
                  </a:lnTo>
                  <a:lnTo>
                    <a:pt x="75689" y="133254"/>
                  </a:lnTo>
                  <a:lnTo>
                    <a:pt x="117265" y="2726"/>
                  </a:lnTo>
                  <a:close/>
                  <a:moveTo>
                    <a:pt x="275952" y="138468"/>
                  </a:moveTo>
                  <a:lnTo>
                    <a:pt x="275952" y="168554"/>
                  </a:lnTo>
                  <a:lnTo>
                    <a:pt x="167688" y="168554"/>
                  </a:lnTo>
                  <a:lnTo>
                    <a:pt x="167688" y="2726"/>
                  </a:lnTo>
                  <a:lnTo>
                    <a:pt x="200144" y="2726"/>
                  </a:lnTo>
                  <a:lnTo>
                    <a:pt x="200144" y="138468"/>
                  </a:lnTo>
                  <a:close/>
                  <a:moveTo>
                    <a:pt x="389730" y="131003"/>
                  </a:moveTo>
                  <a:lnTo>
                    <a:pt x="328728" y="131003"/>
                  </a:lnTo>
                  <a:lnTo>
                    <a:pt x="316646" y="168554"/>
                  </a:lnTo>
                  <a:lnTo>
                    <a:pt x="283006" y="168554"/>
                  </a:lnTo>
                  <a:lnTo>
                    <a:pt x="340336" y="2726"/>
                  </a:lnTo>
                  <a:lnTo>
                    <a:pt x="378713" y="2726"/>
                  </a:lnTo>
                  <a:lnTo>
                    <a:pt x="436044" y="168554"/>
                  </a:lnTo>
                  <a:lnTo>
                    <a:pt x="401812" y="168554"/>
                  </a:lnTo>
                  <a:close/>
                  <a:moveTo>
                    <a:pt x="380135" y="101513"/>
                  </a:moveTo>
                  <a:lnTo>
                    <a:pt x="359169" y="36602"/>
                  </a:lnTo>
                  <a:lnTo>
                    <a:pt x="338322" y="101513"/>
                  </a:lnTo>
                  <a:close/>
                  <a:moveTo>
                    <a:pt x="546522" y="131003"/>
                  </a:moveTo>
                  <a:lnTo>
                    <a:pt x="485520" y="131003"/>
                  </a:lnTo>
                  <a:lnTo>
                    <a:pt x="473438" y="168554"/>
                  </a:lnTo>
                  <a:lnTo>
                    <a:pt x="439798" y="168554"/>
                  </a:lnTo>
                  <a:lnTo>
                    <a:pt x="497128" y="2726"/>
                  </a:lnTo>
                  <a:lnTo>
                    <a:pt x="535505" y="2726"/>
                  </a:lnTo>
                  <a:lnTo>
                    <a:pt x="592836" y="168554"/>
                  </a:lnTo>
                  <a:lnTo>
                    <a:pt x="558603" y="168554"/>
                  </a:lnTo>
                  <a:close/>
                  <a:moveTo>
                    <a:pt x="536927" y="101513"/>
                  </a:moveTo>
                  <a:lnTo>
                    <a:pt x="515961" y="36602"/>
                  </a:lnTo>
                  <a:lnTo>
                    <a:pt x="495114" y="101513"/>
                  </a:lnTo>
                  <a:close/>
                  <a:moveTo>
                    <a:pt x="776277" y="168554"/>
                  </a:moveTo>
                  <a:lnTo>
                    <a:pt x="744059" y="168554"/>
                  </a:lnTo>
                  <a:lnTo>
                    <a:pt x="744059" y="46549"/>
                  </a:lnTo>
                  <a:lnTo>
                    <a:pt x="709473" y="141905"/>
                  </a:lnTo>
                  <a:lnTo>
                    <a:pt x="676544" y="141905"/>
                  </a:lnTo>
                  <a:lnTo>
                    <a:pt x="641956" y="47024"/>
                  </a:lnTo>
                  <a:lnTo>
                    <a:pt x="641956" y="168554"/>
                  </a:lnTo>
                  <a:lnTo>
                    <a:pt x="609619" y="168554"/>
                  </a:lnTo>
                  <a:lnTo>
                    <a:pt x="609619" y="2726"/>
                  </a:lnTo>
                  <a:lnTo>
                    <a:pt x="655341" y="2726"/>
                  </a:lnTo>
                  <a:lnTo>
                    <a:pt x="693007" y="103527"/>
                  </a:lnTo>
                  <a:lnTo>
                    <a:pt x="730674" y="2726"/>
                  </a:lnTo>
                  <a:lnTo>
                    <a:pt x="776277" y="2726"/>
                  </a:lnTo>
                  <a:close/>
                  <a:moveTo>
                    <a:pt x="907272" y="43945"/>
                  </a:moveTo>
                  <a:cubicBezTo>
                    <a:pt x="895608" y="35208"/>
                    <a:pt x="881453" y="30434"/>
                    <a:pt x="866879" y="30323"/>
                  </a:cubicBezTo>
                  <a:cubicBezTo>
                    <a:pt x="851126" y="30323"/>
                    <a:pt x="839874" y="37314"/>
                    <a:pt x="839874" y="49275"/>
                  </a:cubicBezTo>
                  <a:cubicBezTo>
                    <a:pt x="839874" y="60409"/>
                    <a:pt x="851363" y="65148"/>
                    <a:pt x="869368" y="69292"/>
                  </a:cubicBezTo>
                  <a:lnTo>
                    <a:pt x="879198" y="71543"/>
                  </a:lnTo>
                  <a:cubicBezTo>
                    <a:pt x="908101" y="78175"/>
                    <a:pt x="926105" y="92630"/>
                    <a:pt x="926105" y="118804"/>
                  </a:cubicBezTo>
                  <a:cubicBezTo>
                    <a:pt x="926105" y="153745"/>
                    <a:pt x="897440" y="171158"/>
                    <a:pt x="863682" y="171158"/>
                  </a:cubicBezTo>
                  <a:cubicBezTo>
                    <a:pt x="838689" y="171158"/>
                    <a:pt x="815709" y="162750"/>
                    <a:pt x="800429" y="148653"/>
                  </a:cubicBezTo>
                  <a:lnTo>
                    <a:pt x="819145" y="124256"/>
                  </a:lnTo>
                  <a:cubicBezTo>
                    <a:pt x="831478" y="135047"/>
                    <a:pt x="847295" y="141019"/>
                    <a:pt x="863682" y="141072"/>
                  </a:cubicBezTo>
                  <a:cubicBezTo>
                    <a:pt x="879673" y="141072"/>
                    <a:pt x="891636" y="134203"/>
                    <a:pt x="891636" y="121883"/>
                  </a:cubicBezTo>
                  <a:cubicBezTo>
                    <a:pt x="891636" y="110986"/>
                    <a:pt x="882160" y="106015"/>
                    <a:pt x="863208" y="101866"/>
                  </a:cubicBezTo>
                  <a:lnTo>
                    <a:pt x="852430" y="99499"/>
                  </a:lnTo>
                  <a:cubicBezTo>
                    <a:pt x="821988" y="92862"/>
                    <a:pt x="805760" y="76994"/>
                    <a:pt x="805760" y="50699"/>
                  </a:cubicBezTo>
                  <a:cubicBezTo>
                    <a:pt x="805760" y="20138"/>
                    <a:pt x="831108" y="116"/>
                    <a:pt x="866051" y="116"/>
                  </a:cubicBezTo>
                  <a:cubicBezTo>
                    <a:pt x="887021" y="-197"/>
                    <a:pt x="907508" y="6424"/>
                    <a:pt x="924329" y="18952"/>
                  </a:cubicBezTo>
                  <a:close/>
                  <a:moveTo>
                    <a:pt x="1032456" y="168554"/>
                  </a:moveTo>
                  <a:lnTo>
                    <a:pt x="1000000" y="168554"/>
                  </a:lnTo>
                  <a:lnTo>
                    <a:pt x="1000000" y="2726"/>
                  </a:lnTo>
                  <a:lnTo>
                    <a:pt x="1032456" y="2726"/>
                  </a:lnTo>
                  <a:close/>
                  <a:moveTo>
                    <a:pt x="1197369" y="168554"/>
                  </a:moveTo>
                  <a:lnTo>
                    <a:pt x="1166336" y="168554"/>
                  </a:lnTo>
                  <a:lnTo>
                    <a:pt x="1094792" y="60762"/>
                  </a:lnTo>
                  <a:lnTo>
                    <a:pt x="1094792" y="168554"/>
                  </a:lnTo>
                  <a:lnTo>
                    <a:pt x="1062573" y="168554"/>
                  </a:lnTo>
                  <a:lnTo>
                    <a:pt x="1062573" y="2726"/>
                  </a:lnTo>
                  <a:lnTo>
                    <a:pt x="1093607" y="2726"/>
                  </a:lnTo>
                  <a:lnTo>
                    <a:pt x="1165270" y="110749"/>
                  </a:lnTo>
                  <a:lnTo>
                    <a:pt x="1165270" y="2726"/>
                  </a:lnTo>
                  <a:lnTo>
                    <a:pt x="1197369" y="2726"/>
                  </a:lnTo>
                  <a:close/>
                  <a:moveTo>
                    <a:pt x="1328348" y="43945"/>
                  </a:moveTo>
                  <a:cubicBezTo>
                    <a:pt x="1316684" y="35208"/>
                    <a:pt x="1302529" y="30434"/>
                    <a:pt x="1287955" y="30323"/>
                  </a:cubicBezTo>
                  <a:cubicBezTo>
                    <a:pt x="1272202" y="30323"/>
                    <a:pt x="1260950" y="37314"/>
                    <a:pt x="1260950" y="49275"/>
                  </a:cubicBezTo>
                  <a:cubicBezTo>
                    <a:pt x="1260950" y="60409"/>
                    <a:pt x="1272439" y="65148"/>
                    <a:pt x="1290444" y="69292"/>
                  </a:cubicBezTo>
                  <a:lnTo>
                    <a:pt x="1300274" y="71543"/>
                  </a:lnTo>
                  <a:cubicBezTo>
                    <a:pt x="1329177" y="78175"/>
                    <a:pt x="1347181" y="92630"/>
                    <a:pt x="1347181" y="118804"/>
                  </a:cubicBezTo>
                  <a:cubicBezTo>
                    <a:pt x="1347181" y="153745"/>
                    <a:pt x="1318516" y="171158"/>
                    <a:pt x="1284758" y="171158"/>
                  </a:cubicBezTo>
                  <a:cubicBezTo>
                    <a:pt x="1259765" y="171158"/>
                    <a:pt x="1236785" y="162750"/>
                    <a:pt x="1221506" y="148653"/>
                  </a:cubicBezTo>
                  <a:lnTo>
                    <a:pt x="1240221" y="124256"/>
                  </a:lnTo>
                  <a:cubicBezTo>
                    <a:pt x="1252554" y="135047"/>
                    <a:pt x="1268371" y="141019"/>
                    <a:pt x="1284758" y="141072"/>
                  </a:cubicBezTo>
                  <a:cubicBezTo>
                    <a:pt x="1300749" y="141072"/>
                    <a:pt x="1312711" y="134203"/>
                    <a:pt x="1312711" y="121883"/>
                  </a:cubicBezTo>
                  <a:cubicBezTo>
                    <a:pt x="1312711" y="110986"/>
                    <a:pt x="1303236" y="106015"/>
                    <a:pt x="1284284" y="101866"/>
                  </a:cubicBezTo>
                  <a:lnTo>
                    <a:pt x="1273506" y="99499"/>
                  </a:lnTo>
                  <a:cubicBezTo>
                    <a:pt x="1243064" y="92862"/>
                    <a:pt x="1226836" y="76994"/>
                    <a:pt x="1226836" y="50699"/>
                  </a:cubicBezTo>
                  <a:cubicBezTo>
                    <a:pt x="1226836" y="20138"/>
                    <a:pt x="1252184" y="116"/>
                    <a:pt x="1287126" y="116"/>
                  </a:cubicBezTo>
                  <a:cubicBezTo>
                    <a:pt x="1308097" y="-198"/>
                    <a:pt x="1328584" y="6424"/>
                    <a:pt x="1345404" y="18952"/>
                  </a:cubicBezTo>
                  <a:close/>
                  <a:moveTo>
                    <a:pt x="1481580" y="32811"/>
                  </a:moveTo>
                  <a:lnTo>
                    <a:pt x="1436214" y="32811"/>
                  </a:lnTo>
                  <a:lnTo>
                    <a:pt x="1436214" y="168554"/>
                  </a:lnTo>
                  <a:lnTo>
                    <a:pt x="1403759" y="168554"/>
                  </a:lnTo>
                  <a:lnTo>
                    <a:pt x="1403759" y="32811"/>
                  </a:lnTo>
                  <a:lnTo>
                    <a:pt x="1358393" y="32811"/>
                  </a:lnTo>
                  <a:lnTo>
                    <a:pt x="1358393" y="2726"/>
                  </a:lnTo>
                  <a:lnTo>
                    <a:pt x="1481580" y="2726"/>
                  </a:lnTo>
                  <a:close/>
                  <a:moveTo>
                    <a:pt x="1532226" y="168554"/>
                  </a:moveTo>
                  <a:lnTo>
                    <a:pt x="1499770" y="168554"/>
                  </a:lnTo>
                  <a:lnTo>
                    <a:pt x="1499770" y="2726"/>
                  </a:lnTo>
                  <a:lnTo>
                    <a:pt x="1532226" y="2726"/>
                  </a:lnTo>
                  <a:close/>
                  <a:moveTo>
                    <a:pt x="1673451" y="32811"/>
                  </a:moveTo>
                  <a:lnTo>
                    <a:pt x="1628085" y="32811"/>
                  </a:lnTo>
                  <a:lnTo>
                    <a:pt x="1628085" y="168554"/>
                  </a:lnTo>
                  <a:lnTo>
                    <a:pt x="1595629" y="168554"/>
                  </a:lnTo>
                  <a:lnTo>
                    <a:pt x="1595629" y="32811"/>
                  </a:lnTo>
                  <a:lnTo>
                    <a:pt x="1550263" y="32811"/>
                  </a:lnTo>
                  <a:lnTo>
                    <a:pt x="1550263" y="2726"/>
                  </a:lnTo>
                  <a:lnTo>
                    <a:pt x="1673451" y="2726"/>
                  </a:lnTo>
                  <a:close/>
                  <a:moveTo>
                    <a:pt x="1819330" y="107792"/>
                  </a:moveTo>
                  <a:cubicBezTo>
                    <a:pt x="1819330" y="148300"/>
                    <a:pt x="1794457" y="171158"/>
                    <a:pt x="1754776" y="171158"/>
                  </a:cubicBezTo>
                  <a:cubicBezTo>
                    <a:pt x="1715095" y="171158"/>
                    <a:pt x="1690102" y="148300"/>
                    <a:pt x="1690102" y="107792"/>
                  </a:cubicBezTo>
                  <a:lnTo>
                    <a:pt x="1690102" y="2726"/>
                  </a:lnTo>
                  <a:lnTo>
                    <a:pt x="1722558" y="2726"/>
                  </a:lnTo>
                  <a:lnTo>
                    <a:pt x="1722558" y="106131"/>
                  </a:lnTo>
                  <a:cubicBezTo>
                    <a:pt x="1722558" y="129226"/>
                    <a:pt x="1735587" y="139891"/>
                    <a:pt x="1754776" y="139891"/>
                  </a:cubicBezTo>
                  <a:cubicBezTo>
                    <a:pt x="1773964" y="139891"/>
                    <a:pt x="1786995" y="129226"/>
                    <a:pt x="1786995" y="106131"/>
                  </a:cubicBezTo>
                  <a:lnTo>
                    <a:pt x="1786995" y="2726"/>
                  </a:lnTo>
                  <a:lnTo>
                    <a:pt x="1819330" y="2726"/>
                  </a:lnTo>
                  <a:close/>
                  <a:moveTo>
                    <a:pt x="1975766" y="107792"/>
                  </a:moveTo>
                  <a:cubicBezTo>
                    <a:pt x="1975766" y="148300"/>
                    <a:pt x="1950893" y="171158"/>
                    <a:pt x="1911212" y="171158"/>
                  </a:cubicBezTo>
                  <a:cubicBezTo>
                    <a:pt x="1871531" y="171158"/>
                    <a:pt x="1846538" y="148300"/>
                    <a:pt x="1846538" y="107792"/>
                  </a:cubicBezTo>
                  <a:lnTo>
                    <a:pt x="1846538" y="2726"/>
                  </a:lnTo>
                  <a:lnTo>
                    <a:pt x="1878994" y="2726"/>
                  </a:lnTo>
                  <a:lnTo>
                    <a:pt x="1878994" y="106131"/>
                  </a:lnTo>
                  <a:cubicBezTo>
                    <a:pt x="1878994" y="129226"/>
                    <a:pt x="1892023" y="139891"/>
                    <a:pt x="1911212" y="139891"/>
                  </a:cubicBezTo>
                  <a:cubicBezTo>
                    <a:pt x="1930400" y="139891"/>
                    <a:pt x="1943431" y="129226"/>
                    <a:pt x="1943431" y="106131"/>
                  </a:cubicBezTo>
                  <a:lnTo>
                    <a:pt x="1943431" y="2726"/>
                  </a:lnTo>
                  <a:lnTo>
                    <a:pt x="1975766" y="2726"/>
                  </a:lnTo>
                  <a:close/>
                  <a:moveTo>
                    <a:pt x="2115620" y="32811"/>
                  </a:moveTo>
                  <a:lnTo>
                    <a:pt x="2070254" y="32811"/>
                  </a:lnTo>
                  <a:lnTo>
                    <a:pt x="2070254" y="168554"/>
                  </a:lnTo>
                  <a:lnTo>
                    <a:pt x="2037798" y="168554"/>
                  </a:lnTo>
                  <a:lnTo>
                    <a:pt x="2037798" y="32811"/>
                  </a:lnTo>
                  <a:lnTo>
                    <a:pt x="1992432" y="32811"/>
                  </a:lnTo>
                  <a:lnTo>
                    <a:pt x="1992432" y="2726"/>
                  </a:lnTo>
                  <a:lnTo>
                    <a:pt x="2115620" y="2726"/>
                  </a:lnTo>
                  <a:close/>
                  <a:moveTo>
                    <a:pt x="2315301" y="2726"/>
                  </a:moveTo>
                  <a:lnTo>
                    <a:pt x="2259274" y="168554"/>
                  </a:lnTo>
                  <a:lnTo>
                    <a:pt x="2220423" y="168554"/>
                  </a:lnTo>
                  <a:lnTo>
                    <a:pt x="2164396" y="2726"/>
                  </a:lnTo>
                  <a:lnTo>
                    <a:pt x="2198747" y="2726"/>
                  </a:lnTo>
                  <a:lnTo>
                    <a:pt x="2240085" y="133254"/>
                  </a:lnTo>
                  <a:lnTo>
                    <a:pt x="2281661" y="2726"/>
                  </a:lnTo>
                  <a:close/>
                  <a:moveTo>
                    <a:pt x="2473272" y="85640"/>
                  </a:moveTo>
                  <a:cubicBezTo>
                    <a:pt x="2473272" y="137166"/>
                    <a:pt x="2442239" y="171279"/>
                    <a:pt x="2396399" y="171279"/>
                  </a:cubicBezTo>
                  <a:cubicBezTo>
                    <a:pt x="2350559" y="171279"/>
                    <a:pt x="2319525" y="137166"/>
                    <a:pt x="2319525" y="85640"/>
                  </a:cubicBezTo>
                  <a:cubicBezTo>
                    <a:pt x="2319525" y="34113"/>
                    <a:pt x="2350559" y="0"/>
                    <a:pt x="2396399" y="0"/>
                  </a:cubicBezTo>
                  <a:cubicBezTo>
                    <a:pt x="2442238" y="0"/>
                    <a:pt x="2473272" y="34113"/>
                    <a:pt x="2473272" y="85640"/>
                  </a:cubicBezTo>
                  <a:close/>
                  <a:moveTo>
                    <a:pt x="2353165" y="85640"/>
                  </a:moveTo>
                  <a:cubicBezTo>
                    <a:pt x="2353165" y="119632"/>
                    <a:pt x="2370932" y="139891"/>
                    <a:pt x="2396399" y="139891"/>
                  </a:cubicBezTo>
                  <a:cubicBezTo>
                    <a:pt x="2421866" y="139891"/>
                    <a:pt x="2439633" y="119632"/>
                    <a:pt x="2439633" y="85640"/>
                  </a:cubicBezTo>
                  <a:cubicBezTo>
                    <a:pt x="2439633" y="51642"/>
                    <a:pt x="2421866" y="31388"/>
                    <a:pt x="2396399" y="31388"/>
                  </a:cubicBezTo>
                  <a:cubicBezTo>
                    <a:pt x="2370931" y="31388"/>
                    <a:pt x="2353164" y="51642"/>
                    <a:pt x="2353164" y="85640"/>
                  </a:cubicBezTo>
                  <a:close/>
                  <a:moveTo>
                    <a:pt x="2644881" y="85640"/>
                  </a:moveTo>
                  <a:cubicBezTo>
                    <a:pt x="2644881" y="137166"/>
                    <a:pt x="2613848" y="171279"/>
                    <a:pt x="2568008" y="171279"/>
                  </a:cubicBezTo>
                  <a:cubicBezTo>
                    <a:pt x="2522168" y="171279"/>
                    <a:pt x="2491134" y="137166"/>
                    <a:pt x="2491134" y="85640"/>
                  </a:cubicBezTo>
                  <a:cubicBezTo>
                    <a:pt x="2491134" y="34113"/>
                    <a:pt x="2522168" y="0"/>
                    <a:pt x="2568008" y="0"/>
                  </a:cubicBezTo>
                  <a:cubicBezTo>
                    <a:pt x="2613848" y="0"/>
                    <a:pt x="2644881" y="34113"/>
                    <a:pt x="2644881" y="85640"/>
                  </a:cubicBezTo>
                  <a:close/>
                  <a:moveTo>
                    <a:pt x="2524773" y="85640"/>
                  </a:moveTo>
                  <a:cubicBezTo>
                    <a:pt x="2524773" y="119632"/>
                    <a:pt x="2542541" y="139891"/>
                    <a:pt x="2568008" y="139891"/>
                  </a:cubicBezTo>
                  <a:cubicBezTo>
                    <a:pt x="2593475" y="139891"/>
                    <a:pt x="2611242" y="119632"/>
                    <a:pt x="2611242" y="85640"/>
                  </a:cubicBezTo>
                  <a:cubicBezTo>
                    <a:pt x="2611242" y="51642"/>
                    <a:pt x="2593475" y="31388"/>
                    <a:pt x="2568008" y="31388"/>
                  </a:cubicBezTo>
                  <a:cubicBezTo>
                    <a:pt x="2542541" y="31388"/>
                    <a:pt x="2524773" y="51642"/>
                    <a:pt x="2524773" y="85640"/>
                  </a:cubicBezTo>
                  <a:close/>
                  <a:moveTo>
                    <a:pt x="2709531" y="103290"/>
                  </a:moveTo>
                  <a:lnTo>
                    <a:pt x="2701358" y="103290"/>
                  </a:lnTo>
                  <a:lnTo>
                    <a:pt x="2701358" y="168554"/>
                  </a:lnTo>
                  <a:lnTo>
                    <a:pt x="2668902" y="168554"/>
                  </a:lnTo>
                  <a:lnTo>
                    <a:pt x="2668902" y="2726"/>
                  </a:lnTo>
                  <a:lnTo>
                    <a:pt x="2730733" y="2726"/>
                  </a:lnTo>
                  <a:cubicBezTo>
                    <a:pt x="2767808" y="2726"/>
                    <a:pt x="2788774" y="21915"/>
                    <a:pt x="2788774" y="53893"/>
                  </a:cubicBezTo>
                  <a:cubicBezTo>
                    <a:pt x="2788774" y="80073"/>
                    <a:pt x="2772309" y="98076"/>
                    <a:pt x="2744354" y="102340"/>
                  </a:cubicBezTo>
                  <a:lnTo>
                    <a:pt x="2790076" y="168554"/>
                  </a:lnTo>
                  <a:lnTo>
                    <a:pt x="2751935" y="168554"/>
                  </a:lnTo>
                  <a:close/>
                  <a:moveTo>
                    <a:pt x="2701358" y="75692"/>
                  </a:moveTo>
                  <a:lnTo>
                    <a:pt x="2730378" y="75692"/>
                  </a:lnTo>
                  <a:cubicBezTo>
                    <a:pt x="2746132" y="75692"/>
                    <a:pt x="2755608" y="68580"/>
                    <a:pt x="2755608" y="53893"/>
                  </a:cubicBezTo>
                  <a:cubicBezTo>
                    <a:pt x="2755608" y="39328"/>
                    <a:pt x="2745895" y="32453"/>
                    <a:pt x="2730378" y="32453"/>
                  </a:cubicBezTo>
                  <a:lnTo>
                    <a:pt x="2701358" y="32453"/>
                  </a:lnTo>
                  <a:close/>
                  <a:moveTo>
                    <a:pt x="2994269" y="2726"/>
                  </a:moveTo>
                  <a:lnTo>
                    <a:pt x="2994269" y="168554"/>
                  </a:lnTo>
                  <a:lnTo>
                    <a:pt x="2961933" y="168554"/>
                  </a:lnTo>
                  <a:lnTo>
                    <a:pt x="2961933" y="99852"/>
                  </a:lnTo>
                  <a:lnTo>
                    <a:pt x="2895127" y="99852"/>
                  </a:lnTo>
                  <a:lnTo>
                    <a:pt x="2895127" y="168554"/>
                  </a:lnTo>
                  <a:lnTo>
                    <a:pt x="2862672" y="168554"/>
                  </a:lnTo>
                  <a:lnTo>
                    <a:pt x="2862672" y="2726"/>
                  </a:lnTo>
                  <a:lnTo>
                    <a:pt x="2895127" y="2726"/>
                  </a:lnTo>
                  <a:lnTo>
                    <a:pt x="2895127" y="69888"/>
                  </a:lnTo>
                  <a:lnTo>
                    <a:pt x="2961932" y="69888"/>
                  </a:lnTo>
                  <a:lnTo>
                    <a:pt x="2961932" y="2726"/>
                  </a:lnTo>
                  <a:close/>
                  <a:moveTo>
                    <a:pt x="3134484" y="139058"/>
                  </a:moveTo>
                  <a:lnTo>
                    <a:pt x="3134484" y="168554"/>
                  </a:lnTo>
                  <a:lnTo>
                    <a:pt x="3024444" y="168554"/>
                  </a:lnTo>
                  <a:lnTo>
                    <a:pt x="3024444" y="2726"/>
                  </a:lnTo>
                  <a:lnTo>
                    <a:pt x="3134128" y="2726"/>
                  </a:lnTo>
                  <a:lnTo>
                    <a:pt x="3134128" y="32216"/>
                  </a:lnTo>
                  <a:lnTo>
                    <a:pt x="3056899" y="32216"/>
                  </a:lnTo>
                  <a:lnTo>
                    <a:pt x="3056899" y="70119"/>
                  </a:lnTo>
                  <a:lnTo>
                    <a:pt x="3130101" y="70119"/>
                  </a:lnTo>
                  <a:lnTo>
                    <a:pt x="3130101" y="99615"/>
                  </a:lnTo>
                  <a:lnTo>
                    <a:pt x="3056899" y="99615"/>
                  </a:lnTo>
                  <a:lnTo>
                    <a:pt x="3056899" y="139058"/>
                  </a:lnTo>
                  <a:close/>
                  <a:moveTo>
                    <a:pt x="3272788" y="32811"/>
                  </a:moveTo>
                  <a:lnTo>
                    <a:pt x="3227422" y="32811"/>
                  </a:lnTo>
                  <a:lnTo>
                    <a:pt x="3227422" y="168554"/>
                  </a:lnTo>
                  <a:lnTo>
                    <a:pt x="3194966" y="168554"/>
                  </a:lnTo>
                  <a:lnTo>
                    <a:pt x="3194966" y="32811"/>
                  </a:lnTo>
                  <a:lnTo>
                    <a:pt x="3149600" y="32811"/>
                  </a:lnTo>
                  <a:lnTo>
                    <a:pt x="3149600" y="2726"/>
                  </a:lnTo>
                  <a:lnTo>
                    <a:pt x="3272788" y="2726"/>
                  </a:lnTo>
                  <a:close/>
                  <a:moveTo>
                    <a:pt x="3429000" y="131003"/>
                  </a:moveTo>
                  <a:lnTo>
                    <a:pt x="3367997" y="131003"/>
                  </a:lnTo>
                  <a:lnTo>
                    <a:pt x="3355916" y="168554"/>
                  </a:lnTo>
                  <a:lnTo>
                    <a:pt x="3322275" y="168554"/>
                  </a:lnTo>
                  <a:lnTo>
                    <a:pt x="3379606" y="2726"/>
                  </a:lnTo>
                  <a:lnTo>
                    <a:pt x="3417983" y="2726"/>
                  </a:lnTo>
                  <a:lnTo>
                    <a:pt x="3475313" y="168554"/>
                  </a:lnTo>
                  <a:lnTo>
                    <a:pt x="3441081" y="168554"/>
                  </a:lnTo>
                  <a:close/>
                  <a:moveTo>
                    <a:pt x="3419405" y="101513"/>
                  </a:moveTo>
                  <a:lnTo>
                    <a:pt x="3398439" y="36602"/>
                  </a:lnTo>
                  <a:lnTo>
                    <a:pt x="3377592" y="101513"/>
                  </a:lnTo>
                  <a:close/>
                  <a:moveTo>
                    <a:pt x="3532724" y="103290"/>
                  </a:moveTo>
                  <a:lnTo>
                    <a:pt x="3524552" y="103290"/>
                  </a:lnTo>
                  <a:lnTo>
                    <a:pt x="3524552" y="168554"/>
                  </a:lnTo>
                  <a:lnTo>
                    <a:pt x="3492096" y="168554"/>
                  </a:lnTo>
                  <a:lnTo>
                    <a:pt x="3492096" y="2726"/>
                  </a:lnTo>
                  <a:lnTo>
                    <a:pt x="3553928" y="2726"/>
                  </a:lnTo>
                  <a:cubicBezTo>
                    <a:pt x="3591002" y="2726"/>
                    <a:pt x="3611968" y="21915"/>
                    <a:pt x="3611968" y="53893"/>
                  </a:cubicBezTo>
                  <a:cubicBezTo>
                    <a:pt x="3611968" y="80073"/>
                    <a:pt x="3595503" y="98076"/>
                    <a:pt x="3567548" y="102340"/>
                  </a:cubicBezTo>
                  <a:lnTo>
                    <a:pt x="3613270" y="168554"/>
                  </a:lnTo>
                  <a:lnTo>
                    <a:pt x="3575129" y="168554"/>
                  </a:lnTo>
                  <a:close/>
                  <a:moveTo>
                    <a:pt x="3524552" y="75692"/>
                  </a:moveTo>
                  <a:lnTo>
                    <a:pt x="3553572" y="75692"/>
                  </a:lnTo>
                  <a:cubicBezTo>
                    <a:pt x="3569326" y="75692"/>
                    <a:pt x="3578802" y="68580"/>
                    <a:pt x="3578802" y="53893"/>
                  </a:cubicBezTo>
                  <a:cubicBezTo>
                    <a:pt x="3578802" y="39328"/>
                    <a:pt x="3569089" y="32453"/>
                    <a:pt x="3553572" y="32453"/>
                  </a:cubicBezTo>
                  <a:lnTo>
                    <a:pt x="3524552" y="32453"/>
                  </a:lnTo>
                  <a:close/>
                  <a:moveTo>
                    <a:pt x="3769349" y="37429"/>
                  </a:moveTo>
                  <a:lnTo>
                    <a:pt x="3741394" y="52712"/>
                  </a:lnTo>
                  <a:cubicBezTo>
                    <a:pt x="3734586" y="39408"/>
                    <a:pt x="3720803" y="31136"/>
                    <a:pt x="3705860" y="31388"/>
                  </a:cubicBezTo>
                  <a:cubicBezTo>
                    <a:pt x="3680985" y="31388"/>
                    <a:pt x="3663099" y="51642"/>
                    <a:pt x="3663099" y="85640"/>
                  </a:cubicBezTo>
                  <a:cubicBezTo>
                    <a:pt x="3663218" y="120818"/>
                    <a:pt x="3681933" y="139891"/>
                    <a:pt x="3705979" y="139891"/>
                  </a:cubicBezTo>
                  <a:cubicBezTo>
                    <a:pt x="3720923" y="140046"/>
                    <a:pt x="3734712" y="131872"/>
                    <a:pt x="3741750" y="118688"/>
                  </a:cubicBezTo>
                  <a:lnTo>
                    <a:pt x="3768520" y="135626"/>
                  </a:lnTo>
                  <a:cubicBezTo>
                    <a:pt x="3756025" y="158315"/>
                    <a:pt x="3731868" y="172087"/>
                    <a:pt x="3705979" y="171279"/>
                  </a:cubicBezTo>
                  <a:cubicBezTo>
                    <a:pt x="3660494" y="171279"/>
                    <a:pt x="3629460" y="137519"/>
                    <a:pt x="3629460" y="85640"/>
                  </a:cubicBezTo>
                  <a:cubicBezTo>
                    <a:pt x="3629460" y="33760"/>
                    <a:pt x="3660494" y="0"/>
                    <a:pt x="3705979" y="0"/>
                  </a:cubicBezTo>
                  <a:cubicBezTo>
                    <a:pt x="3734051" y="0"/>
                    <a:pt x="3757740" y="13860"/>
                    <a:pt x="3769349" y="37429"/>
                  </a:cubicBezTo>
                  <a:close/>
                  <a:moveTo>
                    <a:pt x="3922825" y="2726"/>
                  </a:moveTo>
                  <a:lnTo>
                    <a:pt x="3922825" y="168554"/>
                  </a:lnTo>
                  <a:lnTo>
                    <a:pt x="3890488" y="168554"/>
                  </a:lnTo>
                  <a:lnTo>
                    <a:pt x="3890488" y="99852"/>
                  </a:lnTo>
                  <a:lnTo>
                    <a:pt x="3823683" y="99852"/>
                  </a:lnTo>
                  <a:lnTo>
                    <a:pt x="3823683" y="168554"/>
                  </a:lnTo>
                  <a:lnTo>
                    <a:pt x="3791228" y="168554"/>
                  </a:lnTo>
                  <a:lnTo>
                    <a:pt x="3791228" y="2726"/>
                  </a:lnTo>
                  <a:lnTo>
                    <a:pt x="3823683" y="2726"/>
                  </a:lnTo>
                  <a:lnTo>
                    <a:pt x="3823683" y="69888"/>
                  </a:lnTo>
                  <a:lnTo>
                    <a:pt x="3890488" y="69888"/>
                  </a:lnTo>
                  <a:lnTo>
                    <a:pt x="3890488" y="2726"/>
                  </a:lnTo>
                  <a:close/>
                  <a:moveTo>
                    <a:pt x="3985455" y="168554"/>
                  </a:moveTo>
                  <a:lnTo>
                    <a:pt x="3952999" y="168554"/>
                  </a:lnTo>
                  <a:lnTo>
                    <a:pt x="3952999" y="2726"/>
                  </a:lnTo>
                  <a:lnTo>
                    <a:pt x="3985455" y="2726"/>
                  </a:lnTo>
                  <a:close/>
                  <a:moveTo>
                    <a:pt x="4125612" y="139058"/>
                  </a:moveTo>
                  <a:lnTo>
                    <a:pt x="4125612" y="168554"/>
                  </a:lnTo>
                  <a:lnTo>
                    <a:pt x="4015572" y="168554"/>
                  </a:lnTo>
                  <a:lnTo>
                    <a:pt x="4015572" y="2726"/>
                  </a:lnTo>
                  <a:lnTo>
                    <a:pt x="4125256" y="2726"/>
                  </a:lnTo>
                  <a:lnTo>
                    <a:pt x="4125256" y="32216"/>
                  </a:lnTo>
                  <a:lnTo>
                    <a:pt x="4048028" y="32216"/>
                  </a:lnTo>
                  <a:lnTo>
                    <a:pt x="4048028" y="70119"/>
                  </a:lnTo>
                  <a:lnTo>
                    <a:pt x="4121230" y="70119"/>
                  </a:lnTo>
                  <a:lnTo>
                    <a:pt x="4121230" y="99615"/>
                  </a:lnTo>
                  <a:lnTo>
                    <a:pt x="4048028" y="99615"/>
                  </a:lnTo>
                  <a:lnTo>
                    <a:pt x="4048028" y="139058"/>
                  </a:lnTo>
                  <a:close/>
                  <a:moveTo>
                    <a:pt x="4185266" y="32216"/>
                  </a:moveTo>
                  <a:lnTo>
                    <a:pt x="4185266" y="71427"/>
                  </a:lnTo>
                  <a:lnTo>
                    <a:pt x="4256217" y="71427"/>
                  </a:lnTo>
                  <a:lnTo>
                    <a:pt x="4256217" y="100917"/>
                  </a:lnTo>
                  <a:lnTo>
                    <a:pt x="4185266" y="100917"/>
                  </a:lnTo>
                  <a:lnTo>
                    <a:pt x="4185266" y="168554"/>
                  </a:lnTo>
                  <a:lnTo>
                    <a:pt x="4152810" y="168554"/>
                  </a:lnTo>
                  <a:lnTo>
                    <a:pt x="4152810" y="2726"/>
                  </a:lnTo>
                  <a:lnTo>
                    <a:pt x="4261192" y="2726"/>
                  </a:lnTo>
                  <a:lnTo>
                    <a:pt x="4261192" y="32216"/>
                  </a:ln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2E21BE2-017A-409D-9A77-E302F7F7C98B}"/>
                </a:ext>
              </a:extLst>
            </p:cNvPr>
            <p:cNvSpPr/>
            <p:nvPr/>
          </p:nvSpPr>
          <p:spPr>
            <a:xfrm>
              <a:off x="3965265" y="2375296"/>
              <a:ext cx="1311977" cy="858084"/>
            </a:xfrm>
            <a:custGeom>
              <a:avLst/>
              <a:gdLst>
                <a:gd name="connsiteX0" fmla="*/ 857722 w 1311977"/>
                <a:gd name="connsiteY0" fmla="*/ 453633 h 858084"/>
                <a:gd name="connsiteX1" fmla="*/ 858060 w 1311977"/>
                <a:gd name="connsiteY1" fmla="*/ 453919 h 858084"/>
                <a:gd name="connsiteX2" fmla="*/ 858060 w 1311977"/>
                <a:gd name="connsiteY2" fmla="*/ 453971 h 858084"/>
                <a:gd name="connsiteX3" fmla="*/ 858060 w 1311977"/>
                <a:gd name="connsiteY3" fmla="*/ 836621 h 858084"/>
                <a:gd name="connsiteX4" fmla="*/ 1311978 w 1311977"/>
                <a:gd name="connsiteY4" fmla="*/ 836621 h 858084"/>
                <a:gd name="connsiteX5" fmla="*/ 1311978 w 1311977"/>
                <a:gd name="connsiteY5" fmla="*/ 21465 h 858084"/>
                <a:gd name="connsiteX6" fmla="*/ 858060 w 1311977"/>
                <a:gd name="connsiteY6" fmla="*/ 21465 h 858084"/>
                <a:gd name="connsiteX7" fmla="*/ 858060 w 1311977"/>
                <a:gd name="connsiteY7" fmla="*/ 404114 h 858084"/>
                <a:gd name="connsiteX8" fmla="*/ 857635 w 1311977"/>
                <a:gd name="connsiteY8" fmla="*/ 404420 h 858084"/>
                <a:gd name="connsiteX9" fmla="*/ 857347 w 1311977"/>
                <a:gd name="connsiteY9" fmla="*/ 404134 h 858084"/>
                <a:gd name="connsiteX10" fmla="*/ 857347 w 1311977"/>
                <a:gd name="connsiteY10" fmla="*/ 404114 h 858084"/>
                <a:gd name="connsiteX11" fmla="*/ 404114 w 1311977"/>
                <a:gd name="connsiteY11" fmla="*/ 738 h 858084"/>
                <a:gd name="connsiteX12" fmla="*/ 738 w 1311977"/>
                <a:gd name="connsiteY12" fmla="*/ 453971 h 858084"/>
                <a:gd name="connsiteX13" fmla="*/ 453971 w 1311977"/>
                <a:gd name="connsiteY13" fmla="*/ 857347 h 858084"/>
                <a:gd name="connsiteX14" fmla="*/ 857347 w 1311977"/>
                <a:gd name="connsiteY14" fmla="*/ 453971 h 858084"/>
                <a:gd name="connsiteX15" fmla="*/ 857685 w 1311977"/>
                <a:gd name="connsiteY15" fmla="*/ 453631 h 858084"/>
                <a:gd name="connsiteX16" fmla="*/ 857721 w 1311977"/>
                <a:gd name="connsiteY16" fmla="*/ 453633 h 858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11977" h="858084">
                  <a:moveTo>
                    <a:pt x="857722" y="453633"/>
                  </a:moveTo>
                  <a:cubicBezTo>
                    <a:pt x="857894" y="453618"/>
                    <a:pt x="858045" y="453746"/>
                    <a:pt x="858060" y="453919"/>
                  </a:cubicBezTo>
                  <a:cubicBezTo>
                    <a:pt x="858061" y="453936"/>
                    <a:pt x="858061" y="453953"/>
                    <a:pt x="858060" y="453971"/>
                  </a:cubicBezTo>
                  <a:lnTo>
                    <a:pt x="858060" y="836621"/>
                  </a:lnTo>
                  <a:lnTo>
                    <a:pt x="1311978" y="836621"/>
                  </a:lnTo>
                  <a:lnTo>
                    <a:pt x="1311978" y="21465"/>
                  </a:lnTo>
                  <a:lnTo>
                    <a:pt x="858060" y="21465"/>
                  </a:lnTo>
                  <a:lnTo>
                    <a:pt x="858060" y="404114"/>
                  </a:lnTo>
                  <a:cubicBezTo>
                    <a:pt x="858060" y="404114"/>
                    <a:pt x="858060" y="404420"/>
                    <a:pt x="857635" y="404420"/>
                  </a:cubicBezTo>
                  <a:cubicBezTo>
                    <a:pt x="857476" y="404420"/>
                    <a:pt x="857347" y="404292"/>
                    <a:pt x="857347" y="404134"/>
                  </a:cubicBezTo>
                  <a:cubicBezTo>
                    <a:pt x="857347" y="404127"/>
                    <a:pt x="857347" y="404121"/>
                    <a:pt x="857347" y="404114"/>
                  </a:cubicBezTo>
                  <a:cubicBezTo>
                    <a:pt x="843580" y="167568"/>
                    <a:pt x="640661" y="-13030"/>
                    <a:pt x="404114" y="738"/>
                  </a:cubicBezTo>
                  <a:cubicBezTo>
                    <a:pt x="167568" y="14505"/>
                    <a:pt x="-13030" y="217424"/>
                    <a:pt x="738" y="453971"/>
                  </a:cubicBezTo>
                  <a:cubicBezTo>
                    <a:pt x="14505" y="690517"/>
                    <a:pt x="217424" y="871115"/>
                    <a:pt x="453971" y="857347"/>
                  </a:cubicBezTo>
                  <a:cubicBezTo>
                    <a:pt x="671295" y="844699"/>
                    <a:pt x="844699" y="671295"/>
                    <a:pt x="857347" y="453971"/>
                  </a:cubicBezTo>
                  <a:cubicBezTo>
                    <a:pt x="857347" y="453783"/>
                    <a:pt x="857498" y="453631"/>
                    <a:pt x="857685" y="453631"/>
                  </a:cubicBezTo>
                  <a:cubicBezTo>
                    <a:pt x="857697" y="453631"/>
                    <a:pt x="857709" y="453631"/>
                    <a:pt x="857721" y="453633"/>
                  </a:cubicBezTo>
                  <a:close/>
                </a:path>
              </a:pathLst>
            </a:custGeom>
            <a:solidFill>
              <a:srgbClr val="00C8AA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8CF99B04-A4FC-4110-B18A-251594296FE8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4206000" y="1539000"/>
            <a:ext cx="3780000" cy="3780000"/>
          </a:xfrm>
          <a:prstGeom prst="ellipse">
            <a:avLst/>
          </a:prstGeom>
          <a:solidFill>
            <a:schemeClr val="bg2"/>
          </a:solidFill>
        </p:spPr>
        <p:txBody>
          <a:bodyPr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/>
              <a:t>Vragen?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60592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+ f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hthoek 29">
            <a:extLst>
              <a:ext uri="{FF2B5EF4-FFF2-40B4-BE49-F238E27FC236}">
                <a16:creationId xmlns:a16="http://schemas.microsoft.com/office/drawing/2014/main" id="{63027451-4617-45D8-BDFB-E1FF3C369A78}"/>
              </a:ext>
            </a:extLst>
          </p:cNvPr>
          <p:cNvSpPr/>
          <p:nvPr userDrawn="1"/>
        </p:nvSpPr>
        <p:spPr>
          <a:xfrm>
            <a:off x="0" y="5301208"/>
            <a:ext cx="12192000" cy="1556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3EB09B01-7DA6-4906-8024-D11D4ABAEB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4295799" y="2132856"/>
            <a:ext cx="7345339" cy="659974"/>
          </a:xfrm>
        </p:spPr>
        <p:txBody>
          <a:bodyPr wrap="square" lIns="0" tIns="0" rIns="0" bIns="0" anchor="b" anchorCtr="0">
            <a:noAutofit/>
          </a:bodyPr>
          <a:lstStyle>
            <a:lvl1pPr algn="l"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nl-BE" noProof="0" dirty="0"/>
              <a:t>Voeg naam toe</a:t>
            </a:r>
          </a:p>
        </p:txBody>
      </p:sp>
      <p:sp>
        <p:nvSpPr>
          <p:cNvPr id="14" name="Ondertitel 2">
            <a:extLst>
              <a:ext uri="{FF2B5EF4-FFF2-40B4-BE49-F238E27FC236}">
                <a16:creationId xmlns:a16="http://schemas.microsoft.com/office/drawing/2014/main" id="{58B3232C-9F00-4B8B-BB71-9FA1F469D31F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4295799" y="2888217"/>
            <a:ext cx="7345339" cy="254289"/>
          </a:xfrm>
        </p:spPr>
        <p:txBody>
          <a:bodyPr wrap="square" lIns="0" tIns="0" rIns="0" bIns="0" anchor="t" anchorCtr="0">
            <a:no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BE" noProof="0" dirty="0"/>
              <a:t>Voeg contactgegevens toe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FBE70AF0-B532-47A5-B810-42B33A58BF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1433" t="34244" r="16502" b="34244"/>
          <a:stretch/>
        </p:blipFill>
        <p:spPr>
          <a:xfrm>
            <a:off x="9483725" y="5607907"/>
            <a:ext cx="2157412" cy="943394"/>
          </a:xfrm>
          <a:prstGeom prst="rect">
            <a:avLst/>
          </a:prstGeom>
        </p:spPr>
      </p:pic>
      <p:grpSp>
        <p:nvGrpSpPr>
          <p:cNvPr id="25" name="Group 17">
            <a:extLst>
              <a:ext uri="{FF2B5EF4-FFF2-40B4-BE49-F238E27FC236}">
                <a16:creationId xmlns:a16="http://schemas.microsoft.com/office/drawing/2014/main" id="{132A36A1-2C0B-432C-B386-BB4B3B33992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50864" y="5625914"/>
            <a:ext cx="1836202" cy="907380"/>
            <a:chOff x="3965264" y="2375296"/>
            <a:chExt cx="4261193" cy="2105716"/>
          </a:xfrm>
        </p:grpSpPr>
        <p:sp>
          <p:nvSpPr>
            <p:cNvPr id="26" name="Freeform: Shape 6">
              <a:extLst>
                <a:ext uri="{FF2B5EF4-FFF2-40B4-BE49-F238E27FC236}">
                  <a16:creationId xmlns:a16="http://schemas.microsoft.com/office/drawing/2014/main" id="{DB53400C-D820-4097-9114-7C2ABB8AA9D0}"/>
                </a:ext>
              </a:extLst>
            </p:cNvPr>
            <p:cNvSpPr/>
            <p:nvPr/>
          </p:nvSpPr>
          <p:spPr>
            <a:xfrm>
              <a:off x="3965264" y="3580204"/>
              <a:ext cx="4246346" cy="556134"/>
            </a:xfrm>
            <a:custGeom>
              <a:avLst/>
              <a:gdLst>
                <a:gd name="connsiteX0" fmla="*/ 856012 w 4246346"/>
                <a:gd name="connsiteY0" fmla="*/ 206099 h 556134"/>
                <a:gd name="connsiteX1" fmla="*/ 856012 w 4246346"/>
                <a:gd name="connsiteY1" fmla="*/ 542506 h 556134"/>
                <a:gd name="connsiteX2" fmla="*/ 714251 w 4246346"/>
                <a:gd name="connsiteY2" fmla="*/ 542506 h 556134"/>
                <a:gd name="connsiteX3" fmla="*/ 714251 w 4246346"/>
                <a:gd name="connsiteY3" fmla="*/ 251896 h 556134"/>
                <a:gd name="connsiteX4" fmla="*/ 611203 w 4246346"/>
                <a:gd name="connsiteY4" fmla="*/ 133584 h 556134"/>
                <a:gd name="connsiteX5" fmla="*/ 499430 w 4246346"/>
                <a:gd name="connsiteY5" fmla="*/ 252990 h 556134"/>
                <a:gd name="connsiteX6" fmla="*/ 499430 w 4246346"/>
                <a:gd name="connsiteY6" fmla="*/ 542506 h 556134"/>
                <a:gd name="connsiteX7" fmla="*/ 357126 w 4246346"/>
                <a:gd name="connsiteY7" fmla="*/ 542506 h 556134"/>
                <a:gd name="connsiteX8" fmla="*/ 357126 w 4246346"/>
                <a:gd name="connsiteY8" fmla="*/ 251896 h 556134"/>
                <a:gd name="connsiteX9" fmla="*/ 254078 w 4246346"/>
                <a:gd name="connsiteY9" fmla="*/ 133584 h 556134"/>
                <a:gd name="connsiteX10" fmla="*/ 142305 w 4246346"/>
                <a:gd name="connsiteY10" fmla="*/ 252990 h 556134"/>
                <a:gd name="connsiteX11" fmla="*/ 142305 w 4246346"/>
                <a:gd name="connsiteY11" fmla="*/ 542506 h 556134"/>
                <a:gd name="connsiteX12" fmla="*/ 0 w 4246346"/>
                <a:gd name="connsiteY12" fmla="*/ 542506 h 556134"/>
                <a:gd name="connsiteX13" fmla="*/ 0 w 4246346"/>
                <a:gd name="connsiteY13" fmla="*/ 14178 h 556134"/>
                <a:gd name="connsiteX14" fmla="*/ 138488 w 4246346"/>
                <a:gd name="connsiteY14" fmla="*/ 14178 h 556134"/>
                <a:gd name="connsiteX15" fmla="*/ 138488 w 4246346"/>
                <a:gd name="connsiteY15" fmla="*/ 76335 h 556134"/>
                <a:gd name="connsiteX16" fmla="*/ 293880 w 4246346"/>
                <a:gd name="connsiteY16" fmla="*/ 0 h 556134"/>
                <a:gd name="connsiteX17" fmla="*/ 468353 w 4246346"/>
                <a:gd name="connsiteY17" fmla="*/ 90513 h 556134"/>
                <a:gd name="connsiteX18" fmla="*/ 647732 w 4246346"/>
                <a:gd name="connsiteY18" fmla="*/ 0 h 556134"/>
                <a:gd name="connsiteX19" fmla="*/ 856012 w 4246346"/>
                <a:gd name="connsiteY19" fmla="*/ 206099 h 556134"/>
                <a:gd name="connsiteX20" fmla="*/ 1459469 w 4246346"/>
                <a:gd name="connsiteY20" fmla="*/ 277526 h 556134"/>
                <a:gd name="connsiteX21" fmla="*/ 1456744 w 4246346"/>
                <a:gd name="connsiteY21" fmla="*/ 325505 h 556134"/>
                <a:gd name="connsiteX22" fmla="*/ 1082171 w 4246346"/>
                <a:gd name="connsiteY22" fmla="*/ 325505 h 556134"/>
                <a:gd name="connsiteX23" fmla="*/ 1217933 w 4246346"/>
                <a:gd name="connsiteY23" fmla="*/ 435096 h 556134"/>
                <a:gd name="connsiteX24" fmla="*/ 1351514 w 4246346"/>
                <a:gd name="connsiteY24" fmla="*/ 384392 h 556134"/>
                <a:gd name="connsiteX25" fmla="*/ 1434935 w 4246346"/>
                <a:gd name="connsiteY25" fmla="*/ 475986 h 556134"/>
                <a:gd name="connsiteX26" fmla="*/ 1209754 w 4246346"/>
                <a:gd name="connsiteY26" fmla="*/ 556134 h 556134"/>
                <a:gd name="connsiteX27" fmla="*/ 935503 w 4246346"/>
                <a:gd name="connsiteY27" fmla="*/ 279708 h 556134"/>
                <a:gd name="connsiteX28" fmla="*/ 1202666 w 4246346"/>
                <a:gd name="connsiteY28" fmla="*/ 0 h 556134"/>
                <a:gd name="connsiteX29" fmla="*/ 1459469 w 4246346"/>
                <a:gd name="connsiteY29" fmla="*/ 277526 h 556134"/>
                <a:gd name="connsiteX30" fmla="*/ 1082716 w 4246346"/>
                <a:gd name="connsiteY30" fmla="*/ 228454 h 556134"/>
                <a:gd name="connsiteX31" fmla="*/ 1316619 w 4246346"/>
                <a:gd name="connsiteY31" fmla="*/ 228454 h 556134"/>
                <a:gd name="connsiteX32" fmla="*/ 1201575 w 4246346"/>
                <a:gd name="connsiteY32" fmla="*/ 122682 h 556134"/>
                <a:gd name="connsiteX33" fmla="*/ 1082716 w 4246346"/>
                <a:gd name="connsiteY33" fmla="*/ 228454 h 556134"/>
                <a:gd name="connsiteX34" fmla="*/ 2034067 w 4246346"/>
                <a:gd name="connsiteY34" fmla="*/ 277526 h 556134"/>
                <a:gd name="connsiteX35" fmla="*/ 2031342 w 4246346"/>
                <a:gd name="connsiteY35" fmla="*/ 325505 h 556134"/>
                <a:gd name="connsiteX36" fmla="*/ 1656769 w 4246346"/>
                <a:gd name="connsiteY36" fmla="*/ 325505 h 556134"/>
                <a:gd name="connsiteX37" fmla="*/ 1792532 w 4246346"/>
                <a:gd name="connsiteY37" fmla="*/ 435096 h 556134"/>
                <a:gd name="connsiteX38" fmla="*/ 1926113 w 4246346"/>
                <a:gd name="connsiteY38" fmla="*/ 384392 h 556134"/>
                <a:gd name="connsiteX39" fmla="*/ 2009533 w 4246346"/>
                <a:gd name="connsiteY39" fmla="*/ 475986 h 556134"/>
                <a:gd name="connsiteX40" fmla="*/ 1784353 w 4246346"/>
                <a:gd name="connsiteY40" fmla="*/ 556134 h 556134"/>
                <a:gd name="connsiteX41" fmla="*/ 1510101 w 4246346"/>
                <a:gd name="connsiteY41" fmla="*/ 279707 h 556134"/>
                <a:gd name="connsiteX42" fmla="*/ 1777265 w 4246346"/>
                <a:gd name="connsiteY42" fmla="*/ 0 h 556134"/>
                <a:gd name="connsiteX43" fmla="*/ 2034067 w 4246346"/>
                <a:gd name="connsiteY43" fmla="*/ 277526 h 556134"/>
                <a:gd name="connsiteX44" fmla="*/ 1657314 w 4246346"/>
                <a:gd name="connsiteY44" fmla="*/ 228454 h 556134"/>
                <a:gd name="connsiteX45" fmla="*/ 1891218 w 4246346"/>
                <a:gd name="connsiteY45" fmla="*/ 228454 h 556134"/>
                <a:gd name="connsiteX46" fmla="*/ 1776173 w 4246346"/>
                <a:gd name="connsiteY46" fmla="*/ 122682 h 556134"/>
                <a:gd name="connsiteX47" fmla="*/ 1657314 w 4246346"/>
                <a:gd name="connsiteY47" fmla="*/ 228454 h 556134"/>
                <a:gd name="connsiteX48" fmla="*/ 2973424 w 4246346"/>
                <a:gd name="connsiteY48" fmla="*/ 206099 h 556134"/>
                <a:gd name="connsiteX49" fmla="*/ 2973424 w 4246346"/>
                <a:gd name="connsiteY49" fmla="*/ 542506 h 556134"/>
                <a:gd name="connsiteX50" fmla="*/ 2831664 w 4246346"/>
                <a:gd name="connsiteY50" fmla="*/ 542506 h 556134"/>
                <a:gd name="connsiteX51" fmla="*/ 2831664 w 4246346"/>
                <a:gd name="connsiteY51" fmla="*/ 251896 h 556134"/>
                <a:gd name="connsiteX52" fmla="*/ 2728616 w 4246346"/>
                <a:gd name="connsiteY52" fmla="*/ 133584 h 556134"/>
                <a:gd name="connsiteX53" fmla="*/ 2616843 w 4246346"/>
                <a:gd name="connsiteY53" fmla="*/ 252990 h 556134"/>
                <a:gd name="connsiteX54" fmla="*/ 2616843 w 4246346"/>
                <a:gd name="connsiteY54" fmla="*/ 542506 h 556134"/>
                <a:gd name="connsiteX55" fmla="*/ 2474538 w 4246346"/>
                <a:gd name="connsiteY55" fmla="*/ 542506 h 556134"/>
                <a:gd name="connsiteX56" fmla="*/ 2474538 w 4246346"/>
                <a:gd name="connsiteY56" fmla="*/ 251896 h 556134"/>
                <a:gd name="connsiteX57" fmla="*/ 2371490 w 4246346"/>
                <a:gd name="connsiteY57" fmla="*/ 133584 h 556134"/>
                <a:gd name="connsiteX58" fmla="*/ 2259717 w 4246346"/>
                <a:gd name="connsiteY58" fmla="*/ 252990 h 556134"/>
                <a:gd name="connsiteX59" fmla="*/ 2259717 w 4246346"/>
                <a:gd name="connsiteY59" fmla="*/ 542506 h 556134"/>
                <a:gd name="connsiteX60" fmla="*/ 2117412 w 4246346"/>
                <a:gd name="connsiteY60" fmla="*/ 542506 h 556134"/>
                <a:gd name="connsiteX61" fmla="*/ 2117412 w 4246346"/>
                <a:gd name="connsiteY61" fmla="*/ 14178 h 556134"/>
                <a:gd name="connsiteX62" fmla="*/ 2255900 w 4246346"/>
                <a:gd name="connsiteY62" fmla="*/ 14178 h 556134"/>
                <a:gd name="connsiteX63" fmla="*/ 2255900 w 4246346"/>
                <a:gd name="connsiteY63" fmla="*/ 76335 h 556134"/>
                <a:gd name="connsiteX64" fmla="*/ 2411292 w 4246346"/>
                <a:gd name="connsiteY64" fmla="*/ 0 h 556134"/>
                <a:gd name="connsiteX65" fmla="*/ 2585766 w 4246346"/>
                <a:gd name="connsiteY65" fmla="*/ 90513 h 556134"/>
                <a:gd name="connsiteX66" fmla="*/ 2765145 w 4246346"/>
                <a:gd name="connsiteY66" fmla="*/ 0 h 556134"/>
                <a:gd name="connsiteX67" fmla="*/ 2973424 w 4246346"/>
                <a:gd name="connsiteY67" fmla="*/ 206099 h 556134"/>
                <a:gd name="connsiteX68" fmla="*/ 3624316 w 4246346"/>
                <a:gd name="connsiteY68" fmla="*/ 278070 h 556134"/>
                <a:gd name="connsiteX69" fmla="*/ 3338071 w 4246346"/>
                <a:gd name="connsiteY69" fmla="*/ 556134 h 556134"/>
                <a:gd name="connsiteX70" fmla="*/ 3052915 w 4246346"/>
                <a:gd name="connsiteY70" fmla="*/ 278070 h 556134"/>
                <a:gd name="connsiteX71" fmla="*/ 3338071 w 4246346"/>
                <a:gd name="connsiteY71" fmla="*/ 0 h 556134"/>
                <a:gd name="connsiteX72" fmla="*/ 3624316 w 4246346"/>
                <a:gd name="connsiteY72" fmla="*/ 278070 h 556134"/>
                <a:gd name="connsiteX73" fmla="*/ 3197947 w 4246346"/>
                <a:gd name="connsiteY73" fmla="*/ 278070 h 556134"/>
                <a:gd name="connsiteX74" fmla="*/ 3338071 w 4246346"/>
                <a:gd name="connsiteY74" fmla="*/ 423644 h 556134"/>
                <a:gd name="connsiteX75" fmla="*/ 3478741 w 4246346"/>
                <a:gd name="connsiteY75" fmla="*/ 278070 h 556134"/>
                <a:gd name="connsiteX76" fmla="*/ 3338071 w 4246346"/>
                <a:gd name="connsiteY76" fmla="*/ 132490 h 556134"/>
                <a:gd name="connsiteX77" fmla="*/ 3197947 w 4246346"/>
                <a:gd name="connsiteY77" fmla="*/ 278070 h 556134"/>
                <a:gd name="connsiteX78" fmla="*/ 4246347 w 4246346"/>
                <a:gd name="connsiteY78" fmla="*/ 278070 h 556134"/>
                <a:gd name="connsiteX79" fmla="*/ 3960101 w 4246346"/>
                <a:gd name="connsiteY79" fmla="*/ 556134 h 556134"/>
                <a:gd name="connsiteX80" fmla="*/ 3674945 w 4246346"/>
                <a:gd name="connsiteY80" fmla="*/ 278070 h 556134"/>
                <a:gd name="connsiteX81" fmla="*/ 3960101 w 4246346"/>
                <a:gd name="connsiteY81" fmla="*/ 0 h 556134"/>
                <a:gd name="connsiteX82" fmla="*/ 4246347 w 4246346"/>
                <a:gd name="connsiteY82" fmla="*/ 278070 h 556134"/>
                <a:gd name="connsiteX83" fmla="*/ 3819977 w 4246346"/>
                <a:gd name="connsiteY83" fmla="*/ 278070 h 556134"/>
                <a:gd name="connsiteX84" fmla="*/ 3960101 w 4246346"/>
                <a:gd name="connsiteY84" fmla="*/ 423644 h 556134"/>
                <a:gd name="connsiteX85" fmla="*/ 4100771 w 4246346"/>
                <a:gd name="connsiteY85" fmla="*/ 278070 h 556134"/>
                <a:gd name="connsiteX86" fmla="*/ 3960101 w 4246346"/>
                <a:gd name="connsiteY86" fmla="*/ 132490 h 556134"/>
                <a:gd name="connsiteX87" fmla="*/ 3819977 w 4246346"/>
                <a:gd name="connsiteY87" fmla="*/ 278070 h 55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4246346" h="556134">
                  <a:moveTo>
                    <a:pt x="856012" y="206099"/>
                  </a:moveTo>
                  <a:lnTo>
                    <a:pt x="856012" y="542506"/>
                  </a:lnTo>
                  <a:lnTo>
                    <a:pt x="714251" y="542506"/>
                  </a:lnTo>
                  <a:lnTo>
                    <a:pt x="714251" y="251896"/>
                  </a:lnTo>
                  <a:cubicBezTo>
                    <a:pt x="714251" y="175568"/>
                    <a:pt x="675540" y="133584"/>
                    <a:pt x="611203" y="133584"/>
                  </a:cubicBezTo>
                  <a:cubicBezTo>
                    <a:pt x="550138" y="133584"/>
                    <a:pt x="499430" y="173386"/>
                    <a:pt x="499430" y="252990"/>
                  </a:cubicBezTo>
                  <a:lnTo>
                    <a:pt x="499430" y="542506"/>
                  </a:lnTo>
                  <a:lnTo>
                    <a:pt x="357126" y="542506"/>
                  </a:lnTo>
                  <a:lnTo>
                    <a:pt x="357126" y="251896"/>
                  </a:lnTo>
                  <a:cubicBezTo>
                    <a:pt x="357126" y="175568"/>
                    <a:pt x="318960" y="133584"/>
                    <a:pt x="254078" y="133584"/>
                  </a:cubicBezTo>
                  <a:cubicBezTo>
                    <a:pt x="193012" y="133584"/>
                    <a:pt x="142305" y="173386"/>
                    <a:pt x="142305" y="252990"/>
                  </a:cubicBezTo>
                  <a:lnTo>
                    <a:pt x="142305" y="542506"/>
                  </a:lnTo>
                  <a:lnTo>
                    <a:pt x="0" y="542506"/>
                  </a:lnTo>
                  <a:lnTo>
                    <a:pt x="0" y="14178"/>
                  </a:lnTo>
                  <a:lnTo>
                    <a:pt x="138488" y="14178"/>
                  </a:lnTo>
                  <a:lnTo>
                    <a:pt x="138488" y="76335"/>
                  </a:lnTo>
                  <a:cubicBezTo>
                    <a:pt x="176109" y="20173"/>
                    <a:pt x="233903" y="0"/>
                    <a:pt x="293880" y="0"/>
                  </a:cubicBezTo>
                  <a:cubicBezTo>
                    <a:pt x="370211" y="0"/>
                    <a:pt x="432913" y="34351"/>
                    <a:pt x="468353" y="90513"/>
                  </a:cubicBezTo>
                  <a:cubicBezTo>
                    <a:pt x="509244" y="23449"/>
                    <a:pt x="578488" y="0"/>
                    <a:pt x="647732" y="0"/>
                  </a:cubicBezTo>
                  <a:cubicBezTo>
                    <a:pt x="772046" y="0"/>
                    <a:pt x="856012" y="83424"/>
                    <a:pt x="856012" y="206099"/>
                  </a:cubicBezTo>
                  <a:close/>
                  <a:moveTo>
                    <a:pt x="1459469" y="277526"/>
                  </a:moveTo>
                  <a:cubicBezTo>
                    <a:pt x="1459504" y="293559"/>
                    <a:pt x="1458594" y="309580"/>
                    <a:pt x="1456744" y="325505"/>
                  </a:cubicBezTo>
                  <a:lnTo>
                    <a:pt x="1082171" y="325505"/>
                  </a:lnTo>
                  <a:cubicBezTo>
                    <a:pt x="1097436" y="401839"/>
                    <a:pt x="1150869" y="435096"/>
                    <a:pt x="1217933" y="435096"/>
                  </a:cubicBezTo>
                  <a:cubicBezTo>
                    <a:pt x="1263732" y="435096"/>
                    <a:pt x="1313348" y="416555"/>
                    <a:pt x="1351514" y="384392"/>
                  </a:cubicBezTo>
                  <a:lnTo>
                    <a:pt x="1434935" y="475986"/>
                  </a:lnTo>
                  <a:cubicBezTo>
                    <a:pt x="1374960" y="531054"/>
                    <a:pt x="1298627" y="556134"/>
                    <a:pt x="1209754" y="556134"/>
                  </a:cubicBezTo>
                  <a:cubicBezTo>
                    <a:pt x="1047822" y="556134"/>
                    <a:pt x="935503" y="445999"/>
                    <a:pt x="935503" y="279708"/>
                  </a:cubicBezTo>
                  <a:cubicBezTo>
                    <a:pt x="935503" y="113411"/>
                    <a:pt x="1044549" y="0"/>
                    <a:pt x="1202666" y="0"/>
                  </a:cubicBezTo>
                  <a:cubicBezTo>
                    <a:pt x="1354785" y="0"/>
                    <a:pt x="1458924" y="112867"/>
                    <a:pt x="1459469" y="277526"/>
                  </a:cubicBezTo>
                  <a:close/>
                  <a:moveTo>
                    <a:pt x="1082716" y="228454"/>
                  </a:moveTo>
                  <a:lnTo>
                    <a:pt x="1316619" y="228454"/>
                  </a:lnTo>
                  <a:cubicBezTo>
                    <a:pt x="1303534" y="160846"/>
                    <a:pt x="1262641" y="122682"/>
                    <a:pt x="1201575" y="122682"/>
                  </a:cubicBezTo>
                  <a:cubicBezTo>
                    <a:pt x="1134513" y="122682"/>
                    <a:pt x="1095256" y="163028"/>
                    <a:pt x="1082716" y="228454"/>
                  </a:cubicBezTo>
                  <a:close/>
                  <a:moveTo>
                    <a:pt x="2034067" y="277526"/>
                  </a:moveTo>
                  <a:cubicBezTo>
                    <a:pt x="2034102" y="293559"/>
                    <a:pt x="2033192" y="309579"/>
                    <a:pt x="2031342" y="325505"/>
                  </a:cubicBezTo>
                  <a:lnTo>
                    <a:pt x="1656769" y="325505"/>
                  </a:lnTo>
                  <a:cubicBezTo>
                    <a:pt x="1672035" y="401839"/>
                    <a:pt x="1725468" y="435096"/>
                    <a:pt x="1792532" y="435096"/>
                  </a:cubicBezTo>
                  <a:cubicBezTo>
                    <a:pt x="1838330" y="435096"/>
                    <a:pt x="1887947" y="416555"/>
                    <a:pt x="1926113" y="384392"/>
                  </a:cubicBezTo>
                  <a:lnTo>
                    <a:pt x="2009533" y="475986"/>
                  </a:lnTo>
                  <a:cubicBezTo>
                    <a:pt x="1949558" y="531054"/>
                    <a:pt x="1873225" y="556134"/>
                    <a:pt x="1784353" y="556134"/>
                  </a:cubicBezTo>
                  <a:cubicBezTo>
                    <a:pt x="1622420" y="556134"/>
                    <a:pt x="1510101" y="445998"/>
                    <a:pt x="1510101" y="279707"/>
                  </a:cubicBezTo>
                  <a:cubicBezTo>
                    <a:pt x="1510101" y="113411"/>
                    <a:pt x="1619147" y="0"/>
                    <a:pt x="1777265" y="0"/>
                  </a:cubicBezTo>
                  <a:cubicBezTo>
                    <a:pt x="1929383" y="0"/>
                    <a:pt x="2033522" y="112867"/>
                    <a:pt x="2034067" y="277526"/>
                  </a:cubicBezTo>
                  <a:close/>
                  <a:moveTo>
                    <a:pt x="1657314" y="228454"/>
                  </a:moveTo>
                  <a:lnTo>
                    <a:pt x="1891218" y="228454"/>
                  </a:lnTo>
                  <a:cubicBezTo>
                    <a:pt x="1878132" y="160846"/>
                    <a:pt x="1837239" y="122682"/>
                    <a:pt x="1776173" y="122682"/>
                  </a:cubicBezTo>
                  <a:cubicBezTo>
                    <a:pt x="1709111" y="122682"/>
                    <a:pt x="1669855" y="163028"/>
                    <a:pt x="1657314" y="228454"/>
                  </a:cubicBezTo>
                  <a:close/>
                  <a:moveTo>
                    <a:pt x="2973424" y="206099"/>
                  </a:moveTo>
                  <a:lnTo>
                    <a:pt x="2973424" y="542506"/>
                  </a:lnTo>
                  <a:lnTo>
                    <a:pt x="2831664" y="542506"/>
                  </a:lnTo>
                  <a:lnTo>
                    <a:pt x="2831664" y="251896"/>
                  </a:lnTo>
                  <a:cubicBezTo>
                    <a:pt x="2831664" y="175568"/>
                    <a:pt x="2792952" y="133584"/>
                    <a:pt x="2728616" y="133584"/>
                  </a:cubicBezTo>
                  <a:cubicBezTo>
                    <a:pt x="2667550" y="133584"/>
                    <a:pt x="2616843" y="173386"/>
                    <a:pt x="2616843" y="252990"/>
                  </a:cubicBezTo>
                  <a:lnTo>
                    <a:pt x="2616843" y="542506"/>
                  </a:lnTo>
                  <a:lnTo>
                    <a:pt x="2474538" y="542506"/>
                  </a:lnTo>
                  <a:lnTo>
                    <a:pt x="2474538" y="251896"/>
                  </a:lnTo>
                  <a:cubicBezTo>
                    <a:pt x="2474538" y="175568"/>
                    <a:pt x="2436372" y="133584"/>
                    <a:pt x="2371490" y="133584"/>
                  </a:cubicBezTo>
                  <a:cubicBezTo>
                    <a:pt x="2310424" y="133584"/>
                    <a:pt x="2259717" y="173386"/>
                    <a:pt x="2259717" y="252990"/>
                  </a:cubicBezTo>
                  <a:lnTo>
                    <a:pt x="2259717" y="542506"/>
                  </a:lnTo>
                  <a:lnTo>
                    <a:pt x="2117412" y="542506"/>
                  </a:lnTo>
                  <a:lnTo>
                    <a:pt x="2117412" y="14178"/>
                  </a:lnTo>
                  <a:lnTo>
                    <a:pt x="2255900" y="14178"/>
                  </a:lnTo>
                  <a:lnTo>
                    <a:pt x="2255900" y="76335"/>
                  </a:lnTo>
                  <a:cubicBezTo>
                    <a:pt x="2293521" y="20173"/>
                    <a:pt x="2351316" y="0"/>
                    <a:pt x="2411292" y="0"/>
                  </a:cubicBezTo>
                  <a:cubicBezTo>
                    <a:pt x="2487623" y="0"/>
                    <a:pt x="2550326" y="34351"/>
                    <a:pt x="2585766" y="90513"/>
                  </a:cubicBezTo>
                  <a:cubicBezTo>
                    <a:pt x="2626657" y="23449"/>
                    <a:pt x="2695901" y="0"/>
                    <a:pt x="2765145" y="0"/>
                  </a:cubicBezTo>
                  <a:cubicBezTo>
                    <a:pt x="2889458" y="0"/>
                    <a:pt x="2973424" y="83424"/>
                    <a:pt x="2973424" y="206099"/>
                  </a:cubicBezTo>
                  <a:close/>
                  <a:moveTo>
                    <a:pt x="3624316" y="278070"/>
                  </a:moveTo>
                  <a:cubicBezTo>
                    <a:pt x="3624316" y="437278"/>
                    <a:pt x="3502730" y="556134"/>
                    <a:pt x="3338071" y="556134"/>
                  </a:cubicBezTo>
                  <a:cubicBezTo>
                    <a:pt x="3173957" y="556134"/>
                    <a:pt x="3052915" y="437278"/>
                    <a:pt x="3052915" y="278070"/>
                  </a:cubicBezTo>
                  <a:cubicBezTo>
                    <a:pt x="3052915" y="118862"/>
                    <a:pt x="3173957" y="0"/>
                    <a:pt x="3338071" y="0"/>
                  </a:cubicBezTo>
                  <a:cubicBezTo>
                    <a:pt x="3502730" y="0"/>
                    <a:pt x="3624316" y="118862"/>
                    <a:pt x="3624316" y="278070"/>
                  </a:cubicBezTo>
                  <a:close/>
                  <a:moveTo>
                    <a:pt x="3197947" y="278070"/>
                  </a:moveTo>
                  <a:cubicBezTo>
                    <a:pt x="3197947" y="363669"/>
                    <a:pt x="3257922" y="423644"/>
                    <a:pt x="3338071" y="423644"/>
                  </a:cubicBezTo>
                  <a:cubicBezTo>
                    <a:pt x="3418220" y="423644"/>
                    <a:pt x="3478741" y="363669"/>
                    <a:pt x="3478741" y="278070"/>
                  </a:cubicBezTo>
                  <a:cubicBezTo>
                    <a:pt x="3478741" y="192471"/>
                    <a:pt x="3418220" y="132490"/>
                    <a:pt x="3338071" y="132490"/>
                  </a:cubicBezTo>
                  <a:cubicBezTo>
                    <a:pt x="3257922" y="132490"/>
                    <a:pt x="3197947" y="192471"/>
                    <a:pt x="3197947" y="278070"/>
                  </a:cubicBezTo>
                  <a:close/>
                  <a:moveTo>
                    <a:pt x="4246347" y="278070"/>
                  </a:moveTo>
                  <a:cubicBezTo>
                    <a:pt x="4246347" y="437278"/>
                    <a:pt x="4124760" y="556134"/>
                    <a:pt x="3960101" y="556134"/>
                  </a:cubicBezTo>
                  <a:cubicBezTo>
                    <a:pt x="3795988" y="556134"/>
                    <a:pt x="3674945" y="437278"/>
                    <a:pt x="3674945" y="278070"/>
                  </a:cubicBezTo>
                  <a:cubicBezTo>
                    <a:pt x="3674945" y="118862"/>
                    <a:pt x="3795988" y="0"/>
                    <a:pt x="3960101" y="0"/>
                  </a:cubicBezTo>
                  <a:cubicBezTo>
                    <a:pt x="4124760" y="0"/>
                    <a:pt x="4246347" y="118862"/>
                    <a:pt x="4246347" y="278070"/>
                  </a:cubicBezTo>
                  <a:close/>
                  <a:moveTo>
                    <a:pt x="3819977" y="278070"/>
                  </a:moveTo>
                  <a:cubicBezTo>
                    <a:pt x="3819977" y="363669"/>
                    <a:pt x="3879952" y="423644"/>
                    <a:pt x="3960101" y="423644"/>
                  </a:cubicBezTo>
                  <a:cubicBezTo>
                    <a:pt x="4040251" y="423644"/>
                    <a:pt x="4100771" y="363669"/>
                    <a:pt x="4100771" y="278070"/>
                  </a:cubicBezTo>
                  <a:cubicBezTo>
                    <a:pt x="4100771" y="192471"/>
                    <a:pt x="4040251" y="132490"/>
                    <a:pt x="3960101" y="132490"/>
                  </a:cubicBezTo>
                  <a:cubicBezTo>
                    <a:pt x="3879952" y="132490"/>
                    <a:pt x="3819977" y="192471"/>
                    <a:pt x="3819977" y="278070"/>
                  </a:cubicBez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BE" noProof="0"/>
            </a:p>
          </p:txBody>
        </p:sp>
        <p:sp>
          <p:nvSpPr>
            <p:cNvPr id="27" name="Freeform: Shape 7">
              <a:extLst>
                <a:ext uri="{FF2B5EF4-FFF2-40B4-BE49-F238E27FC236}">
                  <a16:creationId xmlns:a16="http://schemas.microsoft.com/office/drawing/2014/main" id="{40E7805F-67AC-47A0-B8C4-A0CECD3BD561}"/>
                </a:ext>
              </a:extLst>
            </p:cNvPr>
            <p:cNvSpPr/>
            <p:nvPr/>
          </p:nvSpPr>
          <p:spPr>
            <a:xfrm>
              <a:off x="3965265" y="4309700"/>
              <a:ext cx="4261192" cy="171312"/>
            </a:xfrm>
            <a:custGeom>
              <a:avLst/>
              <a:gdLst>
                <a:gd name="connsiteX0" fmla="*/ 150905 w 4261192"/>
                <a:gd name="connsiteY0" fmla="*/ 2726 h 171312"/>
                <a:gd name="connsiteX1" fmla="*/ 94878 w 4261192"/>
                <a:gd name="connsiteY1" fmla="*/ 168554 h 171312"/>
                <a:gd name="connsiteX2" fmla="*/ 56027 w 4261192"/>
                <a:gd name="connsiteY2" fmla="*/ 168554 h 171312"/>
                <a:gd name="connsiteX3" fmla="*/ 0 w 4261192"/>
                <a:gd name="connsiteY3" fmla="*/ 2726 h 171312"/>
                <a:gd name="connsiteX4" fmla="*/ 34351 w 4261192"/>
                <a:gd name="connsiteY4" fmla="*/ 2726 h 171312"/>
                <a:gd name="connsiteX5" fmla="*/ 75689 w 4261192"/>
                <a:gd name="connsiteY5" fmla="*/ 133254 h 171312"/>
                <a:gd name="connsiteX6" fmla="*/ 117265 w 4261192"/>
                <a:gd name="connsiteY6" fmla="*/ 2726 h 171312"/>
                <a:gd name="connsiteX7" fmla="*/ 275952 w 4261192"/>
                <a:gd name="connsiteY7" fmla="*/ 138468 h 171312"/>
                <a:gd name="connsiteX8" fmla="*/ 275952 w 4261192"/>
                <a:gd name="connsiteY8" fmla="*/ 168554 h 171312"/>
                <a:gd name="connsiteX9" fmla="*/ 167688 w 4261192"/>
                <a:gd name="connsiteY9" fmla="*/ 168554 h 171312"/>
                <a:gd name="connsiteX10" fmla="*/ 167688 w 4261192"/>
                <a:gd name="connsiteY10" fmla="*/ 2726 h 171312"/>
                <a:gd name="connsiteX11" fmla="*/ 200144 w 4261192"/>
                <a:gd name="connsiteY11" fmla="*/ 2726 h 171312"/>
                <a:gd name="connsiteX12" fmla="*/ 200144 w 4261192"/>
                <a:gd name="connsiteY12" fmla="*/ 138468 h 171312"/>
                <a:gd name="connsiteX13" fmla="*/ 389730 w 4261192"/>
                <a:gd name="connsiteY13" fmla="*/ 131003 h 171312"/>
                <a:gd name="connsiteX14" fmla="*/ 328728 w 4261192"/>
                <a:gd name="connsiteY14" fmla="*/ 131003 h 171312"/>
                <a:gd name="connsiteX15" fmla="*/ 316646 w 4261192"/>
                <a:gd name="connsiteY15" fmla="*/ 168554 h 171312"/>
                <a:gd name="connsiteX16" fmla="*/ 283006 w 4261192"/>
                <a:gd name="connsiteY16" fmla="*/ 168554 h 171312"/>
                <a:gd name="connsiteX17" fmla="*/ 340336 w 4261192"/>
                <a:gd name="connsiteY17" fmla="*/ 2726 h 171312"/>
                <a:gd name="connsiteX18" fmla="*/ 378713 w 4261192"/>
                <a:gd name="connsiteY18" fmla="*/ 2726 h 171312"/>
                <a:gd name="connsiteX19" fmla="*/ 436044 w 4261192"/>
                <a:gd name="connsiteY19" fmla="*/ 168554 h 171312"/>
                <a:gd name="connsiteX20" fmla="*/ 401812 w 4261192"/>
                <a:gd name="connsiteY20" fmla="*/ 168554 h 171312"/>
                <a:gd name="connsiteX21" fmla="*/ 380135 w 4261192"/>
                <a:gd name="connsiteY21" fmla="*/ 101513 h 171312"/>
                <a:gd name="connsiteX22" fmla="*/ 359169 w 4261192"/>
                <a:gd name="connsiteY22" fmla="*/ 36602 h 171312"/>
                <a:gd name="connsiteX23" fmla="*/ 338322 w 4261192"/>
                <a:gd name="connsiteY23" fmla="*/ 101513 h 171312"/>
                <a:gd name="connsiteX24" fmla="*/ 546522 w 4261192"/>
                <a:gd name="connsiteY24" fmla="*/ 131003 h 171312"/>
                <a:gd name="connsiteX25" fmla="*/ 485520 w 4261192"/>
                <a:gd name="connsiteY25" fmla="*/ 131003 h 171312"/>
                <a:gd name="connsiteX26" fmla="*/ 473438 w 4261192"/>
                <a:gd name="connsiteY26" fmla="*/ 168554 h 171312"/>
                <a:gd name="connsiteX27" fmla="*/ 439798 w 4261192"/>
                <a:gd name="connsiteY27" fmla="*/ 168554 h 171312"/>
                <a:gd name="connsiteX28" fmla="*/ 497128 w 4261192"/>
                <a:gd name="connsiteY28" fmla="*/ 2726 h 171312"/>
                <a:gd name="connsiteX29" fmla="*/ 535505 w 4261192"/>
                <a:gd name="connsiteY29" fmla="*/ 2726 h 171312"/>
                <a:gd name="connsiteX30" fmla="*/ 592836 w 4261192"/>
                <a:gd name="connsiteY30" fmla="*/ 168554 h 171312"/>
                <a:gd name="connsiteX31" fmla="*/ 558603 w 4261192"/>
                <a:gd name="connsiteY31" fmla="*/ 168554 h 171312"/>
                <a:gd name="connsiteX32" fmla="*/ 536927 w 4261192"/>
                <a:gd name="connsiteY32" fmla="*/ 101513 h 171312"/>
                <a:gd name="connsiteX33" fmla="*/ 515961 w 4261192"/>
                <a:gd name="connsiteY33" fmla="*/ 36602 h 171312"/>
                <a:gd name="connsiteX34" fmla="*/ 495114 w 4261192"/>
                <a:gd name="connsiteY34" fmla="*/ 101513 h 171312"/>
                <a:gd name="connsiteX35" fmla="*/ 776277 w 4261192"/>
                <a:gd name="connsiteY35" fmla="*/ 168554 h 171312"/>
                <a:gd name="connsiteX36" fmla="*/ 744059 w 4261192"/>
                <a:gd name="connsiteY36" fmla="*/ 168554 h 171312"/>
                <a:gd name="connsiteX37" fmla="*/ 744059 w 4261192"/>
                <a:gd name="connsiteY37" fmla="*/ 46549 h 171312"/>
                <a:gd name="connsiteX38" fmla="*/ 709473 w 4261192"/>
                <a:gd name="connsiteY38" fmla="*/ 141905 h 171312"/>
                <a:gd name="connsiteX39" fmla="*/ 676544 w 4261192"/>
                <a:gd name="connsiteY39" fmla="*/ 141905 h 171312"/>
                <a:gd name="connsiteX40" fmla="*/ 641956 w 4261192"/>
                <a:gd name="connsiteY40" fmla="*/ 47024 h 171312"/>
                <a:gd name="connsiteX41" fmla="*/ 641956 w 4261192"/>
                <a:gd name="connsiteY41" fmla="*/ 168554 h 171312"/>
                <a:gd name="connsiteX42" fmla="*/ 609619 w 4261192"/>
                <a:gd name="connsiteY42" fmla="*/ 168554 h 171312"/>
                <a:gd name="connsiteX43" fmla="*/ 609619 w 4261192"/>
                <a:gd name="connsiteY43" fmla="*/ 2726 h 171312"/>
                <a:gd name="connsiteX44" fmla="*/ 655341 w 4261192"/>
                <a:gd name="connsiteY44" fmla="*/ 2726 h 171312"/>
                <a:gd name="connsiteX45" fmla="*/ 693007 w 4261192"/>
                <a:gd name="connsiteY45" fmla="*/ 103527 h 171312"/>
                <a:gd name="connsiteX46" fmla="*/ 730674 w 4261192"/>
                <a:gd name="connsiteY46" fmla="*/ 2726 h 171312"/>
                <a:gd name="connsiteX47" fmla="*/ 776277 w 4261192"/>
                <a:gd name="connsiteY47" fmla="*/ 2726 h 171312"/>
                <a:gd name="connsiteX48" fmla="*/ 907272 w 4261192"/>
                <a:gd name="connsiteY48" fmla="*/ 43945 h 171312"/>
                <a:gd name="connsiteX49" fmla="*/ 866879 w 4261192"/>
                <a:gd name="connsiteY49" fmla="*/ 30323 h 171312"/>
                <a:gd name="connsiteX50" fmla="*/ 839874 w 4261192"/>
                <a:gd name="connsiteY50" fmla="*/ 49275 h 171312"/>
                <a:gd name="connsiteX51" fmla="*/ 869368 w 4261192"/>
                <a:gd name="connsiteY51" fmla="*/ 69292 h 171312"/>
                <a:gd name="connsiteX52" fmla="*/ 879198 w 4261192"/>
                <a:gd name="connsiteY52" fmla="*/ 71543 h 171312"/>
                <a:gd name="connsiteX53" fmla="*/ 926105 w 4261192"/>
                <a:gd name="connsiteY53" fmla="*/ 118804 h 171312"/>
                <a:gd name="connsiteX54" fmla="*/ 863682 w 4261192"/>
                <a:gd name="connsiteY54" fmla="*/ 171158 h 171312"/>
                <a:gd name="connsiteX55" fmla="*/ 800429 w 4261192"/>
                <a:gd name="connsiteY55" fmla="*/ 148653 h 171312"/>
                <a:gd name="connsiteX56" fmla="*/ 819145 w 4261192"/>
                <a:gd name="connsiteY56" fmla="*/ 124256 h 171312"/>
                <a:gd name="connsiteX57" fmla="*/ 863682 w 4261192"/>
                <a:gd name="connsiteY57" fmla="*/ 141072 h 171312"/>
                <a:gd name="connsiteX58" fmla="*/ 891636 w 4261192"/>
                <a:gd name="connsiteY58" fmla="*/ 121883 h 171312"/>
                <a:gd name="connsiteX59" fmla="*/ 863208 w 4261192"/>
                <a:gd name="connsiteY59" fmla="*/ 101866 h 171312"/>
                <a:gd name="connsiteX60" fmla="*/ 852430 w 4261192"/>
                <a:gd name="connsiteY60" fmla="*/ 99499 h 171312"/>
                <a:gd name="connsiteX61" fmla="*/ 805760 w 4261192"/>
                <a:gd name="connsiteY61" fmla="*/ 50699 h 171312"/>
                <a:gd name="connsiteX62" fmla="*/ 866051 w 4261192"/>
                <a:gd name="connsiteY62" fmla="*/ 116 h 171312"/>
                <a:gd name="connsiteX63" fmla="*/ 924329 w 4261192"/>
                <a:gd name="connsiteY63" fmla="*/ 18952 h 171312"/>
                <a:gd name="connsiteX64" fmla="*/ 1032456 w 4261192"/>
                <a:gd name="connsiteY64" fmla="*/ 168554 h 171312"/>
                <a:gd name="connsiteX65" fmla="*/ 1000000 w 4261192"/>
                <a:gd name="connsiteY65" fmla="*/ 168554 h 171312"/>
                <a:gd name="connsiteX66" fmla="*/ 1000000 w 4261192"/>
                <a:gd name="connsiteY66" fmla="*/ 2726 h 171312"/>
                <a:gd name="connsiteX67" fmla="*/ 1032456 w 4261192"/>
                <a:gd name="connsiteY67" fmla="*/ 2726 h 171312"/>
                <a:gd name="connsiteX68" fmla="*/ 1197369 w 4261192"/>
                <a:gd name="connsiteY68" fmla="*/ 168554 h 171312"/>
                <a:gd name="connsiteX69" fmla="*/ 1166336 w 4261192"/>
                <a:gd name="connsiteY69" fmla="*/ 168554 h 171312"/>
                <a:gd name="connsiteX70" fmla="*/ 1094792 w 4261192"/>
                <a:gd name="connsiteY70" fmla="*/ 60762 h 171312"/>
                <a:gd name="connsiteX71" fmla="*/ 1094792 w 4261192"/>
                <a:gd name="connsiteY71" fmla="*/ 168554 h 171312"/>
                <a:gd name="connsiteX72" fmla="*/ 1062573 w 4261192"/>
                <a:gd name="connsiteY72" fmla="*/ 168554 h 171312"/>
                <a:gd name="connsiteX73" fmla="*/ 1062573 w 4261192"/>
                <a:gd name="connsiteY73" fmla="*/ 2726 h 171312"/>
                <a:gd name="connsiteX74" fmla="*/ 1093607 w 4261192"/>
                <a:gd name="connsiteY74" fmla="*/ 2726 h 171312"/>
                <a:gd name="connsiteX75" fmla="*/ 1165270 w 4261192"/>
                <a:gd name="connsiteY75" fmla="*/ 110749 h 171312"/>
                <a:gd name="connsiteX76" fmla="*/ 1165270 w 4261192"/>
                <a:gd name="connsiteY76" fmla="*/ 2726 h 171312"/>
                <a:gd name="connsiteX77" fmla="*/ 1197369 w 4261192"/>
                <a:gd name="connsiteY77" fmla="*/ 2726 h 171312"/>
                <a:gd name="connsiteX78" fmla="*/ 1328348 w 4261192"/>
                <a:gd name="connsiteY78" fmla="*/ 43945 h 171312"/>
                <a:gd name="connsiteX79" fmla="*/ 1287955 w 4261192"/>
                <a:gd name="connsiteY79" fmla="*/ 30323 h 171312"/>
                <a:gd name="connsiteX80" fmla="*/ 1260950 w 4261192"/>
                <a:gd name="connsiteY80" fmla="*/ 49275 h 171312"/>
                <a:gd name="connsiteX81" fmla="*/ 1290444 w 4261192"/>
                <a:gd name="connsiteY81" fmla="*/ 69292 h 171312"/>
                <a:gd name="connsiteX82" fmla="*/ 1300274 w 4261192"/>
                <a:gd name="connsiteY82" fmla="*/ 71543 h 171312"/>
                <a:gd name="connsiteX83" fmla="*/ 1347181 w 4261192"/>
                <a:gd name="connsiteY83" fmla="*/ 118804 h 171312"/>
                <a:gd name="connsiteX84" fmla="*/ 1284758 w 4261192"/>
                <a:gd name="connsiteY84" fmla="*/ 171158 h 171312"/>
                <a:gd name="connsiteX85" fmla="*/ 1221506 w 4261192"/>
                <a:gd name="connsiteY85" fmla="*/ 148653 h 171312"/>
                <a:gd name="connsiteX86" fmla="*/ 1240221 w 4261192"/>
                <a:gd name="connsiteY86" fmla="*/ 124256 h 171312"/>
                <a:gd name="connsiteX87" fmla="*/ 1284758 w 4261192"/>
                <a:gd name="connsiteY87" fmla="*/ 141072 h 171312"/>
                <a:gd name="connsiteX88" fmla="*/ 1312711 w 4261192"/>
                <a:gd name="connsiteY88" fmla="*/ 121883 h 171312"/>
                <a:gd name="connsiteX89" fmla="*/ 1284284 w 4261192"/>
                <a:gd name="connsiteY89" fmla="*/ 101866 h 171312"/>
                <a:gd name="connsiteX90" fmla="*/ 1273506 w 4261192"/>
                <a:gd name="connsiteY90" fmla="*/ 99499 h 171312"/>
                <a:gd name="connsiteX91" fmla="*/ 1226836 w 4261192"/>
                <a:gd name="connsiteY91" fmla="*/ 50699 h 171312"/>
                <a:gd name="connsiteX92" fmla="*/ 1287126 w 4261192"/>
                <a:gd name="connsiteY92" fmla="*/ 116 h 171312"/>
                <a:gd name="connsiteX93" fmla="*/ 1345404 w 4261192"/>
                <a:gd name="connsiteY93" fmla="*/ 18952 h 171312"/>
                <a:gd name="connsiteX94" fmla="*/ 1481580 w 4261192"/>
                <a:gd name="connsiteY94" fmla="*/ 32811 h 171312"/>
                <a:gd name="connsiteX95" fmla="*/ 1436214 w 4261192"/>
                <a:gd name="connsiteY95" fmla="*/ 32811 h 171312"/>
                <a:gd name="connsiteX96" fmla="*/ 1436214 w 4261192"/>
                <a:gd name="connsiteY96" fmla="*/ 168554 h 171312"/>
                <a:gd name="connsiteX97" fmla="*/ 1403759 w 4261192"/>
                <a:gd name="connsiteY97" fmla="*/ 168554 h 171312"/>
                <a:gd name="connsiteX98" fmla="*/ 1403759 w 4261192"/>
                <a:gd name="connsiteY98" fmla="*/ 32811 h 171312"/>
                <a:gd name="connsiteX99" fmla="*/ 1358393 w 4261192"/>
                <a:gd name="connsiteY99" fmla="*/ 32811 h 171312"/>
                <a:gd name="connsiteX100" fmla="*/ 1358393 w 4261192"/>
                <a:gd name="connsiteY100" fmla="*/ 2726 h 171312"/>
                <a:gd name="connsiteX101" fmla="*/ 1481580 w 4261192"/>
                <a:gd name="connsiteY101" fmla="*/ 2726 h 171312"/>
                <a:gd name="connsiteX102" fmla="*/ 1532226 w 4261192"/>
                <a:gd name="connsiteY102" fmla="*/ 168554 h 171312"/>
                <a:gd name="connsiteX103" fmla="*/ 1499770 w 4261192"/>
                <a:gd name="connsiteY103" fmla="*/ 168554 h 171312"/>
                <a:gd name="connsiteX104" fmla="*/ 1499770 w 4261192"/>
                <a:gd name="connsiteY104" fmla="*/ 2726 h 171312"/>
                <a:gd name="connsiteX105" fmla="*/ 1532226 w 4261192"/>
                <a:gd name="connsiteY105" fmla="*/ 2726 h 171312"/>
                <a:gd name="connsiteX106" fmla="*/ 1673451 w 4261192"/>
                <a:gd name="connsiteY106" fmla="*/ 32811 h 171312"/>
                <a:gd name="connsiteX107" fmla="*/ 1628085 w 4261192"/>
                <a:gd name="connsiteY107" fmla="*/ 32811 h 171312"/>
                <a:gd name="connsiteX108" fmla="*/ 1628085 w 4261192"/>
                <a:gd name="connsiteY108" fmla="*/ 168554 h 171312"/>
                <a:gd name="connsiteX109" fmla="*/ 1595629 w 4261192"/>
                <a:gd name="connsiteY109" fmla="*/ 168554 h 171312"/>
                <a:gd name="connsiteX110" fmla="*/ 1595629 w 4261192"/>
                <a:gd name="connsiteY110" fmla="*/ 32811 h 171312"/>
                <a:gd name="connsiteX111" fmla="*/ 1550263 w 4261192"/>
                <a:gd name="connsiteY111" fmla="*/ 32811 h 171312"/>
                <a:gd name="connsiteX112" fmla="*/ 1550263 w 4261192"/>
                <a:gd name="connsiteY112" fmla="*/ 2726 h 171312"/>
                <a:gd name="connsiteX113" fmla="*/ 1673451 w 4261192"/>
                <a:gd name="connsiteY113" fmla="*/ 2726 h 171312"/>
                <a:gd name="connsiteX114" fmla="*/ 1819330 w 4261192"/>
                <a:gd name="connsiteY114" fmla="*/ 107792 h 171312"/>
                <a:gd name="connsiteX115" fmla="*/ 1754776 w 4261192"/>
                <a:gd name="connsiteY115" fmla="*/ 171158 h 171312"/>
                <a:gd name="connsiteX116" fmla="*/ 1690102 w 4261192"/>
                <a:gd name="connsiteY116" fmla="*/ 107792 h 171312"/>
                <a:gd name="connsiteX117" fmla="*/ 1690102 w 4261192"/>
                <a:gd name="connsiteY117" fmla="*/ 2726 h 171312"/>
                <a:gd name="connsiteX118" fmla="*/ 1722558 w 4261192"/>
                <a:gd name="connsiteY118" fmla="*/ 2726 h 171312"/>
                <a:gd name="connsiteX119" fmla="*/ 1722558 w 4261192"/>
                <a:gd name="connsiteY119" fmla="*/ 106131 h 171312"/>
                <a:gd name="connsiteX120" fmla="*/ 1754776 w 4261192"/>
                <a:gd name="connsiteY120" fmla="*/ 139891 h 171312"/>
                <a:gd name="connsiteX121" fmla="*/ 1786995 w 4261192"/>
                <a:gd name="connsiteY121" fmla="*/ 106131 h 171312"/>
                <a:gd name="connsiteX122" fmla="*/ 1786995 w 4261192"/>
                <a:gd name="connsiteY122" fmla="*/ 2726 h 171312"/>
                <a:gd name="connsiteX123" fmla="*/ 1819330 w 4261192"/>
                <a:gd name="connsiteY123" fmla="*/ 2726 h 171312"/>
                <a:gd name="connsiteX124" fmla="*/ 1975766 w 4261192"/>
                <a:gd name="connsiteY124" fmla="*/ 107792 h 171312"/>
                <a:gd name="connsiteX125" fmla="*/ 1911212 w 4261192"/>
                <a:gd name="connsiteY125" fmla="*/ 171158 h 171312"/>
                <a:gd name="connsiteX126" fmla="*/ 1846538 w 4261192"/>
                <a:gd name="connsiteY126" fmla="*/ 107792 h 171312"/>
                <a:gd name="connsiteX127" fmla="*/ 1846538 w 4261192"/>
                <a:gd name="connsiteY127" fmla="*/ 2726 h 171312"/>
                <a:gd name="connsiteX128" fmla="*/ 1878994 w 4261192"/>
                <a:gd name="connsiteY128" fmla="*/ 2726 h 171312"/>
                <a:gd name="connsiteX129" fmla="*/ 1878994 w 4261192"/>
                <a:gd name="connsiteY129" fmla="*/ 106131 h 171312"/>
                <a:gd name="connsiteX130" fmla="*/ 1911212 w 4261192"/>
                <a:gd name="connsiteY130" fmla="*/ 139891 h 171312"/>
                <a:gd name="connsiteX131" fmla="*/ 1943431 w 4261192"/>
                <a:gd name="connsiteY131" fmla="*/ 106131 h 171312"/>
                <a:gd name="connsiteX132" fmla="*/ 1943431 w 4261192"/>
                <a:gd name="connsiteY132" fmla="*/ 2726 h 171312"/>
                <a:gd name="connsiteX133" fmla="*/ 1975766 w 4261192"/>
                <a:gd name="connsiteY133" fmla="*/ 2726 h 171312"/>
                <a:gd name="connsiteX134" fmla="*/ 2115620 w 4261192"/>
                <a:gd name="connsiteY134" fmla="*/ 32811 h 171312"/>
                <a:gd name="connsiteX135" fmla="*/ 2070254 w 4261192"/>
                <a:gd name="connsiteY135" fmla="*/ 32811 h 171312"/>
                <a:gd name="connsiteX136" fmla="*/ 2070254 w 4261192"/>
                <a:gd name="connsiteY136" fmla="*/ 168554 h 171312"/>
                <a:gd name="connsiteX137" fmla="*/ 2037798 w 4261192"/>
                <a:gd name="connsiteY137" fmla="*/ 168554 h 171312"/>
                <a:gd name="connsiteX138" fmla="*/ 2037798 w 4261192"/>
                <a:gd name="connsiteY138" fmla="*/ 32811 h 171312"/>
                <a:gd name="connsiteX139" fmla="*/ 1992432 w 4261192"/>
                <a:gd name="connsiteY139" fmla="*/ 32811 h 171312"/>
                <a:gd name="connsiteX140" fmla="*/ 1992432 w 4261192"/>
                <a:gd name="connsiteY140" fmla="*/ 2726 h 171312"/>
                <a:gd name="connsiteX141" fmla="*/ 2115620 w 4261192"/>
                <a:gd name="connsiteY141" fmla="*/ 2726 h 171312"/>
                <a:gd name="connsiteX142" fmla="*/ 2315301 w 4261192"/>
                <a:gd name="connsiteY142" fmla="*/ 2726 h 171312"/>
                <a:gd name="connsiteX143" fmla="*/ 2259274 w 4261192"/>
                <a:gd name="connsiteY143" fmla="*/ 168554 h 171312"/>
                <a:gd name="connsiteX144" fmla="*/ 2220423 w 4261192"/>
                <a:gd name="connsiteY144" fmla="*/ 168554 h 171312"/>
                <a:gd name="connsiteX145" fmla="*/ 2164396 w 4261192"/>
                <a:gd name="connsiteY145" fmla="*/ 2726 h 171312"/>
                <a:gd name="connsiteX146" fmla="*/ 2198747 w 4261192"/>
                <a:gd name="connsiteY146" fmla="*/ 2726 h 171312"/>
                <a:gd name="connsiteX147" fmla="*/ 2240085 w 4261192"/>
                <a:gd name="connsiteY147" fmla="*/ 133254 h 171312"/>
                <a:gd name="connsiteX148" fmla="*/ 2281661 w 4261192"/>
                <a:gd name="connsiteY148" fmla="*/ 2726 h 171312"/>
                <a:gd name="connsiteX149" fmla="*/ 2473272 w 4261192"/>
                <a:gd name="connsiteY149" fmla="*/ 85640 h 171312"/>
                <a:gd name="connsiteX150" fmla="*/ 2396399 w 4261192"/>
                <a:gd name="connsiteY150" fmla="*/ 171279 h 171312"/>
                <a:gd name="connsiteX151" fmla="*/ 2319525 w 4261192"/>
                <a:gd name="connsiteY151" fmla="*/ 85640 h 171312"/>
                <a:gd name="connsiteX152" fmla="*/ 2396399 w 4261192"/>
                <a:gd name="connsiteY152" fmla="*/ 0 h 171312"/>
                <a:gd name="connsiteX153" fmla="*/ 2473272 w 4261192"/>
                <a:gd name="connsiteY153" fmla="*/ 85640 h 171312"/>
                <a:gd name="connsiteX154" fmla="*/ 2353165 w 4261192"/>
                <a:gd name="connsiteY154" fmla="*/ 85640 h 171312"/>
                <a:gd name="connsiteX155" fmla="*/ 2396399 w 4261192"/>
                <a:gd name="connsiteY155" fmla="*/ 139891 h 171312"/>
                <a:gd name="connsiteX156" fmla="*/ 2439633 w 4261192"/>
                <a:gd name="connsiteY156" fmla="*/ 85640 h 171312"/>
                <a:gd name="connsiteX157" fmla="*/ 2396399 w 4261192"/>
                <a:gd name="connsiteY157" fmla="*/ 31388 h 171312"/>
                <a:gd name="connsiteX158" fmla="*/ 2353164 w 4261192"/>
                <a:gd name="connsiteY158" fmla="*/ 85640 h 171312"/>
                <a:gd name="connsiteX159" fmla="*/ 2644881 w 4261192"/>
                <a:gd name="connsiteY159" fmla="*/ 85640 h 171312"/>
                <a:gd name="connsiteX160" fmla="*/ 2568008 w 4261192"/>
                <a:gd name="connsiteY160" fmla="*/ 171279 h 171312"/>
                <a:gd name="connsiteX161" fmla="*/ 2491134 w 4261192"/>
                <a:gd name="connsiteY161" fmla="*/ 85640 h 171312"/>
                <a:gd name="connsiteX162" fmla="*/ 2568008 w 4261192"/>
                <a:gd name="connsiteY162" fmla="*/ 0 h 171312"/>
                <a:gd name="connsiteX163" fmla="*/ 2644881 w 4261192"/>
                <a:gd name="connsiteY163" fmla="*/ 85640 h 171312"/>
                <a:gd name="connsiteX164" fmla="*/ 2524773 w 4261192"/>
                <a:gd name="connsiteY164" fmla="*/ 85640 h 171312"/>
                <a:gd name="connsiteX165" fmla="*/ 2568008 w 4261192"/>
                <a:gd name="connsiteY165" fmla="*/ 139891 h 171312"/>
                <a:gd name="connsiteX166" fmla="*/ 2611242 w 4261192"/>
                <a:gd name="connsiteY166" fmla="*/ 85640 h 171312"/>
                <a:gd name="connsiteX167" fmla="*/ 2568008 w 4261192"/>
                <a:gd name="connsiteY167" fmla="*/ 31388 h 171312"/>
                <a:gd name="connsiteX168" fmla="*/ 2524773 w 4261192"/>
                <a:gd name="connsiteY168" fmla="*/ 85640 h 171312"/>
                <a:gd name="connsiteX169" fmla="*/ 2709531 w 4261192"/>
                <a:gd name="connsiteY169" fmla="*/ 103290 h 171312"/>
                <a:gd name="connsiteX170" fmla="*/ 2701358 w 4261192"/>
                <a:gd name="connsiteY170" fmla="*/ 103290 h 171312"/>
                <a:gd name="connsiteX171" fmla="*/ 2701358 w 4261192"/>
                <a:gd name="connsiteY171" fmla="*/ 168554 h 171312"/>
                <a:gd name="connsiteX172" fmla="*/ 2668902 w 4261192"/>
                <a:gd name="connsiteY172" fmla="*/ 168554 h 171312"/>
                <a:gd name="connsiteX173" fmla="*/ 2668902 w 4261192"/>
                <a:gd name="connsiteY173" fmla="*/ 2726 h 171312"/>
                <a:gd name="connsiteX174" fmla="*/ 2730733 w 4261192"/>
                <a:gd name="connsiteY174" fmla="*/ 2726 h 171312"/>
                <a:gd name="connsiteX175" fmla="*/ 2788774 w 4261192"/>
                <a:gd name="connsiteY175" fmla="*/ 53893 h 171312"/>
                <a:gd name="connsiteX176" fmla="*/ 2744354 w 4261192"/>
                <a:gd name="connsiteY176" fmla="*/ 102340 h 171312"/>
                <a:gd name="connsiteX177" fmla="*/ 2790076 w 4261192"/>
                <a:gd name="connsiteY177" fmla="*/ 168554 h 171312"/>
                <a:gd name="connsiteX178" fmla="*/ 2751935 w 4261192"/>
                <a:gd name="connsiteY178" fmla="*/ 168554 h 171312"/>
                <a:gd name="connsiteX179" fmla="*/ 2701358 w 4261192"/>
                <a:gd name="connsiteY179" fmla="*/ 75692 h 171312"/>
                <a:gd name="connsiteX180" fmla="*/ 2730378 w 4261192"/>
                <a:gd name="connsiteY180" fmla="*/ 75692 h 171312"/>
                <a:gd name="connsiteX181" fmla="*/ 2755608 w 4261192"/>
                <a:gd name="connsiteY181" fmla="*/ 53893 h 171312"/>
                <a:gd name="connsiteX182" fmla="*/ 2730378 w 4261192"/>
                <a:gd name="connsiteY182" fmla="*/ 32453 h 171312"/>
                <a:gd name="connsiteX183" fmla="*/ 2701358 w 4261192"/>
                <a:gd name="connsiteY183" fmla="*/ 32453 h 171312"/>
                <a:gd name="connsiteX184" fmla="*/ 2994269 w 4261192"/>
                <a:gd name="connsiteY184" fmla="*/ 2726 h 171312"/>
                <a:gd name="connsiteX185" fmla="*/ 2994269 w 4261192"/>
                <a:gd name="connsiteY185" fmla="*/ 168554 h 171312"/>
                <a:gd name="connsiteX186" fmla="*/ 2961933 w 4261192"/>
                <a:gd name="connsiteY186" fmla="*/ 168554 h 171312"/>
                <a:gd name="connsiteX187" fmla="*/ 2961933 w 4261192"/>
                <a:gd name="connsiteY187" fmla="*/ 99852 h 171312"/>
                <a:gd name="connsiteX188" fmla="*/ 2895127 w 4261192"/>
                <a:gd name="connsiteY188" fmla="*/ 99852 h 171312"/>
                <a:gd name="connsiteX189" fmla="*/ 2895127 w 4261192"/>
                <a:gd name="connsiteY189" fmla="*/ 168554 h 171312"/>
                <a:gd name="connsiteX190" fmla="*/ 2862672 w 4261192"/>
                <a:gd name="connsiteY190" fmla="*/ 168554 h 171312"/>
                <a:gd name="connsiteX191" fmla="*/ 2862672 w 4261192"/>
                <a:gd name="connsiteY191" fmla="*/ 2726 h 171312"/>
                <a:gd name="connsiteX192" fmla="*/ 2895127 w 4261192"/>
                <a:gd name="connsiteY192" fmla="*/ 2726 h 171312"/>
                <a:gd name="connsiteX193" fmla="*/ 2895127 w 4261192"/>
                <a:gd name="connsiteY193" fmla="*/ 69888 h 171312"/>
                <a:gd name="connsiteX194" fmla="*/ 2961932 w 4261192"/>
                <a:gd name="connsiteY194" fmla="*/ 69888 h 171312"/>
                <a:gd name="connsiteX195" fmla="*/ 2961932 w 4261192"/>
                <a:gd name="connsiteY195" fmla="*/ 2726 h 171312"/>
                <a:gd name="connsiteX196" fmla="*/ 3134484 w 4261192"/>
                <a:gd name="connsiteY196" fmla="*/ 139058 h 171312"/>
                <a:gd name="connsiteX197" fmla="*/ 3134484 w 4261192"/>
                <a:gd name="connsiteY197" fmla="*/ 168554 h 171312"/>
                <a:gd name="connsiteX198" fmla="*/ 3024444 w 4261192"/>
                <a:gd name="connsiteY198" fmla="*/ 168554 h 171312"/>
                <a:gd name="connsiteX199" fmla="*/ 3024444 w 4261192"/>
                <a:gd name="connsiteY199" fmla="*/ 2726 h 171312"/>
                <a:gd name="connsiteX200" fmla="*/ 3134128 w 4261192"/>
                <a:gd name="connsiteY200" fmla="*/ 2726 h 171312"/>
                <a:gd name="connsiteX201" fmla="*/ 3134128 w 4261192"/>
                <a:gd name="connsiteY201" fmla="*/ 32216 h 171312"/>
                <a:gd name="connsiteX202" fmla="*/ 3056899 w 4261192"/>
                <a:gd name="connsiteY202" fmla="*/ 32216 h 171312"/>
                <a:gd name="connsiteX203" fmla="*/ 3056899 w 4261192"/>
                <a:gd name="connsiteY203" fmla="*/ 70119 h 171312"/>
                <a:gd name="connsiteX204" fmla="*/ 3130101 w 4261192"/>
                <a:gd name="connsiteY204" fmla="*/ 70119 h 171312"/>
                <a:gd name="connsiteX205" fmla="*/ 3130101 w 4261192"/>
                <a:gd name="connsiteY205" fmla="*/ 99615 h 171312"/>
                <a:gd name="connsiteX206" fmla="*/ 3056899 w 4261192"/>
                <a:gd name="connsiteY206" fmla="*/ 99615 h 171312"/>
                <a:gd name="connsiteX207" fmla="*/ 3056899 w 4261192"/>
                <a:gd name="connsiteY207" fmla="*/ 139058 h 171312"/>
                <a:gd name="connsiteX208" fmla="*/ 3272788 w 4261192"/>
                <a:gd name="connsiteY208" fmla="*/ 32811 h 171312"/>
                <a:gd name="connsiteX209" fmla="*/ 3227422 w 4261192"/>
                <a:gd name="connsiteY209" fmla="*/ 32811 h 171312"/>
                <a:gd name="connsiteX210" fmla="*/ 3227422 w 4261192"/>
                <a:gd name="connsiteY210" fmla="*/ 168554 h 171312"/>
                <a:gd name="connsiteX211" fmla="*/ 3194966 w 4261192"/>
                <a:gd name="connsiteY211" fmla="*/ 168554 h 171312"/>
                <a:gd name="connsiteX212" fmla="*/ 3194966 w 4261192"/>
                <a:gd name="connsiteY212" fmla="*/ 32811 h 171312"/>
                <a:gd name="connsiteX213" fmla="*/ 3149600 w 4261192"/>
                <a:gd name="connsiteY213" fmla="*/ 32811 h 171312"/>
                <a:gd name="connsiteX214" fmla="*/ 3149600 w 4261192"/>
                <a:gd name="connsiteY214" fmla="*/ 2726 h 171312"/>
                <a:gd name="connsiteX215" fmla="*/ 3272788 w 4261192"/>
                <a:gd name="connsiteY215" fmla="*/ 2726 h 171312"/>
                <a:gd name="connsiteX216" fmla="*/ 3429000 w 4261192"/>
                <a:gd name="connsiteY216" fmla="*/ 131003 h 171312"/>
                <a:gd name="connsiteX217" fmla="*/ 3367997 w 4261192"/>
                <a:gd name="connsiteY217" fmla="*/ 131003 h 171312"/>
                <a:gd name="connsiteX218" fmla="*/ 3355916 w 4261192"/>
                <a:gd name="connsiteY218" fmla="*/ 168554 h 171312"/>
                <a:gd name="connsiteX219" fmla="*/ 3322275 w 4261192"/>
                <a:gd name="connsiteY219" fmla="*/ 168554 h 171312"/>
                <a:gd name="connsiteX220" fmla="*/ 3379606 w 4261192"/>
                <a:gd name="connsiteY220" fmla="*/ 2726 h 171312"/>
                <a:gd name="connsiteX221" fmla="*/ 3417983 w 4261192"/>
                <a:gd name="connsiteY221" fmla="*/ 2726 h 171312"/>
                <a:gd name="connsiteX222" fmla="*/ 3475313 w 4261192"/>
                <a:gd name="connsiteY222" fmla="*/ 168554 h 171312"/>
                <a:gd name="connsiteX223" fmla="*/ 3441081 w 4261192"/>
                <a:gd name="connsiteY223" fmla="*/ 168554 h 171312"/>
                <a:gd name="connsiteX224" fmla="*/ 3419405 w 4261192"/>
                <a:gd name="connsiteY224" fmla="*/ 101513 h 171312"/>
                <a:gd name="connsiteX225" fmla="*/ 3398439 w 4261192"/>
                <a:gd name="connsiteY225" fmla="*/ 36602 h 171312"/>
                <a:gd name="connsiteX226" fmla="*/ 3377592 w 4261192"/>
                <a:gd name="connsiteY226" fmla="*/ 101513 h 171312"/>
                <a:gd name="connsiteX227" fmla="*/ 3532724 w 4261192"/>
                <a:gd name="connsiteY227" fmla="*/ 103290 h 171312"/>
                <a:gd name="connsiteX228" fmla="*/ 3524552 w 4261192"/>
                <a:gd name="connsiteY228" fmla="*/ 103290 h 171312"/>
                <a:gd name="connsiteX229" fmla="*/ 3524552 w 4261192"/>
                <a:gd name="connsiteY229" fmla="*/ 168554 h 171312"/>
                <a:gd name="connsiteX230" fmla="*/ 3492096 w 4261192"/>
                <a:gd name="connsiteY230" fmla="*/ 168554 h 171312"/>
                <a:gd name="connsiteX231" fmla="*/ 3492096 w 4261192"/>
                <a:gd name="connsiteY231" fmla="*/ 2726 h 171312"/>
                <a:gd name="connsiteX232" fmla="*/ 3553928 w 4261192"/>
                <a:gd name="connsiteY232" fmla="*/ 2726 h 171312"/>
                <a:gd name="connsiteX233" fmla="*/ 3611968 w 4261192"/>
                <a:gd name="connsiteY233" fmla="*/ 53893 h 171312"/>
                <a:gd name="connsiteX234" fmla="*/ 3567548 w 4261192"/>
                <a:gd name="connsiteY234" fmla="*/ 102340 h 171312"/>
                <a:gd name="connsiteX235" fmla="*/ 3613270 w 4261192"/>
                <a:gd name="connsiteY235" fmla="*/ 168554 h 171312"/>
                <a:gd name="connsiteX236" fmla="*/ 3575129 w 4261192"/>
                <a:gd name="connsiteY236" fmla="*/ 168554 h 171312"/>
                <a:gd name="connsiteX237" fmla="*/ 3524552 w 4261192"/>
                <a:gd name="connsiteY237" fmla="*/ 75692 h 171312"/>
                <a:gd name="connsiteX238" fmla="*/ 3553572 w 4261192"/>
                <a:gd name="connsiteY238" fmla="*/ 75692 h 171312"/>
                <a:gd name="connsiteX239" fmla="*/ 3578802 w 4261192"/>
                <a:gd name="connsiteY239" fmla="*/ 53893 h 171312"/>
                <a:gd name="connsiteX240" fmla="*/ 3553572 w 4261192"/>
                <a:gd name="connsiteY240" fmla="*/ 32453 h 171312"/>
                <a:gd name="connsiteX241" fmla="*/ 3524552 w 4261192"/>
                <a:gd name="connsiteY241" fmla="*/ 32453 h 171312"/>
                <a:gd name="connsiteX242" fmla="*/ 3769349 w 4261192"/>
                <a:gd name="connsiteY242" fmla="*/ 37429 h 171312"/>
                <a:gd name="connsiteX243" fmla="*/ 3741394 w 4261192"/>
                <a:gd name="connsiteY243" fmla="*/ 52712 h 171312"/>
                <a:gd name="connsiteX244" fmla="*/ 3705860 w 4261192"/>
                <a:gd name="connsiteY244" fmla="*/ 31388 h 171312"/>
                <a:gd name="connsiteX245" fmla="*/ 3663099 w 4261192"/>
                <a:gd name="connsiteY245" fmla="*/ 85640 h 171312"/>
                <a:gd name="connsiteX246" fmla="*/ 3705979 w 4261192"/>
                <a:gd name="connsiteY246" fmla="*/ 139891 h 171312"/>
                <a:gd name="connsiteX247" fmla="*/ 3741750 w 4261192"/>
                <a:gd name="connsiteY247" fmla="*/ 118688 h 171312"/>
                <a:gd name="connsiteX248" fmla="*/ 3768520 w 4261192"/>
                <a:gd name="connsiteY248" fmla="*/ 135626 h 171312"/>
                <a:gd name="connsiteX249" fmla="*/ 3705979 w 4261192"/>
                <a:gd name="connsiteY249" fmla="*/ 171279 h 171312"/>
                <a:gd name="connsiteX250" fmla="*/ 3629460 w 4261192"/>
                <a:gd name="connsiteY250" fmla="*/ 85640 h 171312"/>
                <a:gd name="connsiteX251" fmla="*/ 3705979 w 4261192"/>
                <a:gd name="connsiteY251" fmla="*/ 0 h 171312"/>
                <a:gd name="connsiteX252" fmla="*/ 3769349 w 4261192"/>
                <a:gd name="connsiteY252" fmla="*/ 37429 h 171312"/>
                <a:gd name="connsiteX253" fmla="*/ 3922825 w 4261192"/>
                <a:gd name="connsiteY253" fmla="*/ 2726 h 171312"/>
                <a:gd name="connsiteX254" fmla="*/ 3922825 w 4261192"/>
                <a:gd name="connsiteY254" fmla="*/ 168554 h 171312"/>
                <a:gd name="connsiteX255" fmla="*/ 3890488 w 4261192"/>
                <a:gd name="connsiteY255" fmla="*/ 168554 h 171312"/>
                <a:gd name="connsiteX256" fmla="*/ 3890488 w 4261192"/>
                <a:gd name="connsiteY256" fmla="*/ 99852 h 171312"/>
                <a:gd name="connsiteX257" fmla="*/ 3823683 w 4261192"/>
                <a:gd name="connsiteY257" fmla="*/ 99852 h 171312"/>
                <a:gd name="connsiteX258" fmla="*/ 3823683 w 4261192"/>
                <a:gd name="connsiteY258" fmla="*/ 168554 h 171312"/>
                <a:gd name="connsiteX259" fmla="*/ 3791228 w 4261192"/>
                <a:gd name="connsiteY259" fmla="*/ 168554 h 171312"/>
                <a:gd name="connsiteX260" fmla="*/ 3791228 w 4261192"/>
                <a:gd name="connsiteY260" fmla="*/ 2726 h 171312"/>
                <a:gd name="connsiteX261" fmla="*/ 3823683 w 4261192"/>
                <a:gd name="connsiteY261" fmla="*/ 2726 h 171312"/>
                <a:gd name="connsiteX262" fmla="*/ 3823683 w 4261192"/>
                <a:gd name="connsiteY262" fmla="*/ 69888 h 171312"/>
                <a:gd name="connsiteX263" fmla="*/ 3890488 w 4261192"/>
                <a:gd name="connsiteY263" fmla="*/ 69888 h 171312"/>
                <a:gd name="connsiteX264" fmla="*/ 3890488 w 4261192"/>
                <a:gd name="connsiteY264" fmla="*/ 2726 h 171312"/>
                <a:gd name="connsiteX265" fmla="*/ 3985455 w 4261192"/>
                <a:gd name="connsiteY265" fmla="*/ 168554 h 171312"/>
                <a:gd name="connsiteX266" fmla="*/ 3952999 w 4261192"/>
                <a:gd name="connsiteY266" fmla="*/ 168554 h 171312"/>
                <a:gd name="connsiteX267" fmla="*/ 3952999 w 4261192"/>
                <a:gd name="connsiteY267" fmla="*/ 2726 h 171312"/>
                <a:gd name="connsiteX268" fmla="*/ 3985455 w 4261192"/>
                <a:gd name="connsiteY268" fmla="*/ 2726 h 171312"/>
                <a:gd name="connsiteX269" fmla="*/ 4125612 w 4261192"/>
                <a:gd name="connsiteY269" fmla="*/ 139058 h 171312"/>
                <a:gd name="connsiteX270" fmla="*/ 4125612 w 4261192"/>
                <a:gd name="connsiteY270" fmla="*/ 168554 h 171312"/>
                <a:gd name="connsiteX271" fmla="*/ 4015572 w 4261192"/>
                <a:gd name="connsiteY271" fmla="*/ 168554 h 171312"/>
                <a:gd name="connsiteX272" fmla="*/ 4015572 w 4261192"/>
                <a:gd name="connsiteY272" fmla="*/ 2726 h 171312"/>
                <a:gd name="connsiteX273" fmla="*/ 4125256 w 4261192"/>
                <a:gd name="connsiteY273" fmla="*/ 2726 h 171312"/>
                <a:gd name="connsiteX274" fmla="*/ 4125256 w 4261192"/>
                <a:gd name="connsiteY274" fmla="*/ 32216 h 171312"/>
                <a:gd name="connsiteX275" fmla="*/ 4048028 w 4261192"/>
                <a:gd name="connsiteY275" fmla="*/ 32216 h 171312"/>
                <a:gd name="connsiteX276" fmla="*/ 4048028 w 4261192"/>
                <a:gd name="connsiteY276" fmla="*/ 70119 h 171312"/>
                <a:gd name="connsiteX277" fmla="*/ 4121230 w 4261192"/>
                <a:gd name="connsiteY277" fmla="*/ 70119 h 171312"/>
                <a:gd name="connsiteX278" fmla="*/ 4121230 w 4261192"/>
                <a:gd name="connsiteY278" fmla="*/ 99615 h 171312"/>
                <a:gd name="connsiteX279" fmla="*/ 4048028 w 4261192"/>
                <a:gd name="connsiteY279" fmla="*/ 99615 h 171312"/>
                <a:gd name="connsiteX280" fmla="*/ 4048028 w 4261192"/>
                <a:gd name="connsiteY280" fmla="*/ 139058 h 171312"/>
                <a:gd name="connsiteX281" fmla="*/ 4185266 w 4261192"/>
                <a:gd name="connsiteY281" fmla="*/ 32216 h 171312"/>
                <a:gd name="connsiteX282" fmla="*/ 4185266 w 4261192"/>
                <a:gd name="connsiteY282" fmla="*/ 71427 h 171312"/>
                <a:gd name="connsiteX283" fmla="*/ 4256217 w 4261192"/>
                <a:gd name="connsiteY283" fmla="*/ 71427 h 171312"/>
                <a:gd name="connsiteX284" fmla="*/ 4256217 w 4261192"/>
                <a:gd name="connsiteY284" fmla="*/ 100917 h 171312"/>
                <a:gd name="connsiteX285" fmla="*/ 4185266 w 4261192"/>
                <a:gd name="connsiteY285" fmla="*/ 100917 h 171312"/>
                <a:gd name="connsiteX286" fmla="*/ 4185266 w 4261192"/>
                <a:gd name="connsiteY286" fmla="*/ 168554 h 171312"/>
                <a:gd name="connsiteX287" fmla="*/ 4152810 w 4261192"/>
                <a:gd name="connsiteY287" fmla="*/ 168554 h 171312"/>
                <a:gd name="connsiteX288" fmla="*/ 4152810 w 4261192"/>
                <a:gd name="connsiteY288" fmla="*/ 2726 h 171312"/>
                <a:gd name="connsiteX289" fmla="*/ 4261192 w 4261192"/>
                <a:gd name="connsiteY289" fmla="*/ 2726 h 171312"/>
                <a:gd name="connsiteX290" fmla="*/ 4261192 w 4261192"/>
                <a:gd name="connsiteY290" fmla="*/ 32216 h 17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</a:cxnLst>
              <a:rect l="l" t="t" r="r" b="b"/>
              <a:pathLst>
                <a:path w="4261192" h="171312">
                  <a:moveTo>
                    <a:pt x="150905" y="2726"/>
                  </a:moveTo>
                  <a:lnTo>
                    <a:pt x="94878" y="168554"/>
                  </a:lnTo>
                  <a:lnTo>
                    <a:pt x="56027" y="168554"/>
                  </a:lnTo>
                  <a:lnTo>
                    <a:pt x="0" y="2726"/>
                  </a:lnTo>
                  <a:lnTo>
                    <a:pt x="34351" y="2726"/>
                  </a:lnTo>
                  <a:lnTo>
                    <a:pt x="75689" y="133254"/>
                  </a:lnTo>
                  <a:lnTo>
                    <a:pt x="117265" y="2726"/>
                  </a:lnTo>
                  <a:close/>
                  <a:moveTo>
                    <a:pt x="275952" y="138468"/>
                  </a:moveTo>
                  <a:lnTo>
                    <a:pt x="275952" y="168554"/>
                  </a:lnTo>
                  <a:lnTo>
                    <a:pt x="167688" y="168554"/>
                  </a:lnTo>
                  <a:lnTo>
                    <a:pt x="167688" y="2726"/>
                  </a:lnTo>
                  <a:lnTo>
                    <a:pt x="200144" y="2726"/>
                  </a:lnTo>
                  <a:lnTo>
                    <a:pt x="200144" y="138468"/>
                  </a:lnTo>
                  <a:close/>
                  <a:moveTo>
                    <a:pt x="389730" y="131003"/>
                  </a:moveTo>
                  <a:lnTo>
                    <a:pt x="328728" y="131003"/>
                  </a:lnTo>
                  <a:lnTo>
                    <a:pt x="316646" y="168554"/>
                  </a:lnTo>
                  <a:lnTo>
                    <a:pt x="283006" y="168554"/>
                  </a:lnTo>
                  <a:lnTo>
                    <a:pt x="340336" y="2726"/>
                  </a:lnTo>
                  <a:lnTo>
                    <a:pt x="378713" y="2726"/>
                  </a:lnTo>
                  <a:lnTo>
                    <a:pt x="436044" y="168554"/>
                  </a:lnTo>
                  <a:lnTo>
                    <a:pt x="401812" y="168554"/>
                  </a:lnTo>
                  <a:close/>
                  <a:moveTo>
                    <a:pt x="380135" y="101513"/>
                  </a:moveTo>
                  <a:lnTo>
                    <a:pt x="359169" y="36602"/>
                  </a:lnTo>
                  <a:lnTo>
                    <a:pt x="338322" y="101513"/>
                  </a:lnTo>
                  <a:close/>
                  <a:moveTo>
                    <a:pt x="546522" y="131003"/>
                  </a:moveTo>
                  <a:lnTo>
                    <a:pt x="485520" y="131003"/>
                  </a:lnTo>
                  <a:lnTo>
                    <a:pt x="473438" y="168554"/>
                  </a:lnTo>
                  <a:lnTo>
                    <a:pt x="439798" y="168554"/>
                  </a:lnTo>
                  <a:lnTo>
                    <a:pt x="497128" y="2726"/>
                  </a:lnTo>
                  <a:lnTo>
                    <a:pt x="535505" y="2726"/>
                  </a:lnTo>
                  <a:lnTo>
                    <a:pt x="592836" y="168554"/>
                  </a:lnTo>
                  <a:lnTo>
                    <a:pt x="558603" y="168554"/>
                  </a:lnTo>
                  <a:close/>
                  <a:moveTo>
                    <a:pt x="536927" y="101513"/>
                  </a:moveTo>
                  <a:lnTo>
                    <a:pt x="515961" y="36602"/>
                  </a:lnTo>
                  <a:lnTo>
                    <a:pt x="495114" y="101513"/>
                  </a:lnTo>
                  <a:close/>
                  <a:moveTo>
                    <a:pt x="776277" y="168554"/>
                  </a:moveTo>
                  <a:lnTo>
                    <a:pt x="744059" y="168554"/>
                  </a:lnTo>
                  <a:lnTo>
                    <a:pt x="744059" y="46549"/>
                  </a:lnTo>
                  <a:lnTo>
                    <a:pt x="709473" y="141905"/>
                  </a:lnTo>
                  <a:lnTo>
                    <a:pt x="676544" y="141905"/>
                  </a:lnTo>
                  <a:lnTo>
                    <a:pt x="641956" y="47024"/>
                  </a:lnTo>
                  <a:lnTo>
                    <a:pt x="641956" y="168554"/>
                  </a:lnTo>
                  <a:lnTo>
                    <a:pt x="609619" y="168554"/>
                  </a:lnTo>
                  <a:lnTo>
                    <a:pt x="609619" y="2726"/>
                  </a:lnTo>
                  <a:lnTo>
                    <a:pt x="655341" y="2726"/>
                  </a:lnTo>
                  <a:lnTo>
                    <a:pt x="693007" y="103527"/>
                  </a:lnTo>
                  <a:lnTo>
                    <a:pt x="730674" y="2726"/>
                  </a:lnTo>
                  <a:lnTo>
                    <a:pt x="776277" y="2726"/>
                  </a:lnTo>
                  <a:close/>
                  <a:moveTo>
                    <a:pt x="907272" y="43945"/>
                  </a:moveTo>
                  <a:cubicBezTo>
                    <a:pt x="895608" y="35208"/>
                    <a:pt x="881453" y="30434"/>
                    <a:pt x="866879" y="30323"/>
                  </a:cubicBezTo>
                  <a:cubicBezTo>
                    <a:pt x="851126" y="30323"/>
                    <a:pt x="839874" y="37314"/>
                    <a:pt x="839874" y="49275"/>
                  </a:cubicBezTo>
                  <a:cubicBezTo>
                    <a:pt x="839874" y="60409"/>
                    <a:pt x="851363" y="65148"/>
                    <a:pt x="869368" y="69292"/>
                  </a:cubicBezTo>
                  <a:lnTo>
                    <a:pt x="879198" y="71543"/>
                  </a:lnTo>
                  <a:cubicBezTo>
                    <a:pt x="908101" y="78175"/>
                    <a:pt x="926105" y="92630"/>
                    <a:pt x="926105" y="118804"/>
                  </a:cubicBezTo>
                  <a:cubicBezTo>
                    <a:pt x="926105" y="153745"/>
                    <a:pt x="897440" y="171158"/>
                    <a:pt x="863682" y="171158"/>
                  </a:cubicBezTo>
                  <a:cubicBezTo>
                    <a:pt x="838689" y="171158"/>
                    <a:pt x="815709" y="162750"/>
                    <a:pt x="800429" y="148653"/>
                  </a:cubicBezTo>
                  <a:lnTo>
                    <a:pt x="819145" y="124256"/>
                  </a:lnTo>
                  <a:cubicBezTo>
                    <a:pt x="831478" y="135047"/>
                    <a:pt x="847295" y="141019"/>
                    <a:pt x="863682" y="141072"/>
                  </a:cubicBezTo>
                  <a:cubicBezTo>
                    <a:pt x="879673" y="141072"/>
                    <a:pt x="891636" y="134203"/>
                    <a:pt x="891636" y="121883"/>
                  </a:cubicBezTo>
                  <a:cubicBezTo>
                    <a:pt x="891636" y="110986"/>
                    <a:pt x="882160" y="106015"/>
                    <a:pt x="863208" y="101866"/>
                  </a:cubicBezTo>
                  <a:lnTo>
                    <a:pt x="852430" y="99499"/>
                  </a:lnTo>
                  <a:cubicBezTo>
                    <a:pt x="821988" y="92862"/>
                    <a:pt x="805760" y="76994"/>
                    <a:pt x="805760" y="50699"/>
                  </a:cubicBezTo>
                  <a:cubicBezTo>
                    <a:pt x="805760" y="20138"/>
                    <a:pt x="831108" y="116"/>
                    <a:pt x="866051" y="116"/>
                  </a:cubicBezTo>
                  <a:cubicBezTo>
                    <a:pt x="887021" y="-197"/>
                    <a:pt x="907508" y="6424"/>
                    <a:pt x="924329" y="18952"/>
                  </a:cubicBezTo>
                  <a:close/>
                  <a:moveTo>
                    <a:pt x="1032456" y="168554"/>
                  </a:moveTo>
                  <a:lnTo>
                    <a:pt x="1000000" y="168554"/>
                  </a:lnTo>
                  <a:lnTo>
                    <a:pt x="1000000" y="2726"/>
                  </a:lnTo>
                  <a:lnTo>
                    <a:pt x="1032456" y="2726"/>
                  </a:lnTo>
                  <a:close/>
                  <a:moveTo>
                    <a:pt x="1197369" y="168554"/>
                  </a:moveTo>
                  <a:lnTo>
                    <a:pt x="1166336" y="168554"/>
                  </a:lnTo>
                  <a:lnTo>
                    <a:pt x="1094792" y="60762"/>
                  </a:lnTo>
                  <a:lnTo>
                    <a:pt x="1094792" y="168554"/>
                  </a:lnTo>
                  <a:lnTo>
                    <a:pt x="1062573" y="168554"/>
                  </a:lnTo>
                  <a:lnTo>
                    <a:pt x="1062573" y="2726"/>
                  </a:lnTo>
                  <a:lnTo>
                    <a:pt x="1093607" y="2726"/>
                  </a:lnTo>
                  <a:lnTo>
                    <a:pt x="1165270" y="110749"/>
                  </a:lnTo>
                  <a:lnTo>
                    <a:pt x="1165270" y="2726"/>
                  </a:lnTo>
                  <a:lnTo>
                    <a:pt x="1197369" y="2726"/>
                  </a:lnTo>
                  <a:close/>
                  <a:moveTo>
                    <a:pt x="1328348" y="43945"/>
                  </a:moveTo>
                  <a:cubicBezTo>
                    <a:pt x="1316684" y="35208"/>
                    <a:pt x="1302529" y="30434"/>
                    <a:pt x="1287955" y="30323"/>
                  </a:cubicBezTo>
                  <a:cubicBezTo>
                    <a:pt x="1272202" y="30323"/>
                    <a:pt x="1260950" y="37314"/>
                    <a:pt x="1260950" y="49275"/>
                  </a:cubicBezTo>
                  <a:cubicBezTo>
                    <a:pt x="1260950" y="60409"/>
                    <a:pt x="1272439" y="65148"/>
                    <a:pt x="1290444" y="69292"/>
                  </a:cubicBezTo>
                  <a:lnTo>
                    <a:pt x="1300274" y="71543"/>
                  </a:lnTo>
                  <a:cubicBezTo>
                    <a:pt x="1329177" y="78175"/>
                    <a:pt x="1347181" y="92630"/>
                    <a:pt x="1347181" y="118804"/>
                  </a:cubicBezTo>
                  <a:cubicBezTo>
                    <a:pt x="1347181" y="153745"/>
                    <a:pt x="1318516" y="171158"/>
                    <a:pt x="1284758" y="171158"/>
                  </a:cubicBezTo>
                  <a:cubicBezTo>
                    <a:pt x="1259765" y="171158"/>
                    <a:pt x="1236785" y="162750"/>
                    <a:pt x="1221506" y="148653"/>
                  </a:cubicBezTo>
                  <a:lnTo>
                    <a:pt x="1240221" y="124256"/>
                  </a:lnTo>
                  <a:cubicBezTo>
                    <a:pt x="1252554" y="135047"/>
                    <a:pt x="1268371" y="141019"/>
                    <a:pt x="1284758" y="141072"/>
                  </a:cubicBezTo>
                  <a:cubicBezTo>
                    <a:pt x="1300749" y="141072"/>
                    <a:pt x="1312711" y="134203"/>
                    <a:pt x="1312711" y="121883"/>
                  </a:cubicBezTo>
                  <a:cubicBezTo>
                    <a:pt x="1312711" y="110986"/>
                    <a:pt x="1303236" y="106015"/>
                    <a:pt x="1284284" y="101866"/>
                  </a:cubicBezTo>
                  <a:lnTo>
                    <a:pt x="1273506" y="99499"/>
                  </a:lnTo>
                  <a:cubicBezTo>
                    <a:pt x="1243064" y="92862"/>
                    <a:pt x="1226836" y="76994"/>
                    <a:pt x="1226836" y="50699"/>
                  </a:cubicBezTo>
                  <a:cubicBezTo>
                    <a:pt x="1226836" y="20138"/>
                    <a:pt x="1252184" y="116"/>
                    <a:pt x="1287126" y="116"/>
                  </a:cubicBezTo>
                  <a:cubicBezTo>
                    <a:pt x="1308097" y="-198"/>
                    <a:pt x="1328584" y="6424"/>
                    <a:pt x="1345404" y="18952"/>
                  </a:cubicBezTo>
                  <a:close/>
                  <a:moveTo>
                    <a:pt x="1481580" y="32811"/>
                  </a:moveTo>
                  <a:lnTo>
                    <a:pt x="1436214" y="32811"/>
                  </a:lnTo>
                  <a:lnTo>
                    <a:pt x="1436214" y="168554"/>
                  </a:lnTo>
                  <a:lnTo>
                    <a:pt x="1403759" y="168554"/>
                  </a:lnTo>
                  <a:lnTo>
                    <a:pt x="1403759" y="32811"/>
                  </a:lnTo>
                  <a:lnTo>
                    <a:pt x="1358393" y="32811"/>
                  </a:lnTo>
                  <a:lnTo>
                    <a:pt x="1358393" y="2726"/>
                  </a:lnTo>
                  <a:lnTo>
                    <a:pt x="1481580" y="2726"/>
                  </a:lnTo>
                  <a:close/>
                  <a:moveTo>
                    <a:pt x="1532226" y="168554"/>
                  </a:moveTo>
                  <a:lnTo>
                    <a:pt x="1499770" y="168554"/>
                  </a:lnTo>
                  <a:lnTo>
                    <a:pt x="1499770" y="2726"/>
                  </a:lnTo>
                  <a:lnTo>
                    <a:pt x="1532226" y="2726"/>
                  </a:lnTo>
                  <a:close/>
                  <a:moveTo>
                    <a:pt x="1673451" y="32811"/>
                  </a:moveTo>
                  <a:lnTo>
                    <a:pt x="1628085" y="32811"/>
                  </a:lnTo>
                  <a:lnTo>
                    <a:pt x="1628085" y="168554"/>
                  </a:lnTo>
                  <a:lnTo>
                    <a:pt x="1595629" y="168554"/>
                  </a:lnTo>
                  <a:lnTo>
                    <a:pt x="1595629" y="32811"/>
                  </a:lnTo>
                  <a:lnTo>
                    <a:pt x="1550263" y="32811"/>
                  </a:lnTo>
                  <a:lnTo>
                    <a:pt x="1550263" y="2726"/>
                  </a:lnTo>
                  <a:lnTo>
                    <a:pt x="1673451" y="2726"/>
                  </a:lnTo>
                  <a:close/>
                  <a:moveTo>
                    <a:pt x="1819330" y="107792"/>
                  </a:moveTo>
                  <a:cubicBezTo>
                    <a:pt x="1819330" y="148300"/>
                    <a:pt x="1794457" y="171158"/>
                    <a:pt x="1754776" y="171158"/>
                  </a:cubicBezTo>
                  <a:cubicBezTo>
                    <a:pt x="1715095" y="171158"/>
                    <a:pt x="1690102" y="148300"/>
                    <a:pt x="1690102" y="107792"/>
                  </a:cubicBezTo>
                  <a:lnTo>
                    <a:pt x="1690102" y="2726"/>
                  </a:lnTo>
                  <a:lnTo>
                    <a:pt x="1722558" y="2726"/>
                  </a:lnTo>
                  <a:lnTo>
                    <a:pt x="1722558" y="106131"/>
                  </a:lnTo>
                  <a:cubicBezTo>
                    <a:pt x="1722558" y="129226"/>
                    <a:pt x="1735587" y="139891"/>
                    <a:pt x="1754776" y="139891"/>
                  </a:cubicBezTo>
                  <a:cubicBezTo>
                    <a:pt x="1773964" y="139891"/>
                    <a:pt x="1786995" y="129226"/>
                    <a:pt x="1786995" y="106131"/>
                  </a:cubicBezTo>
                  <a:lnTo>
                    <a:pt x="1786995" y="2726"/>
                  </a:lnTo>
                  <a:lnTo>
                    <a:pt x="1819330" y="2726"/>
                  </a:lnTo>
                  <a:close/>
                  <a:moveTo>
                    <a:pt x="1975766" y="107792"/>
                  </a:moveTo>
                  <a:cubicBezTo>
                    <a:pt x="1975766" y="148300"/>
                    <a:pt x="1950893" y="171158"/>
                    <a:pt x="1911212" y="171158"/>
                  </a:cubicBezTo>
                  <a:cubicBezTo>
                    <a:pt x="1871531" y="171158"/>
                    <a:pt x="1846538" y="148300"/>
                    <a:pt x="1846538" y="107792"/>
                  </a:cubicBezTo>
                  <a:lnTo>
                    <a:pt x="1846538" y="2726"/>
                  </a:lnTo>
                  <a:lnTo>
                    <a:pt x="1878994" y="2726"/>
                  </a:lnTo>
                  <a:lnTo>
                    <a:pt x="1878994" y="106131"/>
                  </a:lnTo>
                  <a:cubicBezTo>
                    <a:pt x="1878994" y="129226"/>
                    <a:pt x="1892023" y="139891"/>
                    <a:pt x="1911212" y="139891"/>
                  </a:cubicBezTo>
                  <a:cubicBezTo>
                    <a:pt x="1930400" y="139891"/>
                    <a:pt x="1943431" y="129226"/>
                    <a:pt x="1943431" y="106131"/>
                  </a:cubicBezTo>
                  <a:lnTo>
                    <a:pt x="1943431" y="2726"/>
                  </a:lnTo>
                  <a:lnTo>
                    <a:pt x="1975766" y="2726"/>
                  </a:lnTo>
                  <a:close/>
                  <a:moveTo>
                    <a:pt x="2115620" y="32811"/>
                  </a:moveTo>
                  <a:lnTo>
                    <a:pt x="2070254" y="32811"/>
                  </a:lnTo>
                  <a:lnTo>
                    <a:pt x="2070254" y="168554"/>
                  </a:lnTo>
                  <a:lnTo>
                    <a:pt x="2037798" y="168554"/>
                  </a:lnTo>
                  <a:lnTo>
                    <a:pt x="2037798" y="32811"/>
                  </a:lnTo>
                  <a:lnTo>
                    <a:pt x="1992432" y="32811"/>
                  </a:lnTo>
                  <a:lnTo>
                    <a:pt x="1992432" y="2726"/>
                  </a:lnTo>
                  <a:lnTo>
                    <a:pt x="2115620" y="2726"/>
                  </a:lnTo>
                  <a:close/>
                  <a:moveTo>
                    <a:pt x="2315301" y="2726"/>
                  </a:moveTo>
                  <a:lnTo>
                    <a:pt x="2259274" y="168554"/>
                  </a:lnTo>
                  <a:lnTo>
                    <a:pt x="2220423" y="168554"/>
                  </a:lnTo>
                  <a:lnTo>
                    <a:pt x="2164396" y="2726"/>
                  </a:lnTo>
                  <a:lnTo>
                    <a:pt x="2198747" y="2726"/>
                  </a:lnTo>
                  <a:lnTo>
                    <a:pt x="2240085" y="133254"/>
                  </a:lnTo>
                  <a:lnTo>
                    <a:pt x="2281661" y="2726"/>
                  </a:lnTo>
                  <a:close/>
                  <a:moveTo>
                    <a:pt x="2473272" y="85640"/>
                  </a:moveTo>
                  <a:cubicBezTo>
                    <a:pt x="2473272" y="137166"/>
                    <a:pt x="2442239" y="171279"/>
                    <a:pt x="2396399" y="171279"/>
                  </a:cubicBezTo>
                  <a:cubicBezTo>
                    <a:pt x="2350559" y="171279"/>
                    <a:pt x="2319525" y="137166"/>
                    <a:pt x="2319525" y="85640"/>
                  </a:cubicBezTo>
                  <a:cubicBezTo>
                    <a:pt x="2319525" y="34113"/>
                    <a:pt x="2350559" y="0"/>
                    <a:pt x="2396399" y="0"/>
                  </a:cubicBezTo>
                  <a:cubicBezTo>
                    <a:pt x="2442238" y="0"/>
                    <a:pt x="2473272" y="34113"/>
                    <a:pt x="2473272" y="85640"/>
                  </a:cubicBezTo>
                  <a:close/>
                  <a:moveTo>
                    <a:pt x="2353165" y="85640"/>
                  </a:moveTo>
                  <a:cubicBezTo>
                    <a:pt x="2353165" y="119632"/>
                    <a:pt x="2370932" y="139891"/>
                    <a:pt x="2396399" y="139891"/>
                  </a:cubicBezTo>
                  <a:cubicBezTo>
                    <a:pt x="2421866" y="139891"/>
                    <a:pt x="2439633" y="119632"/>
                    <a:pt x="2439633" y="85640"/>
                  </a:cubicBezTo>
                  <a:cubicBezTo>
                    <a:pt x="2439633" y="51642"/>
                    <a:pt x="2421866" y="31388"/>
                    <a:pt x="2396399" y="31388"/>
                  </a:cubicBezTo>
                  <a:cubicBezTo>
                    <a:pt x="2370931" y="31388"/>
                    <a:pt x="2353164" y="51642"/>
                    <a:pt x="2353164" y="85640"/>
                  </a:cubicBezTo>
                  <a:close/>
                  <a:moveTo>
                    <a:pt x="2644881" y="85640"/>
                  </a:moveTo>
                  <a:cubicBezTo>
                    <a:pt x="2644881" y="137166"/>
                    <a:pt x="2613848" y="171279"/>
                    <a:pt x="2568008" y="171279"/>
                  </a:cubicBezTo>
                  <a:cubicBezTo>
                    <a:pt x="2522168" y="171279"/>
                    <a:pt x="2491134" y="137166"/>
                    <a:pt x="2491134" y="85640"/>
                  </a:cubicBezTo>
                  <a:cubicBezTo>
                    <a:pt x="2491134" y="34113"/>
                    <a:pt x="2522168" y="0"/>
                    <a:pt x="2568008" y="0"/>
                  </a:cubicBezTo>
                  <a:cubicBezTo>
                    <a:pt x="2613848" y="0"/>
                    <a:pt x="2644881" y="34113"/>
                    <a:pt x="2644881" y="85640"/>
                  </a:cubicBezTo>
                  <a:close/>
                  <a:moveTo>
                    <a:pt x="2524773" y="85640"/>
                  </a:moveTo>
                  <a:cubicBezTo>
                    <a:pt x="2524773" y="119632"/>
                    <a:pt x="2542541" y="139891"/>
                    <a:pt x="2568008" y="139891"/>
                  </a:cubicBezTo>
                  <a:cubicBezTo>
                    <a:pt x="2593475" y="139891"/>
                    <a:pt x="2611242" y="119632"/>
                    <a:pt x="2611242" y="85640"/>
                  </a:cubicBezTo>
                  <a:cubicBezTo>
                    <a:pt x="2611242" y="51642"/>
                    <a:pt x="2593475" y="31388"/>
                    <a:pt x="2568008" y="31388"/>
                  </a:cubicBezTo>
                  <a:cubicBezTo>
                    <a:pt x="2542541" y="31388"/>
                    <a:pt x="2524773" y="51642"/>
                    <a:pt x="2524773" y="85640"/>
                  </a:cubicBezTo>
                  <a:close/>
                  <a:moveTo>
                    <a:pt x="2709531" y="103290"/>
                  </a:moveTo>
                  <a:lnTo>
                    <a:pt x="2701358" y="103290"/>
                  </a:lnTo>
                  <a:lnTo>
                    <a:pt x="2701358" y="168554"/>
                  </a:lnTo>
                  <a:lnTo>
                    <a:pt x="2668902" y="168554"/>
                  </a:lnTo>
                  <a:lnTo>
                    <a:pt x="2668902" y="2726"/>
                  </a:lnTo>
                  <a:lnTo>
                    <a:pt x="2730733" y="2726"/>
                  </a:lnTo>
                  <a:cubicBezTo>
                    <a:pt x="2767808" y="2726"/>
                    <a:pt x="2788774" y="21915"/>
                    <a:pt x="2788774" y="53893"/>
                  </a:cubicBezTo>
                  <a:cubicBezTo>
                    <a:pt x="2788774" y="80073"/>
                    <a:pt x="2772309" y="98076"/>
                    <a:pt x="2744354" y="102340"/>
                  </a:cubicBezTo>
                  <a:lnTo>
                    <a:pt x="2790076" y="168554"/>
                  </a:lnTo>
                  <a:lnTo>
                    <a:pt x="2751935" y="168554"/>
                  </a:lnTo>
                  <a:close/>
                  <a:moveTo>
                    <a:pt x="2701358" y="75692"/>
                  </a:moveTo>
                  <a:lnTo>
                    <a:pt x="2730378" y="75692"/>
                  </a:lnTo>
                  <a:cubicBezTo>
                    <a:pt x="2746132" y="75692"/>
                    <a:pt x="2755608" y="68580"/>
                    <a:pt x="2755608" y="53893"/>
                  </a:cubicBezTo>
                  <a:cubicBezTo>
                    <a:pt x="2755608" y="39328"/>
                    <a:pt x="2745895" y="32453"/>
                    <a:pt x="2730378" y="32453"/>
                  </a:cubicBezTo>
                  <a:lnTo>
                    <a:pt x="2701358" y="32453"/>
                  </a:lnTo>
                  <a:close/>
                  <a:moveTo>
                    <a:pt x="2994269" y="2726"/>
                  </a:moveTo>
                  <a:lnTo>
                    <a:pt x="2994269" y="168554"/>
                  </a:lnTo>
                  <a:lnTo>
                    <a:pt x="2961933" y="168554"/>
                  </a:lnTo>
                  <a:lnTo>
                    <a:pt x="2961933" y="99852"/>
                  </a:lnTo>
                  <a:lnTo>
                    <a:pt x="2895127" y="99852"/>
                  </a:lnTo>
                  <a:lnTo>
                    <a:pt x="2895127" y="168554"/>
                  </a:lnTo>
                  <a:lnTo>
                    <a:pt x="2862672" y="168554"/>
                  </a:lnTo>
                  <a:lnTo>
                    <a:pt x="2862672" y="2726"/>
                  </a:lnTo>
                  <a:lnTo>
                    <a:pt x="2895127" y="2726"/>
                  </a:lnTo>
                  <a:lnTo>
                    <a:pt x="2895127" y="69888"/>
                  </a:lnTo>
                  <a:lnTo>
                    <a:pt x="2961932" y="69888"/>
                  </a:lnTo>
                  <a:lnTo>
                    <a:pt x="2961932" y="2726"/>
                  </a:lnTo>
                  <a:close/>
                  <a:moveTo>
                    <a:pt x="3134484" y="139058"/>
                  </a:moveTo>
                  <a:lnTo>
                    <a:pt x="3134484" y="168554"/>
                  </a:lnTo>
                  <a:lnTo>
                    <a:pt x="3024444" y="168554"/>
                  </a:lnTo>
                  <a:lnTo>
                    <a:pt x="3024444" y="2726"/>
                  </a:lnTo>
                  <a:lnTo>
                    <a:pt x="3134128" y="2726"/>
                  </a:lnTo>
                  <a:lnTo>
                    <a:pt x="3134128" y="32216"/>
                  </a:lnTo>
                  <a:lnTo>
                    <a:pt x="3056899" y="32216"/>
                  </a:lnTo>
                  <a:lnTo>
                    <a:pt x="3056899" y="70119"/>
                  </a:lnTo>
                  <a:lnTo>
                    <a:pt x="3130101" y="70119"/>
                  </a:lnTo>
                  <a:lnTo>
                    <a:pt x="3130101" y="99615"/>
                  </a:lnTo>
                  <a:lnTo>
                    <a:pt x="3056899" y="99615"/>
                  </a:lnTo>
                  <a:lnTo>
                    <a:pt x="3056899" y="139058"/>
                  </a:lnTo>
                  <a:close/>
                  <a:moveTo>
                    <a:pt x="3272788" y="32811"/>
                  </a:moveTo>
                  <a:lnTo>
                    <a:pt x="3227422" y="32811"/>
                  </a:lnTo>
                  <a:lnTo>
                    <a:pt x="3227422" y="168554"/>
                  </a:lnTo>
                  <a:lnTo>
                    <a:pt x="3194966" y="168554"/>
                  </a:lnTo>
                  <a:lnTo>
                    <a:pt x="3194966" y="32811"/>
                  </a:lnTo>
                  <a:lnTo>
                    <a:pt x="3149600" y="32811"/>
                  </a:lnTo>
                  <a:lnTo>
                    <a:pt x="3149600" y="2726"/>
                  </a:lnTo>
                  <a:lnTo>
                    <a:pt x="3272788" y="2726"/>
                  </a:lnTo>
                  <a:close/>
                  <a:moveTo>
                    <a:pt x="3429000" y="131003"/>
                  </a:moveTo>
                  <a:lnTo>
                    <a:pt x="3367997" y="131003"/>
                  </a:lnTo>
                  <a:lnTo>
                    <a:pt x="3355916" y="168554"/>
                  </a:lnTo>
                  <a:lnTo>
                    <a:pt x="3322275" y="168554"/>
                  </a:lnTo>
                  <a:lnTo>
                    <a:pt x="3379606" y="2726"/>
                  </a:lnTo>
                  <a:lnTo>
                    <a:pt x="3417983" y="2726"/>
                  </a:lnTo>
                  <a:lnTo>
                    <a:pt x="3475313" y="168554"/>
                  </a:lnTo>
                  <a:lnTo>
                    <a:pt x="3441081" y="168554"/>
                  </a:lnTo>
                  <a:close/>
                  <a:moveTo>
                    <a:pt x="3419405" y="101513"/>
                  </a:moveTo>
                  <a:lnTo>
                    <a:pt x="3398439" y="36602"/>
                  </a:lnTo>
                  <a:lnTo>
                    <a:pt x="3377592" y="101513"/>
                  </a:lnTo>
                  <a:close/>
                  <a:moveTo>
                    <a:pt x="3532724" y="103290"/>
                  </a:moveTo>
                  <a:lnTo>
                    <a:pt x="3524552" y="103290"/>
                  </a:lnTo>
                  <a:lnTo>
                    <a:pt x="3524552" y="168554"/>
                  </a:lnTo>
                  <a:lnTo>
                    <a:pt x="3492096" y="168554"/>
                  </a:lnTo>
                  <a:lnTo>
                    <a:pt x="3492096" y="2726"/>
                  </a:lnTo>
                  <a:lnTo>
                    <a:pt x="3553928" y="2726"/>
                  </a:lnTo>
                  <a:cubicBezTo>
                    <a:pt x="3591002" y="2726"/>
                    <a:pt x="3611968" y="21915"/>
                    <a:pt x="3611968" y="53893"/>
                  </a:cubicBezTo>
                  <a:cubicBezTo>
                    <a:pt x="3611968" y="80073"/>
                    <a:pt x="3595503" y="98076"/>
                    <a:pt x="3567548" y="102340"/>
                  </a:cubicBezTo>
                  <a:lnTo>
                    <a:pt x="3613270" y="168554"/>
                  </a:lnTo>
                  <a:lnTo>
                    <a:pt x="3575129" y="168554"/>
                  </a:lnTo>
                  <a:close/>
                  <a:moveTo>
                    <a:pt x="3524552" y="75692"/>
                  </a:moveTo>
                  <a:lnTo>
                    <a:pt x="3553572" y="75692"/>
                  </a:lnTo>
                  <a:cubicBezTo>
                    <a:pt x="3569326" y="75692"/>
                    <a:pt x="3578802" y="68580"/>
                    <a:pt x="3578802" y="53893"/>
                  </a:cubicBezTo>
                  <a:cubicBezTo>
                    <a:pt x="3578802" y="39328"/>
                    <a:pt x="3569089" y="32453"/>
                    <a:pt x="3553572" y="32453"/>
                  </a:cubicBezTo>
                  <a:lnTo>
                    <a:pt x="3524552" y="32453"/>
                  </a:lnTo>
                  <a:close/>
                  <a:moveTo>
                    <a:pt x="3769349" y="37429"/>
                  </a:moveTo>
                  <a:lnTo>
                    <a:pt x="3741394" y="52712"/>
                  </a:lnTo>
                  <a:cubicBezTo>
                    <a:pt x="3734586" y="39408"/>
                    <a:pt x="3720803" y="31136"/>
                    <a:pt x="3705860" y="31388"/>
                  </a:cubicBezTo>
                  <a:cubicBezTo>
                    <a:pt x="3680985" y="31388"/>
                    <a:pt x="3663099" y="51642"/>
                    <a:pt x="3663099" y="85640"/>
                  </a:cubicBezTo>
                  <a:cubicBezTo>
                    <a:pt x="3663218" y="120818"/>
                    <a:pt x="3681933" y="139891"/>
                    <a:pt x="3705979" y="139891"/>
                  </a:cubicBezTo>
                  <a:cubicBezTo>
                    <a:pt x="3720923" y="140046"/>
                    <a:pt x="3734712" y="131872"/>
                    <a:pt x="3741750" y="118688"/>
                  </a:cubicBezTo>
                  <a:lnTo>
                    <a:pt x="3768520" y="135626"/>
                  </a:lnTo>
                  <a:cubicBezTo>
                    <a:pt x="3756025" y="158315"/>
                    <a:pt x="3731868" y="172087"/>
                    <a:pt x="3705979" y="171279"/>
                  </a:cubicBezTo>
                  <a:cubicBezTo>
                    <a:pt x="3660494" y="171279"/>
                    <a:pt x="3629460" y="137519"/>
                    <a:pt x="3629460" y="85640"/>
                  </a:cubicBezTo>
                  <a:cubicBezTo>
                    <a:pt x="3629460" y="33760"/>
                    <a:pt x="3660494" y="0"/>
                    <a:pt x="3705979" y="0"/>
                  </a:cubicBezTo>
                  <a:cubicBezTo>
                    <a:pt x="3734051" y="0"/>
                    <a:pt x="3757740" y="13860"/>
                    <a:pt x="3769349" y="37429"/>
                  </a:cubicBezTo>
                  <a:close/>
                  <a:moveTo>
                    <a:pt x="3922825" y="2726"/>
                  </a:moveTo>
                  <a:lnTo>
                    <a:pt x="3922825" y="168554"/>
                  </a:lnTo>
                  <a:lnTo>
                    <a:pt x="3890488" y="168554"/>
                  </a:lnTo>
                  <a:lnTo>
                    <a:pt x="3890488" y="99852"/>
                  </a:lnTo>
                  <a:lnTo>
                    <a:pt x="3823683" y="99852"/>
                  </a:lnTo>
                  <a:lnTo>
                    <a:pt x="3823683" y="168554"/>
                  </a:lnTo>
                  <a:lnTo>
                    <a:pt x="3791228" y="168554"/>
                  </a:lnTo>
                  <a:lnTo>
                    <a:pt x="3791228" y="2726"/>
                  </a:lnTo>
                  <a:lnTo>
                    <a:pt x="3823683" y="2726"/>
                  </a:lnTo>
                  <a:lnTo>
                    <a:pt x="3823683" y="69888"/>
                  </a:lnTo>
                  <a:lnTo>
                    <a:pt x="3890488" y="69888"/>
                  </a:lnTo>
                  <a:lnTo>
                    <a:pt x="3890488" y="2726"/>
                  </a:lnTo>
                  <a:close/>
                  <a:moveTo>
                    <a:pt x="3985455" y="168554"/>
                  </a:moveTo>
                  <a:lnTo>
                    <a:pt x="3952999" y="168554"/>
                  </a:lnTo>
                  <a:lnTo>
                    <a:pt x="3952999" y="2726"/>
                  </a:lnTo>
                  <a:lnTo>
                    <a:pt x="3985455" y="2726"/>
                  </a:lnTo>
                  <a:close/>
                  <a:moveTo>
                    <a:pt x="4125612" y="139058"/>
                  </a:moveTo>
                  <a:lnTo>
                    <a:pt x="4125612" y="168554"/>
                  </a:lnTo>
                  <a:lnTo>
                    <a:pt x="4015572" y="168554"/>
                  </a:lnTo>
                  <a:lnTo>
                    <a:pt x="4015572" y="2726"/>
                  </a:lnTo>
                  <a:lnTo>
                    <a:pt x="4125256" y="2726"/>
                  </a:lnTo>
                  <a:lnTo>
                    <a:pt x="4125256" y="32216"/>
                  </a:lnTo>
                  <a:lnTo>
                    <a:pt x="4048028" y="32216"/>
                  </a:lnTo>
                  <a:lnTo>
                    <a:pt x="4048028" y="70119"/>
                  </a:lnTo>
                  <a:lnTo>
                    <a:pt x="4121230" y="70119"/>
                  </a:lnTo>
                  <a:lnTo>
                    <a:pt x="4121230" y="99615"/>
                  </a:lnTo>
                  <a:lnTo>
                    <a:pt x="4048028" y="99615"/>
                  </a:lnTo>
                  <a:lnTo>
                    <a:pt x="4048028" y="139058"/>
                  </a:lnTo>
                  <a:close/>
                  <a:moveTo>
                    <a:pt x="4185266" y="32216"/>
                  </a:moveTo>
                  <a:lnTo>
                    <a:pt x="4185266" y="71427"/>
                  </a:lnTo>
                  <a:lnTo>
                    <a:pt x="4256217" y="71427"/>
                  </a:lnTo>
                  <a:lnTo>
                    <a:pt x="4256217" y="100917"/>
                  </a:lnTo>
                  <a:lnTo>
                    <a:pt x="4185266" y="100917"/>
                  </a:lnTo>
                  <a:lnTo>
                    <a:pt x="4185266" y="168554"/>
                  </a:lnTo>
                  <a:lnTo>
                    <a:pt x="4152810" y="168554"/>
                  </a:lnTo>
                  <a:lnTo>
                    <a:pt x="4152810" y="2726"/>
                  </a:lnTo>
                  <a:lnTo>
                    <a:pt x="4261192" y="2726"/>
                  </a:lnTo>
                  <a:lnTo>
                    <a:pt x="4261192" y="32216"/>
                  </a:ln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BE" noProof="0"/>
            </a:p>
          </p:txBody>
        </p:sp>
        <p:sp>
          <p:nvSpPr>
            <p:cNvPr id="28" name="Freeform: Shape 8">
              <a:extLst>
                <a:ext uri="{FF2B5EF4-FFF2-40B4-BE49-F238E27FC236}">
                  <a16:creationId xmlns:a16="http://schemas.microsoft.com/office/drawing/2014/main" id="{3CFBD86F-581F-4869-96E9-D22821AD86F1}"/>
                </a:ext>
              </a:extLst>
            </p:cNvPr>
            <p:cNvSpPr/>
            <p:nvPr/>
          </p:nvSpPr>
          <p:spPr>
            <a:xfrm>
              <a:off x="3965265" y="2375296"/>
              <a:ext cx="1311977" cy="858084"/>
            </a:xfrm>
            <a:custGeom>
              <a:avLst/>
              <a:gdLst>
                <a:gd name="connsiteX0" fmla="*/ 857722 w 1311977"/>
                <a:gd name="connsiteY0" fmla="*/ 453633 h 858084"/>
                <a:gd name="connsiteX1" fmla="*/ 858060 w 1311977"/>
                <a:gd name="connsiteY1" fmla="*/ 453919 h 858084"/>
                <a:gd name="connsiteX2" fmla="*/ 858060 w 1311977"/>
                <a:gd name="connsiteY2" fmla="*/ 453971 h 858084"/>
                <a:gd name="connsiteX3" fmla="*/ 858060 w 1311977"/>
                <a:gd name="connsiteY3" fmla="*/ 836621 h 858084"/>
                <a:gd name="connsiteX4" fmla="*/ 1311978 w 1311977"/>
                <a:gd name="connsiteY4" fmla="*/ 836621 h 858084"/>
                <a:gd name="connsiteX5" fmla="*/ 1311978 w 1311977"/>
                <a:gd name="connsiteY5" fmla="*/ 21465 h 858084"/>
                <a:gd name="connsiteX6" fmla="*/ 858060 w 1311977"/>
                <a:gd name="connsiteY6" fmla="*/ 21465 h 858084"/>
                <a:gd name="connsiteX7" fmla="*/ 858060 w 1311977"/>
                <a:gd name="connsiteY7" fmla="*/ 404114 h 858084"/>
                <a:gd name="connsiteX8" fmla="*/ 857635 w 1311977"/>
                <a:gd name="connsiteY8" fmla="*/ 404420 h 858084"/>
                <a:gd name="connsiteX9" fmla="*/ 857347 w 1311977"/>
                <a:gd name="connsiteY9" fmla="*/ 404134 h 858084"/>
                <a:gd name="connsiteX10" fmla="*/ 857347 w 1311977"/>
                <a:gd name="connsiteY10" fmla="*/ 404114 h 858084"/>
                <a:gd name="connsiteX11" fmla="*/ 404114 w 1311977"/>
                <a:gd name="connsiteY11" fmla="*/ 738 h 858084"/>
                <a:gd name="connsiteX12" fmla="*/ 738 w 1311977"/>
                <a:gd name="connsiteY12" fmla="*/ 453971 h 858084"/>
                <a:gd name="connsiteX13" fmla="*/ 453971 w 1311977"/>
                <a:gd name="connsiteY13" fmla="*/ 857347 h 858084"/>
                <a:gd name="connsiteX14" fmla="*/ 857347 w 1311977"/>
                <a:gd name="connsiteY14" fmla="*/ 453971 h 858084"/>
                <a:gd name="connsiteX15" fmla="*/ 857685 w 1311977"/>
                <a:gd name="connsiteY15" fmla="*/ 453631 h 858084"/>
                <a:gd name="connsiteX16" fmla="*/ 857721 w 1311977"/>
                <a:gd name="connsiteY16" fmla="*/ 453633 h 858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11977" h="858084">
                  <a:moveTo>
                    <a:pt x="857722" y="453633"/>
                  </a:moveTo>
                  <a:cubicBezTo>
                    <a:pt x="857894" y="453618"/>
                    <a:pt x="858045" y="453746"/>
                    <a:pt x="858060" y="453919"/>
                  </a:cubicBezTo>
                  <a:cubicBezTo>
                    <a:pt x="858061" y="453936"/>
                    <a:pt x="858061" y="453953"/>
                    <a:pt x="858060" y="453971"/>
                  </a:cubicBezTo>
                  <a:lnTo>
                    <a:pt x="858060" y="836621"/>
                  </a:lnTo>
                  <a:lnTo>
                    <a:pt x="1311978" y="836621"/>
                  </a:lnTo>
                  <a:lnTo>
                    <a:pt x="1311978" y="21465"/>
                  </a:lnTo>
                  <a:lnTo>
                    <a:pt x="858060" y="21465"/>
                  </a:lnTo>
                  <a:lnTo>
                    <a:pt x="858060" y="404114"/>
                  </a:lnTo>
                  <a:cubicBezTo>
                    <a:pt x="858060" y="404114"/>
                    <a:pt x="858060" y="404420"/>
                    <a:pt x="857635" y="404420"/>
                  </a:cubicBezTo>
                  <a:cubicBezTo>
                    <a:pt x="857476" y="404420"/>
                    <a:pt x="857347" y="404292"/>
                    <a:pt x="857347" y="404134"/>
                  </a:cubicBezTo>
                  <a:cubicBezTo>
                    <a:pt x="857347" y="404127"/>
                    <a:pt x="857347" y="404121"/>
                    <a:pt x="857347" y="404114"/>
                  </a:cubicBezTo>
                  <a:cubicBezTo>
                    <a:pt x="843580" y="167568"/>
                    <a:pt x="640661" y="-13030"/>
                    <a:pt x="404114" y="738"/>
                  </a:cubicBezTo>
                  <a:cubicBezTo>
                    <a:pt x="167568" y="14505"/>
                    <a:pt x="-13030" y="217424"/>
                    <a:pt x="738" y="453971"/>
                  </a:cubicBezTo>
                  <a:cubicBezTo>
                    <a:pt x="14505" y="690517"/>
                    <a:pt x="217424" y="871115"/>
                    <a:pt x="453971" y="857347"/>
                  </a:cubicBezTo>
                  <a:cubicBezTo>
                    <a:pt x="671295" y="844699"/>
                    <a:pt x="844699" y="671295"/>
                    <a:pt x="857347" y="453971"/>
                  </a:cubicBezTo>
                  <a:cubicBezTo>
                    <a:pt x="857347" y="453783"/>
                    <a:pt x="857498" y="453631"/>
                    <a:pt x="857685" y="453631"/>
                  </a:cubicBezTo>
                  <a:cubicBezTo>
                    <a:pt x="857697" y="453631"/>
                    <a:pt x="857709" y="453631"/>
                    <a:pt x="857721" y="453633"/>
                  </a:cubicBezTo>
                  <a:close/>
                </a:path>
              </a:pathLst>
            </a:custGeom>
            <a:solidFill>
              <a:srgbClr val="00C8AA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BE" noProof="0"/>
            </a:p>
          </p:txBody>
        </p:sp>
      </p:grpSp>
      <p:sp>
        <p:nvSpPr>
          <p:cNvPr id="29" name="Tijdelijke aanduiding voor afbeelding 13">
            <a:extLst>
              <a:ext uri="{FF2B5EF4-FFF2-40B4-BE49-F238E27FC236}">
                <a16:creationId xmlns:a16="http://schemas.microsoft.com/office/drawing/2014/main" id="{3AA6F9DB-91B0-4E52-96B1-27E54B9FC8D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9374" y="1038261"/>
            <a:ext cx="3224686" cy="3224686"/>
          </a:xfrm>
          <a:prstGeom prst="ellipse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BE" noProof="0"/>
              <a:t>Voeg hier profielfoto toe</a:t>
            </a:r>
          </a:p>
        </p:txBody>
      </p:sp>
    </p:spTree>
    <p:extLst>
      <p:ext uri="{BB962C8B-B14F-4D97-AF65-F5344CB8AC3E}">
        <p14:creationId xmlns:p14="http://schemas.microsoft.com/office/powerpoint/2010/main" val="31944479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hthoek 29">
            <a:extLst>
              <a:ext uri="{FF2B5EF4-FFF2-40B4-BE49-F238E27FC236}">
                <a16:creationId xmlns:a16="http://schemas.microsoft.com/office/drawing/2014/main" id="{63027451-4617-45D8-BDFB-E1FF3C369A78}"/>
              </a:ext>
            </a:extLst>
          </p:cNvPr>
          <p:cNvSpPr/>
          <p:nvPr userDrawn="1"/>
        </p:nvSpPr>
        <p:spPr>
          <a:xfrm>
            <a:off x="0" y="5301208"/>
            <a:ext cx="12192000" cy="1556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3EB09B01-7DA6-4906-8024-D11D4ABAEB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3151171" y="2132856"/>
            <a:ext cx="7608904" cy="659974"/>
          </a:xfrm>
        </p:spPr>
        <p:txBody>
          <a:bodyPr wrap="square" lIns="0" tIns="0" rIns="0" bIns="0" anchor="b" anchorCtr="0">
            <a:noAutofit/>
          </a:bodyPr>
          <a:lstStyle>
            <a:lvl1pPr algn="l"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nl-BE" noProof="0" dirty="0"/>
              <a:t>Voeg naam toe</a:t>
            </a:r>
          </a:p>
        </p:txBody>
      </p:sp>
      <p:sp>
        <p:nvSpPr>
          <p:cNvPr id="14" name="Ondertitel 2">
            <a:extLst>
              <a:ext uri="{FF2B5EF4-FFF2-40B4-BE49-F238E27FC236}">
                <a16:creationId xmlns:a16="http://schemas.microsoft.com/office/drawing/2014/main" id="{58B3232C-9F00-4B8B-BB71-9FA1F469D31F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3151171" y="2888217"/>
            <a:ext cx="7608904" cy="254289"/>
          </a:xfrm>
        </p:spPr>
        <p:txBody>
          <a:bodyPr wrap="square" lIns="0" tIns="0" rIns="0" bIns="0" anchor="t" anchorCtr="0">
            <a:no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BE" noProof="0" dirty="0"/>
              <a:t>Voeg contactgegevens toe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FBE70AF0-B532-47A5-B810-42B33A58BF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1433" t="34244" r="16502" b="34244"/>
          <a:stretch/>
        </p:blipFill>
        <p:spPr>
          <a:xfrm>
            <a:off x="9483725" y="5607907"/>
            <a:ext cx="2157412" cy="943394"/>
          </a:xfrm>
          <a:prstGeom prst="rect">
            <a:avLst/>
          </a:prstGeom>
        </p:spPr>
      </p:pic>
      <p:grpSp>
        <p:nvGrpSpPr>
          <p:cNvPr id="25" name="Group 17">
            <a:extLst>
              <a:ext uri="{FF2B5EF4-FFF2-40B4-BE49-F238E27FC236}">
                <a16:creationId xmlns:a16="http://schemas.microsoft.com/office/drawing/2014/main" id="{132A36A1-2C0B-432C-B386-BB4B3B33992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50864" y="5625914"/>
            <a:ext cx="1836202" cy="907380"/>
            <a:chOff x="3965264" y="2375296"/>
            <a:chExt cx="4261193" cy="2105716"/>
          </a:xfrm>
        </p:grpSpPr>
        <p:sp>
          <p:nvSpPr>
            <p:cNvPr id="26" name="Freeform: Shape 6">
              <a:extLst>
                <a:ext uri="{FF2B5EF4-FFF2-40B4-BE49-F238E27FC236}">
                  <a16:creationId xmlns:a16="http://schemas.microsoft.com/office/drawing/2014/main" id="{DB53400C-D820-4097-9114-7C2ABB8AA9D0}"/>
                </a:ext>
              </a:extLst>
            </p:cNvPr>
            <p:cNvSpPr/>
            <p:nvPr/>
          </p:nvSpPr>
          <p:spPr>
            <a:xfrm>
              <a:off x="3965264" y="3580204"/>
              <a:ext cx="4246346" cy="556134"/>
            </a:xfrm>
            <a:custGeom>
              <a:avLst/>
              <a:gdLst>
                <a:gd name="connsiteX0" fmla="*/ 856012 w 4246346"/>
                <a:gd name="connsiteY0" fmla="*/ 206099 h 556134"/>
                <a:gd name="connsiteX1" fmla="*/ 856012 w 4246346"/>
                <a:gd name="connsiteY1" fmla="*/ 542506 h 556134"/>
                <a:gd name="connsiteX2" fmla="*/ 714251 w 4246346"/>
                <a:gd name="connsiteY2" fmla="*/ 542506 h 556134"/>
                <a:gd name="connsiteX3" fmla="*/ 714251 w 4246346"/>
                <a:gd name="connsiteY3" fmla="*/ 251896 h 556134"/>
                <a:gd name="connsiteX4" fmla="*/ 611203 w 4246346"/>
                <a:gd name="connsiteY4" fmla="*/ 133584 h 556134"/>
                <a:gd name="connsiteX5" fmla="*/ 499430 w 4246346"/>
                <a:gd name="connsiteY5" fmla="*/ 252990 h 556134"/>
                <a:gd name="connsiteX6" fmla="*/ 499430 w 4246346"/>
                <a:gd name="connsiteY6" fmla="*/ 542506 h 556134"/>
                <a:gd name="connsiteX7" fmla="*/ 357126 w 4246346"/>
                <a:gd name="connsiteY7" fmla="*/ 542506 h 556134"/>
                <a:gd name="connsiteX8" fmla="*/ 357126 w 4246346"/>
                <a:gd name="connsiteY8" fmla="*/ 251896 h 556134"/>
                <a:gd name="connsiteX9" fmla="*/ 254078 w 4246346"/>
                <a:gd name="connsiteY9" fmla="*/ 133584 h 556134"/>
                <a:gd name="connsiteX10" fmla="*/ 142305 w 4246346"/>
                <a:gd name="connsiteY10" fmla="*/ 252990 h 556134"/>
                <a:gd name="connsiteX11" fmla="*/ 142305 w 4246346"/>
                <a:gd name="connsiteY11" fmla="*/ 542506 h 556134"/>
                <a:gd name="connsiteX12" fmla="*/ 0 w 4246346"/>
                <a:gd name="connsiteY12" fmla="*/ 542506 h 556134"/>
                <a:gd name="connsiteX13" fmla="*/ 0 w 4246346"/>
                <a:gd name="connsiteY13" fmla="*/ 14178 h 556134"/>
                <a:gd name="connsiteX14" fmla="*/ 138488 w 4246346"/>
                <a:gd name="connsiteY14" fmla="*/ 14178 h 556134"/>
                <a:gd name="connsiteX15" fmla="*/ 138488 w 4246346"/>
                <a:gd name="connsiteY15" fmla="*/ 76335 h 556134"/>
                <a:gd name="connsiteX16" fmla="*/ 293880 w 4246346"/>
                <a:gd name="connsiteY16" fmla="*/ 0 h 556134"/>
                <a:gd name="connsiteX17" fmla="*/ 468353 w 4246346"/>
                <a:gd name="connsiteY17" fmla="*/ 90513 h 556134"/>
                <a:gd name="connsiteX18" fmla="*/ 647732 w 4246346"/>
                <a:gd name="connsiteY18" fmla="*/ 0 h 556134"/>
                <a:gd name="connsiteX19" fmla="*/ 856012 w 4246346"/>
                <a:gd name="connsiteY19" fmla="*/ 206099 h 556134"/>
                <a:gd name="connsiteX20" fmla="*/ 1459469 w 4246346"/>
                <a:gd name="connsiteY20" fmla="*/ 277526 h 556134"/>
                <a:gd name="connsiteX21" fmla="*/ 1456744 w 4246346"/>
                <a:gd name="connsiteY21" fmla="*/ 325505 h 556134"/>
                <a:gd name="connsiteX22" fmla="*/ 1082171 w 4246346"/>
                <a:gd name="connsiteY22" fmla="*/ 325505 h 556134"/>
                <a:gd name="connsiteX23" fmla="*/ 1217933 w 4246346"/>
                <a:gd name="connsiteY23" fmla="*/ 435096 h 556134"/>
                <a:gd name="connsiteX24" fmla="*/ 1351514 w 4246346"/>
                <a:gd name="connsiteY24" fmla="*/ 384392 h 556134"/>
                <a:gd name="connsiteX25" fmla="*/ 1434935 w 4246346"/>
                <a:gd name="connsiteY25" fmla="*/ 475986 h 556134"/>
                <a:gd name="connsiteX26" fmla="*/ 1209754 w 4246346"/>
                <a:gd name="connsiteY26" fmla="*/ 556134 h 556134"/>
                <a:gd name="connsiteX27" fmla="*/ 935503 w 4246346"/>
                <a:gd name="connsiteY27" fmla="*/ 279708 h 556134"/>
                <a:gd name="connsiteX28" fmla="*/ 1202666 w 4246346"/>
                <a:gd name="connsiteY28" fmla="*/ 0 h 556134"/>
                <a:gd name="connsiteX29" fmla="*/ 1459469 w 4246346"/>
                <a:gd name="connsiteY29" fmla="*/ 277526 h 556134"/>
                <a:gd name="connsiteX30" fmla="*/ 1082716 w 4246346"/>
                <a:gd name="connsiteY30" fmla="*/ 228454 h 556134"/>
                <a:gd name="connsiteX31" fmla="*/ 1316619 w 4246346"/>
                <a:gd name="connsiteY31" fmla="*/ 228454 h 556134"/>
                <a:gd name="connsiteX32" fmla="*/ 1201575 w 4246346"/>
                <a:gd name="connsiteY32" fmla="*/ 122682 h 556134"/>
                <a:gd name="connsiteX33" fmla="*/ 1082716 w 4246346"/>
                <a:gd name="connsiteY33" fmla="*/ 228454 h 556134"/>
                <a:gd name="connsiteX34" fmla="*/ 2034067 w 4246346"/>
                <a:gd name="connsiteY34" fmla="*/ 277526 h 556134"/>
                <a:gd name="connsiteX35" fmla="*/ 2031342 w 4246346"/>
                <a:gd name="connsiteY35" fmla="*/ 325505 h 556134"/>
                <a:gd name="connsiteX36" fmla="*/ 1656769 w 4246346"/>
                <a:gd name="connsiteY36" fmla="*/ 325505 h 556134"/>
                <a:gd name="connsiteX37" fmla="*/ 1792532 w 4246346"/>
                <a:gd name="connsiteY37" fmla="*/ 435096 h 556134"/>
                <a:gd name="connsiteX38" fmla="*/ 1926113 w 4246346"/>
                <a:gd name="connsiteY38" fmla="*/ 384392 h 556134"/>
                <a:gd name="connsiteX39" fmla="*/ 2009533 w 4246346"/>
                <a:gd name="connsiteY39" fmla="*/ 475986 h 556134"/>
                <a:gd name="connsiteX40" fmla="*/ 1784353 w 4246346"/>
                <a:gd name="connsiteY40" fmla="*/ 556134 h 556134"/>
                <a:gd name="connsiteX41" fmla="*/ 1510101 w 4246346"/>
                <a:gd name="connsiteY41" fmla="*/ 279707 h 556134"/>
                <a:gd name="connsiteX42" fmla="*/ 1777265 w 4246346"/>
                <a:gd name="connsiteY42" fmla="*/ 0 h 556134"/>
                <a:gd name="connsiteX43" fmla="*/ 2034067 w 4246346"/>
                <a:gd name="connsiteY43" fmla="*/ 277526 h 556134"/>
                <a:gd name="connsiteX44" fmla="*/ 1657314 w 4246346"/>
                <a:gd name="connsiteY44" fmla="*/ 228454 h 556134"/>
                <a:gd name="connsiteX45" fmla="*/ 1891218 w 4246346"/>
                <a:gd name="connsiteY45" fmla="*/ 228454 h 556134"/>
                <a:gd name="connsiteX46" fmla="*/ 1776173 w 4246346"/>
                <a:gd name="connsiteY46" fmla="*/ 122682 h 556134"/>
                <a:gd name="connsiteX47" fmla="*/ 1657314 w 4246346"/>
                <a:gd name="connsiteY47" fmla="*/ 228454 h 556134"/>
                <a:gd name="connsiteX48" fmla="*/ 2973424 w 4246346"/>
                <a:gd name="connsiteY48" fmla="*/ 206099 h 556134"/>
                <a:gd name="connsiteX49" fmla="*/ 2973424 w 4246346"/>
                <a:gd name="connsiteY49" fmla="*/ 542506 h 556134"/>
                <a:gd name="connsiteX50" fmla="*/ 2831664 w 4246346"/>
                <a:gd name="connsiteY50" fmla="*/ 542506 h 556134"/>
                <a:gd name="connsiteX51" fmla="*/ 2831664 w 4246346"/>
                <a:gd name="connsiteY51" fmla="*/ 251896 h 556134"/>
                <a:gd name="connsiteX52" fmla="*/ 2728616 w 4246346"/>
                <a:gd name="connsiteY52" fmla="*/ 133584 h 556134"/>
                <a:gd name="connsiteX53" fmla="*/ 2616843 w 4246346"/>
                <a:gd name="connsiteY53" fmla="*/ 252990 h 556134"/>
                <a:gd name="connsiteX54" fmla="*/ 2616843 w 4246346"/>
                <a:gd name="connsiteY54" fmla="*/ 542506 h 556134"/>
                <a:gd name="connsiteX55" fmla="*/ 2474538 w 4246346"/>
                <a:gd name="connsiteY55" fmla="*/ 542506 h 556134"/>
                <a:gd name="connsiteX56" fmla="*/ 2474538 w 4246346"/>
                <a:gd name="connsiteY56" fmla="*/ 251896 h 556134"/>
                <a:gd name="connsiteX57" fmla="*/ 2371490 w 4246346"/>
                <a:gd name="connsiteY57" fmla="*/ 133584 h 556134"/>
                <a:gd name="connsiteX58" fmla="*/ 2259717 w 4246346"/>
                <a:gd name="connsiteY58" fmla="*/ 252990 h 556134"/>
                <a:gd name="connsiteX59" fmla="*/ 2259717 w 4246346"/>
                <a:gd name="connsiteY59" fmla="*/ 542506 h 556134"/>
                <a:gd name="connsiteX60" fmla="*/ 2117412 w 4246346"/>
                <a:gd name="connsiteY60" fmla="*/ 542506 h 556134"/>
                <a:gd name="connsiteX61" fmla="*/ 2117412 w 4246346"/>
                <a:gd name="connsiteY61" fmla="*/ 14178 h 556134"/>
                <a:gd name="connsiteX62" fmla="*/ 2255900 w 4246346"/>
                <a:gd name="connsiteY62" fmla="*/ 14178 h 556134"/>
                <a:gd name="connsiteX63" fmla="*/ 2255900 w 4246346"/>
                <a:gd name="connsiteY63" fmla="*/ 76335 h 556134"/>
                <a:gd name="connsiteX64" fmla="*/ 2411292 w 4246346"/>
                <a:gd name="connsiteY64" fmla="*/ 0 h 556134"/>
                <a:gd name="connsiteX65" fmla="*/ 2585766 w 4246346"/>
                <a:gd name="connsiteY65" fmla="*/ 90513 h 556134"/>
                <a:gd name="connsiteX66" fmla="*/ 2765145 w 4246346"/>
                <a:gd name="connsiteY66" fmla="*/ 0 h 556134"/>
                <a:gd name="connsiteX67" fmla="*/ 2973424 w 4246346"/>
                <a:gd name="connsiteY67" fmla="*/ 206099 h 556134"/>
                <a:gd name="connsiteX68" fmla="*/ 3624316 w 4246346"/>
                <a:gd name="connsiteY68" fmla="*/ 278070 h 556134"/>
                <a:gd name="connsiteX69" fmla="*/ 3338071 w 4246346"/>
                <a:gd name="connsiteY69" fmla="*/ 556134 h 556134"/>
                <a:gd name="connsiteX70" fmla="*/ 3052915 w 4246346"/>
                <a:gd name="connsiteY70" fmla="*/ 278070 h 556134"/>
                <a:gd name="connsiteX71" fmla="*/ 3338071 w 4246346"/>
                <a:gd name="connsiteY71" fmla="*/ 0 h 556134"/>
                <a:gd name="connsiteX72" fmla="*/ 3624316 w 4246346"/>
                <a:gd name="connsiteY72" fmla="*/ 278070 h 556134"/>
                <a:gd name="connsiteX73" fmla="*/ 3197947 w 4246346"/>
                <a:gd name="connsiteY73" fmla="*/ 278070 h 556134"/>
                <a:gd name="connsiteX74" fmla="*/ 3338071 w 4246346"/>
                <a:gd name="connsiteY74" fmla="*/ 423644 h 556134"/>
                <a:gd name="connsiteX75" fmla="*/ 3478741 w 4246346"/>
                <a:gd name="connsiteY75" fmla="*/ 278070 h 556134"/>
                <a:gd name="connsiteX76" fmla="*/ 3338071 w 4246346"/>
                <a:gd name="connsiteY76" fmla="*/ 132490 h 556134"/>
                <a:gd name="connsiteX77" fmla="*/ 3197947 w 4246346"/>
                <a:gd name="connsiteY77" fmla="*/ 278070 h 556134"/>
                <a:gd name="connsiteX78" fmla="*/ 4246347 w 4246346"/>
                <a:gd name="connsiteY78" fmla="*/ 278070 h 556134"/>
                <a:gd name="connsiteX79" fmla="*/ 3960101 w 4246346"/>
                <a:gd name="connsiteY79" fmla="*/ 556134 h 556134"/>
                <a:gd name="connsiteX80" fmla="*/ 3674945 w 4246346"/>
                <a:gd name="connsiteY80" fmla="*/ 278070 h 556134"/>
                <a:gd name="connsiteX81" fmla="*/ 3960101 w 4246346"/>
                <a:gd name="connsiteY81" fmla="*/ 0 h 556134"/>
                <a:gd name="connsiteX82" fmla="*/ 4246347 w 4246346"/>
                <a:gd name="connsiteY82" fmla="*/ 278070 h 556134"/>
                <a:gd name="connsiteX83" fmla="*/ 3819977 w 4246346"/>
                <a:gd name="connsiteY83" fmla="*/ 278070 h 556134"/>
                <a:gd name="connsiteX84" fmla="*/ 3960101 w 4246346"/>
                <a:gd name="connsiteY84" fmla="*/ 423644 h 556134"/>
                <a:gd name="connsiteX85" fmla="*/ 4100771 w 4246346"/>
                <a:gd name="connsiteY85" fmla="*/ 278070 h 556134"/>
                <a:gd name="connsiteX86" fmla="*/ 3960101 w 4246346"/>
                <a:gd name="connsiteY86" fmla="*/ 132490 h 556134"/>
                <a:gd name="connsiteX87" fmla="*/ 3819977 w 4246346"/>
                <a:gd name="connsiteY87" fmla="*/ 278070 h 55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4246346" h="556134">
                  <a:moveTo>
                    <a:pt x="856012" y="206099"/>
                  </a:moveTo>
                  <a:lnTo>
                    <a:pt x="856012" y="542506"/>
                  </a:lnTo>
                  <a:lnTo>
                    <a:pt x="714251" y="542506"/>
                  </a:lnTo>
                  <a:lnTo>
                    <a:pt x="714251" y="251896"/>
                  </a:lnTo>
                  <a:cubicBezTo>
                    <a:pt x="714251" y="175568"/>
                    <a:pt x="675540" y="133584"/>
                    <a:pt x="611203" y="133584"/>
                  </a:cubicBezTo>
                  <a:cubicBezTo>
                    <a:pt x="550138" y="133584"/>
                    <a:pt x="499430" y="173386"/>
                    <a:pt x="499430" y="252990"/>
                  </a:cubicBezTo>
                  <a:lnTo>
                    <a:pt x="499430" y="542506"/>
                  </a:lnTo>
                  <a:lnTo>
                    <a:pt x="357126" y="542506"/>
                  </a:lnTo>
                  <a:lnTo>
                    <a:pt x="357126" y="251896"/>
                  </a:lnTo>
                  <a:cubicBezTo>
                    <a:pt x="357126" y="175568"/>
                    <a:pt x="318960" y="133584"/>
                    <a:pt x="254078" y="133584"/>
                  </a:cubicBezTo>
                  <a:cubicBezTo>
                    <a:pt x="193012" y="133584"/>
                    <a:pt x="142305" y="173386"/>
                    <a:pt x="142305" y="252990"/>
                  </a:cubicBezTo>
                  <a:lnTo>
                    <a:pt x="142305" y="542506"/>
                  </a:lnTo>
                  <a:lnTo>
                    <a:pt x="0" y="542506"/>
                  </a:lnTo>
                  <a:lnTo>
                    <a:pt x="0" y="14178"/>
                  </a:lnTo>
                  <a:lnTo>
                    <a:pt x="138488" y="14178"/>
                  </a:lnTo>
                  <a:lnTo>
                    <a:pt x="138488" y="76335"/>
                  </a:lnTo>
                  <a:cubicBezTo>
                    <a:pt x="176109" y="20173"/>
                    <a:pt x="233903" y="0"/>
                    <a:pt x="293880" y="0"/>
                  </a:cubicBezTo>
                  <a:cubicBezTo>
                    <a:pt x="370211" y="0"/>
                    <a:pt x="432913" y="34351"/>
                    <a:pt x="468353" y="90513"/>
                  </a:cubicBezTo>
                  <a:cubicBezTo>
                    <a:pt x="509244" y="23449"/>
                    <a:pt x="578488" y="0"/>
                    <a:pt x="647732" y="0"/>
                  </a:cubicBezTo>
                  <a:cubicBezTo>
                    <a:pt x="772046" y="0"/>
                    <a:pt x="856012" y="83424"/>
                    <a:pt x="856012" y="206099"/>
                  </a:cubicBezTo>
                  <a:close/>
                  <a:moveTo>
                    <a:pt x="1459469" y="277526"/>
                  </a:moveTo>
                  <a:cubicBezTo>
                    <a:pt x="1459504" y="293559"/>
                    <a:pt x="1458594" y="309580"/>
                    <a:pt x="1456744" y="325505"/>
                  </a:cubicBezTo>
                  <a:lnTo>
                    <a:pt x="1082171" y="325505"/>
                  </a:lnTo>
                  <a:cubicBezTo>
                    <a:pt x="1097436" y="401839"/>
                    <a:pt x="1150869" y="435096"/>
                    <a:pt x="1217933" y="435096"/>
                  </a:cubicBezTo>
                  <a:cubicBezTo>
                    <a:pt x="1263732" y="435096"/>
                    <a:pt x="1313348" y="416555"/>
                    <a:pt x="1351514" y="384392"/>
                  </a:cubicBezTo>
                  <a:lnTo>
                    <a:pt x="1434935" y="475986"/>
                  </a:lnTo>
                  <a:cubicBezTo>
                    <a:pt x="1374960" y="531054"/>
                    <a:pt x="1298627" y="556134"/>
                    <a:pt x="1209754" y="556134"/>
                  </a:cubicBezTo>
                  <a:cubicBezTo>
                    <a:pt x="1047822" y="556134"/>
                    <a:pt x="935503" y="445999"/>
                    <a:pt x="935503" y="279708"/>
                  </a:cubicBezTo>
                  <a:cubicBezTo>
                    <a:pt x="935503" y="113411"/>
                    <a:pt x="1044549" y="0"/>
                    <a:pt x="1202666" y="0"/>
                  </a:cubicBezTo>
                  <a:cubicBezTo>
                    <a:pt x="1354785" y="0"/>
                    <a:pt x="1458924" y="112867"/>
                    <a:pt x="1459469" y="277526"/>
                  </a:cubicBezTo>
                  <a:close/>
                  <a:moveTo>
                    <a:pt x="1082716" y="228454"/>
                  </a:moveTo>
                  <a:lnTo>
                    <a:pt x="1316619" y="228454"/>
                  </a:lnTo>
                  <a:cubicBezTo>
                    <a:pt x="1303534" y="160846"/>
                    <a:pt x="1262641" y="122682"/>
                    <a:pt x="1201575" y="122682"/>
                  </a:cubicBezTo>
                  <a:cubicBezTo>
                    <a:pt x="1134513" y="122682"/>
                    <a:pt x="1095256" y="163028"/>
                    <a:pt x="1082716" y="228454"/>
                  </a:cubicBezTo>
                  <a:close/>
                  <a:moveTo>
                    <a:pt x="2034067" y="277526"/>
                  </a:moveTo>
                  <a:cubicBezTo>
                    <a:pt x="2034102" y="293559"/>
                    <a:pt x="2033192" y="309579"/>
                    <a:pt x="2031342" y="325505"/>
                  </a:cubicBezTo>
                  <a:lnTo>
                    <a:pt x="1656769" y="325505"/>
                  </a:lnTo>
                  <a:cubicBezTo>
                    <a:pt x="1672035" y="401839"/>
                    <a:pt x="1725468" y="435096"/>
                    <a:pt x="1792532" y="435096"/>
                  </a:cubicBezTo>
                  <a:cubicBezTo>
                    <a:pt x="1838330" y="435096"/>
                    <a:pt x="1887947" y="416555"/>
                    <a:pt x="1926113" y="384392"/>
                  </a:cubicBezTo>
                  <a:lnTo>
                    <a:pt x="2009533" y="475986"/>
                  </a:lnTo>
                  <a:cubicBezTo>
                    <a:pt x="1949558" y="531054"/>
                    <a:pt x="1873225" y="556134"/>
                    <a:pt x="1784353" y="556134"/>
                  </a:cubicBezTo>
                  <a:cubicBezTo>
                    <a:pt x="1622420" y="556134"/>
                    <a:pt x="1510101" y="445998"/>
                    <a:pt x="1510101" y="279707"/>
                  </a:cubicBezTo>
                  <a:cubicBezTo>
                    <a:pt x="1510101" y="113411"/>
                    <a:pt x="1619147" y="0"/>
                    <a:pt x="1777265" y="0"/>
                  </a:cubicBezTo>
                  <a:cubicBezTo>
                    <a:pt x="1929383" y="0"/>
                    <a:pt x="2033522" y="112867"/>
                    <a:pt x="2034067" y="277526"/>
                  </a:cubicBezTo>
                  <a:close/>
                  <a:moveTo>
                    <a:pt x="1657314" y="228454"/>
                  </a:moveTo>
                  <a:lnTo>
                    <a:pt x="1891218" y="228454"/>
                  </a:lnTo>
                  <a:cubicBezTo>
                    <a:pt x="1878132" y="160846"/>
                    <a:pt x="1837239" y="122682"/>
                    <a:pt x="1776173" y="122682"/>
                  </a:cubicBezTo>
                  <a:cubicBezTo>
                    <a:pt x="1709111" y="122682"/>
                    <a:pt x="1669855" y="163028"/>
                    <a:pt x="1657314" y="228454"/>
                  </a:cubicBezTo>
                  <a:close/>
                  <a:moveTo>
                    <a:pt x="2973424" y="206099"/>
                  </a:moveTo>
                  <a:lnTo>
                    <a:pt x="2973424" y="542506"/>
                  </a:lnTo>
                  <a:lnTo>
                    <a:pt x="2831664" y="542506"/>
                  </a:lnTo>
                  <a:lnTo>
                    <a:pt x="2831664" y="251896"/>
                  </a:lnTo>
                  <a:cubicBezTo>
                    <a:pt x="2831664" y="175568"/>
                    <a:pt x="2792952" y="133584"/>
                    <a:pt x="2728616" y="133584"/>
                  </a:cubicBezTo>
                  <a:cubicBezTo>
                    <a:pt x="2667550" y="133584"/>
                    <a:pt x="2616843" y="173386"/>
                    <a:pt x="2616843" y="252990"/>
                  </a:cubicBezTo>
                  <a:lnTo>
                    <a:pt x="2616843" y="542506"/>
                  </a:lnTo>
                  <a:lnTo>
                    <a:pt x="2474538" y="542506"/>
                  </a:lnTo>
                  <a:lnTo>
                    <a:pt x="2474538" y="251896"/>
                  </a:lnTo>
                  <a:cubicBezTo>
                    <a:pt x="2474538" y="175568"/>
                    <a:pt x="2436372" y="133584"/>
                    <a:pt x="2371490" y="133584"/>
                  </a:cubicBezTo>
                  <a:cubicBezTo>
                    <a:pt x="2310424" y="133584"/>
                    <a:pt x="2259717" y="173386"/>
                    <a:pt x="2259717" y="252990"/>
                  </a:cubicBezTo>
                  <a:lnTo>
                    <a:pt x="2259717" y="542506"/>
                  </a:lnTo>
                  <a:lnTo>
                    <a:pt x="2117412" y="542506"/>
                  </a:lnTo>
                  <a:lnTo>
                    <a:pt x="2117412" y="14178"/>
                  </a:lnTo>
                  <a:lnTo>
                    <a:pt x="2255900" y="14178"/>
                  </a:lnTo>
                  <a:lnTo>
                    <a:pt x="2255900" y="76335"/>
                  </a:lnTo>
                  <a:cubicBezTo>
                    <a:pt x="2293521" y="20173"/>
                    <a:pt x="2351316" y="0"/>
                    <a:pt x="2411292" y="0"/>
                  </a:cubicBezTo>
                  <a:cubicBezTo>
                    <a:pt x="2487623" y="0"/>
                    <a:pt x="2550326" y="34351"/>
                    <a:pt x="2585766" y="90513"/>
                  </a:cubicBezTo>
                  <a:cubicBezTo>
                    <a:pt x="2626657" y="23449"/>
                    <a:pt x="2695901" y="0"/>
                    <a:pt x="2765145" y="0"/>
                  </a:cubicBezTo>
                  <a:cubicBezTo>
                    <a:pt x="2889458" y="0"/>
                    <a:pt x="2973424" y="83424"/>
                    <a:pt x="2973424" y="206099"/>
                  </a:cubicBezTo>
                  <a:close/>
                  <a:moveTo>
                    <a:pt x="3624316" y="278070"/>
                  </a:moveTo>
                  <a:cubicBezTo>
                    <a:pt x="3624316" y="437278"/>
                    <a:pt x="3502730" y="556134"/>
                    <a:pt x="3338071" y="556134"/>
                  </a:cubicBezTo>
                  <a:cubicBezTo>
                    <a:pt x="3173957" y="556134"/>
                    <a:pt x="3052915" y="437278"/>
                    <a:pt x="3052915" y="278070"/>
                  </a:cubicBezTo>
                  <a:cubicBezTo>
                    <a:pt x="3052915" y="118862"/>
                    <a:pt x="3173957" y="0"/>
                    <a:pt x="3338071" y="0"/>
                  </a:cubicBezTo>
                  <a:cubicBezTo>
                    <a:pt x="3502730" y="0"/>
                    <a:pt x="3624316" y="118862"/>
                    <a:pt x="3624316" y="278070"/>
                  </a:cubicBezTo>
                  <a:close/>
                  <a:moveTo>
                    <a:pt x="3197947" y="278070"/>
                  </a:moveTo>
                  <a:cubicBezTo>
                    <a:pt x="3197947" y="363669"/>
                    <a:pt x="3257922" y="423644"/>
                    <a:pt x="3338071" y="423644"/>
                  </a:cubicBezTo>
                  <a:cubicBezTo>
                    <a:pt x="3418220" y="423644"/>
                    <a:pt x="3478741" y="363669"/>
                    <a:pt x="3478741" y="278070"/>
                  </a:cubicBezTo>
                  <a:cubicBezTo>
                    <a:pt x="3478741" y="192471"/>
                    <a:pt x="3418220" y="132490"/>
                    <a:pt x="3338071" y="132490"/>
                  </a:cubicBezTo>
                  <a:cubicBezTo>
                    <a:pt x="3257922" y="132490"/>
                    <a:pt x="3197947" y="192471"/>
                    <a:pt x="3197947" y="278070"/>
                  </a:cubicBezTo>
                  <a:close/>
                  <a:moveTo>
                    <a:pt x="4246347" y="278070"/>
                  </a:moveTo>
                  <a:cubicBezTo>
                    <a:pt x="4246347" y="437278"/>
                    <a:pt x="4124760" y="556134"/>
                    <a:pt x="3960101" y="556134"/>
                  </a:cubicBezTo>
                  <a:cubicBezTo>
                    <a:pt x="3795988" y="556134"/>
                    <a:pt x="3674945" y="437278"/>
                    <a:pt x="3674945" y="278070"/>
                  </a:cubicBezTo>
                  <a:cubicBezTo>
                    <a:pt x="3674945" y="118862"/>
                    <a:pt x="3795988" y="0"/>
                    <a:pt x="3960101" y="0"/>
                  </a:cubicBezTo>
                  <a:cubicBezTo>
                    <a:pt x="4124760" y="0"/>
                    <a:pt x="4246347" y="118862"/>
                    <a:pt x="4246347" y="278070"/>
                  </a:cubicBezTo>
                  <a:close/>
                  <a:moveTo>
                    <a:pt x="3819977" y="278070"/>
                  </a:moveTo>
                  <a:cubicBezTo>
                    <a:pt x="3819977" y="363669"/>
                    <a:pt x="3879952" y="423644"/>
                    <a:pt x="3960101" y="423644"/>
                  </a:cubicBezTo>
                  <a:cubicBezTo>
                    <a:pt x="4040251" y="423644"/>
                    <a:pt x="4100771" y="363669"/>
                    <a:pt x="4100771" y="278070"/>
                  </a:cubicBezTo>
                  <a:cubicBezTo>
                    <a:pt x="4100771" y="192471"/>
                    <a:pt x="4040251" y="132490"/>
                    <a:pt x="3960101" y="132490"/>
                  </a:cubicBezTo>
                  <a:cubicBezTo>
                    <a:pt x="3879952" y="132490"/>
                    <a:pt x="3819977" y="192471"/>
                    <a:pt x="3819977" y="278070"/>
                  </a:cubicBez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BE" noProof="0"/>
            </a:p>
          </p:txBody>
        </p:sp>
        <p:sp>
          <p:nvSpPr>
            <p:cNvPr id="27" name="Freeform: Shape 7">
              <a:extLst>
                <a:ext uri="{FF2B5EF4-FFF2-40B4-BE49-F238E27FC236}">
                  <a16:creationId xmlns:a16="http://schemas.microsoft.com/office/drawing/2014/main" id="{40E7805F-67AC-47A0-B8C4-A0CECD3BD561}"/>
                </a:ext>
              </a:extLst>
            </p:cNvPr>
            <p:cNvSpPr/>
            <p:nvPr/>
          </p:nvSpPr>
          <p:spPr>
            <a:xfrm>
              <a:off x="3965265" y="4309700"/>
              <a:ext cx="4261192" cy="171312"/>
            </a:xfrm>
            <a:custGeom>
              <a:avLst/>
              <a:gdLst>
                <a:gd name="connsiteX0" fmla="*/ 150905 w 4261192"/>
                <a:gd name="connsiteY0" fmla="*/ 2726 h 171312"/>
                <a:gd name="connsiteX1" fmla="*/ 94878 w 4261192"/>
                <a:gd name="connsiteY1" fmla="*/ 168554 h 171312"/>
                <a:gd name="connsiteX2" fmla="*/ 56027 w 4261192"/>
                <a:gd name="connsiteY2" fmla="*/ 168554 h 171312"/>
                <a:gd name="connsiteX3" fmla="*/ 0 w 4261192"/>
                <a:gd name="connsiteY3" fmla="*/ 2726 h 171312"/>
                <a:gd name="connsiteX4" fmla="*/ 34351 w 4261192"/>
                <a:gd name="connsiteY4" fmla="*/ 2726 h 171312"/>
                <a:gd name="connsiteX5" fmla="*/ 75689 w 4261192"/>
                <a:gd name="connsiteY5" fmla="*/ 133254 h 171312"/>
                <a:gd name="connsiteX6" fmla="*/ 117265 w 4261192"/>
                <a:gd name="connsiteY6" fmla="*/ 2726 h 171312"/>
                <a:gd name="connsiteX7" fmla="*/ 275952 w 4261192"/>
                <a:gd name="connsiteY7" fmla="*/ 138468 h 171312"/>
                <a:gd name="connsiteX8" fmla="*/ 275952 w 4261192"/>
                <a:gd name="connsiteY8" fmla="*/ 168554 h 171312"/>
                <a:gd name="connsiteX9" fmla="*/ 167688 w 4261192"/>
                <a:gd name="connsiteY9" fmla="*/ 168554 h 171312"/>
                <a:gd name="connsiteX10" fmla="*/ 167688 w 4261192"/>
                <a:gd name="connsiteY10" fmla="*/ 2726 h 171312"/>
                <a:gd name="connsiteX11" fmla="*/ 200144 w 4261192"/>
                <a:gd name="connsiteY11" fmla="*/ 2726 h 171312"/>
                <a:gd name="connsiteX12" fmla="*/ 200144 w 4261192"/>
                <a:gd name="connsiteY12" fmla="*/ 138468 h 171312"/>
                <a:gd name="connsiteX13" fmla="*/ 389730 w 4261192"/>
                <a:gd name="connsiteY13" fmla="*/ 131003 h 171312"/>
                <a:gd name="connsiteX14" fmla="*/ 328728 w 4261192"/>
                <a:gd name="connsiteY14" fmla="*/ 131003 h 171312"/>
                <a:gd name="connsiteX15" fmla="*/ 316646 w 4261192"/>
                <a:gd name="connsiteY15" fmla="*/ 168554 h 171312"/>
                <a:gd name="connsiteX16" fmla="*/ 283006 w 4261192"/>
                <a:gd name="connsiteY16" fmla="*/ 168554 h 171312"/>
                <a:gd name="connsiteX17" fmla="*/ 340336 w 4261192"/>
                <a:gd name="connsiteY17" fmla="*/ 2726 h 171312"/>
                <a:gd name="connsiteX18" fmla="*/ 378713 w 4261192"/>
                <a:gd name="connsiteY18" fmla="*/ 2726 h 171312"/>
                <a:gd name="connsiteX19" fmla="*/ 436044 w 4261192"/>
                <a:gd name="connsiteY19" fmla="*/ 168554 h 171312"/>
                <a:gd name="connsiteX20" fmla="*/ 401812 w 4261192"/>
                <a:gd name="connsiteY20" fmla="*/ 168554 h 171312"/>
                <a:gd name="connsiteX21" fmla="*/ 380135 w 4261192"/>
                <a:gd name="connsiteY21" fmla="*/ 101513 h 171312"/>
                <a:gd name="connsiteX22" fmla="*/ 359169 w 4261192"/>
                <a:gd name="connsiteY22" fmla="*/ 36602 h 171312"/>
                <a:gd name="connsiteX23" fmla="*/ 338322 w 4261192"/>
                <a:gd name="connsiteY23" fmla="*/ 101513 h 171312"/>
                <a:gd name="connsiteX24" fmla="*/ 546522 w 4261192"/>
                <a:gd name="connsiteY24" fmla="*/ 131003 h 171312"/>
                <a:gd name="connsiteX25" fmla="*/ 485520 w 4261192"/>
                <a:gd name="connsiteY25" fmla="*/ 131003 h 171312"/>
                <a:gd name="connsiteX26" fmla="*/ 473438 w 4261192"/>
                <a:gd name="connsiteY26" fmla="*/ 168554 h 171312"/>
                <a:gd name="connsiteX27" fmla="*/ 439798 w 4261192"/>
                <a:gd name="connsiteY27" fmla="*/ 168554 h 171312"/>
                <a:gd name="connsiteX28" fmla="*/ 497128 w 4261192"/>
                <a:gd name="connsiteY28" fmla="*/ 2726 h 171312"/>
                <a:gd name="connsiteX29" fmla="*/ 535505 w 4261192"/>
                <a:gd name="connsiteY29" fmla="*/ 2726 h 171312"/>
                <a:gd name="connsiteX30" fmla="*/ 592836 w 4261192"/>
                <a:gd name="connsiteY30" fmla="*/ 168554 h 171312"/>
                <a:gd name="connsiteX31" fmla="*/ 558603 w 4261192"/>
                <a:gd name="connsiteY31" fmla="*/ 168554 h 171312"/>
                <a:gd name="connsiteX32" fmla="*/ 536927 w 4261192"/>
                <a:gd name="connsiteY32" fmla="*/ 101513 h 171312"/>
                <a:gd name="connsiteX33" fmla="*/ 515961 w 4261192"/>
                <a:gd name="connsiteY33" fmla="*/ 36602 h 171312"/>
                <a:gd name="connsiteX34" fmla="*/ 495114 w 4261192"/>
                <a:gd name="connsiteY34" fmla="*/ 101513 h 171312"/>
                <a:gd name="connsiteX35" fmla="*/ 776277 w 4261192"/>
                <a:gd name="connsiteY35" fmla="*/ 168554 h 171312"/>
                <a:gd name="connsiteX36" fmla="*/ 744059 w 4261192"/>
                <a:gd name="connsiteY36" fmla="*/ 168554 h 171312"/>
                <a:gd name="connsiteX37" fmla="*/ 744059 w 4261192"/>
                <a:gd name="connsiteY37" fmla="*/ 46549 h 171312"/>
                <a:gd name="connsiteX38" fmla="*/ 709473 w 4261192"/>
                <a:gd name="connsiteY38" fmla="*/ 141905 h 171312"/>
                <a:gd name="connsiteX39" fmla="*/ 676544 w 4261192"/>
                <a:gd name="connsiteY39" fmla="*/ 141905 h 171312"/>
                <a:gd name="connsiteX40" fmla="*/ 641956 w 4261192"/>
                <a:gd name="connsiteY40" fmla="*/ 47024 h 171312"/>
                <a:gd name="connsiteX41" fmla="*/ 641956 w 4261192"/>
                <a:gd name="connsiteY41" fmla="*/ 168554 h 171312"/>
                <a:gd name="connsiteX42" fmla="*/ 609619 w 4261192"/>
                <a:gd name="connsiteY42" fmla="*/ 168554 h 171312"/>
                <a:gd name="connsiteX43" fmla="*/ 609619 w 4261192"/>
                <a:gd name="connsiteY43" fmla="*/ 2726 h 171312"/>
                <a:gd name="connsiteX44" fmla="*/ 655341 w 4261192"/>
                <a:gd name="connsiteY44" fmla="*/ 2726 h 171312"/>
                <a:gd name="connsiteX45" fmla="*/ 693007 w 4261192"/>
                <a:gd name="connsiteY45" fmla="*/ 103527 h 171312"/>
                <a:gd name="connsiteX46" fmla="*/ 730674 w 4261192"/>
                <a:gd name="connsiteY46" fmla="*/ 2726 h 171312"/>
                <a:gd name="connsiteX47" fmla="*/ 776277 w 4261192"/>
                <a:gd name="connsiteY47" fmla="*/ 2726 h 171312"/>
                <a:gd name="connsiteX48" fmla="*/ 907272 w 4261192"/>
                <a:gd name="connsiteY48" fmla="*/ 43945 h 171312"/>
                <a:gd name="connsiteX49" fmla="*/ 866879 w 4261192"/>
                <a:gd name="connsiteY49" fmla="*/ 30323 h 171312"/>
                <a:gd name="connsiteX50" fmla="*/ 839874 w 4261192"/>
                <a:gd name="connsiteY50" fmla="*/ 49275 h 171312"/>
                <a:gd name="connsiteX51" fmla="*/ 869368 w 4261192"/>
                <a:gd name="connsiteY51" fmla="*/ 69292 h 171312"/>
                <a:gd name="connsiteX52" fmla="*/ 879198 w 4261192"/>
                <a:gd name="connsiteY52" fmla="*/ 71543 h 171312"/>
                <a:gd name="connsiteX53" fmla="*/ 926105 w 4261192"/>
                <a:gd name="connsiteY53" fmla="*/ 118804 h 171312"/>
                <a:gd name="connsiteX54" fmla="*/ 863682 w 4261192"/>
                <a:gd name="connsiteY54" fmla="*/ 171158 h 171312"/>
                <a:gd name="connsiteX55" fmla="*/ 800429 w 4261192"/>
                <a:gd name="connsiteY55" fmla="*/ 148653 h 171312"/>
                <a:gd name="connsiteX56" fmla="*/ 819145 w 4261192"/>
                <a:gd name="connsiteY56" fmla="*/ 124256 h 171312"/>
                <a:gd name="connsiteX57" fmla="*/ 863682 w 4261192"/>
                <a:gd name="connsiteY57" fmla="*/ 141072 h 171312"/>
                <a:gd name="connsiteX58" fmla="*/ 891636 w 4261192"/>
                <a:gd name="connsiteY58" fmla="*/ 121883 h 171312"/>
                <a:gd name="connsiteX59" fmla="*/ 863208 w 4261192"/>
                <a:gd name="connsiteY59" fmla="*/ 101866 h 171312"/>
                <a:gd name="connsiteX60" fmla="*/ 852430 w 4261192"/>
                <a:gd name="connsiteY60" fmla="*/ 99499 h 171312"/>
                <a:gd name="connsiteX61" fmla="*/ 805760 w 4261192"/>
                <a:gd name="connsiteY61" fmla="*/ 50699 h 171312"/>
                <a:gd name="connsiteX62" fmla="*/ 866051 w 4261192"/>
                <a:gd name="connsiteY62" fmla="*/ 116 h 171312"/>
                <a:gd name="connsiteX63" fmla="*/ 924329 w 4261192"/>
                <a:gd name="connsiteY63" fmla="*/ 18952 h 171312"/>
                <a:gd name="connsiteX64" fmla="*/ 1032456 w 4261192"/>
                <a:gd name="connsiteY64" fmla="*/ 168554 h 171312"/>
                <a:gd name="connsiteX65" fmla="*/ 1000000 w 4261192"/>
                <a:gd name="connsiteY65" fmla="*/ 168554 h 171312"/>
                <a:gd name="connsiteX66" fmla="*/ 1000000 w 4261192"/>
                <a:gd name="connsiteY66" fmla="*/ 2726 h 171312"/>
                <a:gd name="connsiteX67" fmla="*/ 1032456 w 4261192"/>
                <a:gd name="connsiteY67" fmla="*/ 2726 h 171312"/>
                <a:gd name="connsiteX68" fmla="*/ 1197369 w 4261192"/>
                <a:gd name="connsiteY68" fmla="*/ 168554 h 171312"/>
                <a:gd name="connsiteX69" fmla="*/ 1166336 w 4261192"/>
                <a:gd name="connsiteY69" fmla="*/ 168554 h 171312"/>
                <a:gd name="connsiteX70" fmla="*/ 1094792 w 4261192"/>
                <a:gd name="connsiteY70" fmla="*/ 60762 h 171312"/>
                <a:gd name="connsiteX71" fmla="*/ 1094792 w 4261192"/>
                <a:gd name="connsiteY71" fmla="*/ 168554 h 171312"/>
                <a:gd name="connsiteX72" fmla="*/ 1062573 w 4261192"/>
                <a:gd name="connsiteY72" fmla="*/ 168554 h 171312"/>
                <a:gd name="connsiteX73" fmla="*/ 1062573 w 4261192"/>
                <a:gd name="connsiteY73" fmla="*/ 2726 h 171312"/>
                <a:gd name="connsiteX74" fmla="*/ 1093607 w 4261192"/>
                <a:gd name="connsiteY74" fmla="*/ 2726 h 171312"/>
                <a:gd name="connsiteX75" fmla="*/ 1165270 w 4261192"/>
                <a:gd name="connsiteY75" fmla="*/ 110749 h 171312"/>
                <a:gd name="connsiteX76" fmla="*/ 1165270 w 4261192"/>
                <a:gd name="connsiteY76" fmla="*/ 2726 h 171312"/>
                <a:gd name="connsiteX77" fmla="*/ 1197369 w 4261192"/>
                <a:gd name="connsiteY77" fmla="*/ 2726 h 171312"/>
                <a:gd name="connsiteX78" fmla="*/ 1328348 w 4261192"/>
                <a:gd name="connsiteY78" fmla="*/ 43945 h 171312"/>
                <a:gd name="connsiteX79" fmla="*/ 1287955 w 4261192"/>
                <a:gd name="connsiteY79" fmla="*/ 30323 h 171312"/>
                <a:gd name="connsiteX80" fmla="*/ 1260950 w 4261192"/>
                <a:gd name="connsiteY80" fmla="*/ 49275 h 171312"/>
                <a:gd name="connsiteX81" fmla="*/ 1290444 w 4261192"/>
                <a:gd name="connsiteY81" fmla="*/ 69292 h 171312"/>
                <a:gd name="connsiteX82" fmla="*/ 1300274 w 4261192"/>
                <a:gd name="connsiteY82" fmla="*/ 71543 h 171312"/>
                <a:gd name="connsiteX83" fmla="*/ 1347181 w 4261192"/>
                <a:gd name="connsiteY83" fmla="*/ 118804 h 171312"/>
                <a:gd name="connsiteX84" fmla="*/ 1284758 w 4261192"/>
                <a:gd name="connsiteY84" fmla="*/ 171158 h 171312"/>
                <a:gd name="connsiteX85" fmla="*/ 1221506 w 4261192"/>
                <a:gd name="connsiteY85" fmla="*/ 148653 h 171312"/>
                <a:gd name="connsiteX86" fmla="*/ 1240221 w 4261192"/>
                <a:gd name="connsiteY86" fmla="*/ 124256 h 171312"/>
                <a:gd name="connsiteX87" fmla="*/ 1284758 w 4261192"/>
                <a:gd name="connsiteY87" fmla="*/ 141072 h 171312"/>
                <a:gd name="connsiteX88" fmla="*/ 1312711 w 4261192"/>
                <a:gd name="connsiteY88" fmla="*/ 121883 h 171312"/>
                <a:gd name="connsiteX89" fmla="*/ 1284284 w 4261192"/>
                <a:gd name="connsiteY89" fmla="*/ 101866 h 171312"/>
                <a:gd name="connsiteX90" fmla="*/ 1273506 w 4261192"/>
                <a:gd name="connsiteY90" fmla="*/ 99499 h 171312"/>
                <a:gd name="connsiteX91" fmla="*/ 1226836 w 4261192"/>
                <a:gd name="connsiteY91" fmla="*/ 50699 h 171312"/>
                <a:gd name="connsiteX92" fmla="*/ 1287126 w 4261192"/>
                <a:gd name="connsiteY92" fmla="*/ 116 h 171312"/>
                <a:gd name="connsiteX93" fmla="*/ 1345404 w 4261192"/>
                <a:gd name="connsiteY93" fmla="*/ 18952 h 171312"/>
                <a:gd name="connsiteX94" fmla="*/ 1481580 w 4261192"/>
                <a:gd name="connsiteY94" fmla="*/ 32811 h 171312"/>
                <a:gd name="connsiteX95" fmla="*/ 1436214 w 4261192"/>
                <a:gd name="connsiteY95" fmla="*/ 32811 h 171312"/>
                <a:gd name="connsiteX96" fmla="*/ 1436214 w 4261192"/>
                <a:gd name="connsiteY96" fmla="*/ 168554 h 171312"/>
                <a:gd name="connsiteX97" fmla="*/ 1403759 w 4261192"/>
                <a:gd name="connsiteY97" fmla="*/ 168554 h 171312"/>
                <a:gd name="connsiteX98" fmla="*/ 1403759 w 4261192"/>
                <a:gd name="connsiteY98" fmla="*/ 32811 h 171312"/>
                <a:gd name="connsiteX99" fmla="*/ 1358393 w 4261192"/>
                <a:gd name="connsiteY99" fmla="*/ 32811 h 171312"/>
                <a:gd name="connsiteX100" fmla="*/ 1358393 w 4261192"/>
                <a:gd name="connsiteY100" fmla="*/ 2726 h 171312"/>
                <a:gd name="connsiteX101" fmla="*/ 1481580 w 4261192"/>
                <a:gd name="connsiteY101" fmla="*/ 2726 h 171312"/>
                <a:gd name="connsiteX102" fmla="*/ 1532226 w 4261192"/>
                <a:gd name="connsiteY102" fmla="*/ 168554 h 171312"/>
                <a:gd name="connsiteX103" fmla="*/ 1499770 w 4261192"/>
                <a:gd name="connsiteY103" fmla="*/ 168554 h 171312"/>
                <a:gd name="connsiteX104" fmla="*/ 1499770 w 4261192"/>
                <a:gd name="connsiteY104" fmla="*/ 2726 h 171312"/>
                <a:gd name="connsiteX105" fmla="*/ 1532226 w 4261192"/>
                <a:gd name="connsiteY105" fmla="*/ 2726 h 171312"/>
                <a:gd name="connsiteX106" fmla="*/ 1673451 w 4261192"/>
                <a:gd name="connsiteY106" fmla="*/ 32811 h 171312"/>
                <a:gd name="connsiteX107" fmla="*/ 1628085 w 4261192"/>
                <a:gd name="connsiteY107" fmla="*/ 32811 h 171312"/>
                <a:gd name="connsiteX108" fmla="*/ 1628085 w 4261192"/>
                <a:gd name="connsiteY108" fmla="*/ 168554 h 171312"/>
                <a:gd name="connsiteX109" fmla="*/ 1595629 w 4261192"/>
                <a:gd name="connsiteY109" fmla="*/ 168554 h 171312"/>
                <a:gd name="connsiteX110" fmla="*/ 1595629 w 4261192"/>
                <a:gd name="connsiteY110" fmla="*/ 32811 h 171312"/>
                <a:gd name="connsiteX111" fmla="*/ 1550263 w 4261192"/>
                <a:gd name="connsiteY111" fmla="*/ 32811 h 171312"/>
                <a:gd name="connsiteX112" fmla="*/ 1550263 w 4261192"/>
                <a:gd name="connsiteY112" fmla="*/ 2726 h 171312"/>
                <a:gd name="connsiteX113" fmla="*/ 1673451 w 4261192"/>
                <a:gd name="connsiteY113" fmla="*/ 2726 h 171312"/>
                <a:gd name="connsiteX114" fmla="*/ 1819330 w 4261192"/>
                <a:gd name="connsiteY114" fmla="*/ 107792 h 171312"/>
                <a:gd name="connsiteX115" fmla="*/ 1754776 w 4261192"/>
                <a:gd name="connsiteY115" fmla="*/ 171158 h 171312"/>
                <a:gd name="connsiteX116" fmla="*/ 1690102 w 4261192"/>
                <a:gd name="connsiteY116" fmla="*/ 107792 h 171312"/>
                <a:gd name="connsiteX117" fmla="*/ 1690102 w 4261192"/>
                <a:gd name="connsiteY117" fmla="*/ 2726 h 171312"/>
                <a:gd name="connsiteX118" fmla="*/ 1722558 w 4261192"/>
                <a:gd name="connsiteY118" fmla="*/ 2726 h 171312"/>
                <a:gd name="connsiteX119" fmla="*/ 1722558 w 4261192"/>
                <a:gd name="connsiteY119" fmla="*/ 106131 h 171312"/>
                <a:gd name="connsiteX120" fmla="*/ 1754776 w 4261192"/>
                <a:gd name="connsiteY120" fmla="*/ 139891 h 171312"/>
                <a:gd name="connsiteX121" fmla="*/ 1786995 w 4261192"/>
                <a:gd name="connsiteY121" fmla="*/ 106131 h 171312"/>
                <a:gd name="connsiteX122" fmla="*/ 1786995 w 4261192"/>
                <a:gd name="connsiteY122" fmla="*/ 2726 h 171312"/>
                <a:gd name="connsiteX123" fmla="*/ 1819330 w 4261192"/>
                <a:gd name="connsiteY123" fmla="*/ 2726 h 171312"/>
                <a:gd name="connsiteX124" fmla="*/ 1975766 w 4261192"/>
                <a:gd name="connsiteY124" fmla="*/ 107792 h 171312"/>
                <a:gd name="connsiteX125" fmla="*/ 1911212 w 4261192"/>
                <a:gd name="connsiteY125" fmla="*/ 171158 h 171312"/>
                <a:gd name="connsiteX126" fmla="*/ 1846538 w 4261192"/>
                <a:gd name="connsiteY126" fmla="*/ 107792 h 171312"/>
                <a:gd name="connsiteX127" fmla="*/ 1846538 w 4261192"/>
                <a:gd name="connsiteY127" fmla="*/ 2726 h 171312"/>
                <a:gd name="connsiteX128" fmla="*/ 1878994 w 4261192"/>
                <a:gd name="connsiteY128" fmla="*/ 2726 h 171312"/>
                <a:gd name="connsiteX129" fmla="*/ 1878994 w 4261192"/>
                <a:gd name="connsiteY129" fmla="*/ 106131 h 171312"/>
                <a:gd name="connsiteX130" fmla="*/ 1911212 w 4261192"/>
                <a:gd name="connsiteY130" fmla="*/ 139891 h 171312"/>
                <a:gd name="connsiteX131" fmla="*/ 1943431 w 4261192"/>
                <a:gd name="connsiteY131" fmla="*/ 106131 h 171312"/>
                <a:gd name="connsiteX132" fmla="*/ 1943431 w 4261192"/>
                <a:gd name="connsiteY132" fmla="*/ 2726 h 171312"/>
                <a:gd name="connsiteX133" fmla="*/ 1975766 w 4261192"/>
                <a:gd name="connsiteY133" fmla="*/ 2726 h 171312"/>
                <a:gd name="connsiteX134" fmla="*/ 2115620 w 4261192"/>
                <a:gd name="connsiteY134" fmla="*/ 32811 h 171312"/>
                <a:gd name="connsiteX135" fmla="*/ 2070254 w 4261192"/>
                <a:gd name="connsiteY135" fmla="*/ 32811 h 171312"/>
                <a:gd name="connsiteX136" fmla="*/ 2070254 w 4261192"/>
                <a:gd name="connsiteY136" fmla="*/ 168554 h 171312"/>
                <a:gd name="connsiteX137" fmla="*/ 2037798 w 4261192"/>
                <a:gd name="connsiteY137" fmla="*/ 168554 h 171312"/>
                <a:gd name="connsiteX138" fmla="*/ 2037798 w 4261192"/>
                <a:gd name="connsiteY138" fmla="*/ 32811 h 171312"/>
                <a:gd name="connsiteX139" fmla="*/ 1992432 w 4261192"/>
                <a:gd name="connsiteY139" fmla="*/ 32811 h 171312"/>
                <a:gd name="connsiteX140" fmla="*/ 1992432 w 4261192"/>
                <a:gd name="connsiteY140" fmla="*/ 2726 h 171312"/>
                <a:gd name="connsiteX141" fmla="*/ 2115620 w 4261192"/>
                <a:gd name="connsiteY141" fmla="*/ 2726 h 171312"/>
                <a:gd name="connsiteX142" fmla="*/ 2315301 w 4261192"/>
                <a:gd name="connsiteY142" fmla="*/ 2726 h 171312"/>
                <a:gd name="connsiteX143" fmla="*/ 2259274 w 4261192"/>
                <a:gd name="connsiteY143" fmla="*/ 168554 h 171312"/>
                <a:gd name="connsiteX144" fmla="*/ 2220423 w 4261192"/>
                <a:gd name="connsiteY144" fmla="*/ 168554 h 171312"/>
                <a:gd name="connsiteX145" fmla="*/ 2164396 w 4261192"/>
                <a:gd name="connsiteY145" fmla="*/ 2726 h 171312"/>
                <a:gd name="connsiteX146" fmla="*/ 2198747 w 4261192"/>
                <a:gd name="connsiteY146" fmla="*/ 2726 h 171312"/>
                <a:gd name="connsiteX147" fmla="*/ 2240085 w 4261192"/>
                <a:gd name="connsiteY147" fmla="*/ 133254 h 171312"/>
                <a:gd name="connsiteX148" fmla="*/ 2281661 w 4261192"/>
                <a:gd name="connsiteY148" fmla="*/ 2726 h 171312"/>
                <a:gd name="connsiteX149" fmla="*/ 2473272 w 4261192"/>
                <a:gd name="connsiteY149" fmla="*/ 85640 h 171312"/>
                <a:gd name="connsiteX150" fmla="*/ 2396399 w 4261192"/>
                <a:gd name="connsiteY150" fmla="*/ 171279 h 171312"/>
                <a:gd name="connsiteX151" fmla="*/ 2319525 w 4261192"/>
                <a:gd name="connsiteY151" fmla="*/ 85640 h 171312"/>
                <a:gd name="connsiteX152" fmla="*/ 2396399 w 4261192"/>
                <a:gd name="connsiteY152" fmla="*/ 0 h 171312"/>
                <a:gd name="connsiteX153" fmla="*/ 2473272 w 4261192"/>
                <a:gd name="connsiteY153" fmla="*/ 85640 h 171312"/>
                <a:gd name="connsiteX154" fmla="*/ 2353165 w 4261192"/>
                <a:gd name="connsiteY154" fmla="*/ 85640 h 171312"/>
                <a:gd name="connsiteX155" fmla="*/ 2396399 w 4261192"/>
                <a:gd name="connsiteY155" fmla="*/ 139891 h 171312"/>
                <a:gd name="connsiteX156" fmla="*/ 2439633 w 4261192"/>
                <a:gd name="connsiteY156" fmla="*/ 85640 h 171312"/>
                <a:gd name="connsiteX157" fmla="*/ 2396399 w 4261192"/>
                <a:gd name="connsiteY157" fmla="*/ 31388 h 171312"/>
                <a:gd name="connsiteX158" fmla="*/ 2353164 w 4261192"/>
                <a:gd name="connsiteY158" fmla="*/ 85640 h 171312"/>
                <a:gd name="connsiteX159" fmla="*/ 2644881 w 4261192"/>
                <a:gd name="connsiteY159" fmla="*/ 85640 h 171312"/>
                <a:gd name="connsiteX160" fmla="*/ 2568008 w 4261192"/>
                <a:gd name="connsiteY160" fmla="*/ 171279 h 171312"/>
                <a:gd name="connsiteX161" fmla="*/ 2491134 w 4261192"/>
                <a:gd name="connsiteY161" fmla="*/ 85640 h 171312"/>
                <a:gd name="connsiteX162" fmla="*/ 2568008 w 4261192"/>
                <a:gd name="connsiteY162" fmla="*/ 0 h 171312"/>
                <a:gd name="connsiteX163" fmla="*/ 2644881 w 4261192"/>
                <a:gd name="connsiteY163" fmla="*/ 85640 h 171312"/>
                <a:gd name="connsiteX164" fmla="*/ 2524773 w 4261192"/>
                <a:gd name="connsiteY164" fmla="*/ 85640 h 171312"/>
                <a:gd name="connsiteX165" fmla="*/ 2568008 w 4261192"/>
                <a:gd name="connsiteY165" fmla="*/ 139891 h 171312"/>
                <a:gd name="connsiteX166" fmla="*/ 2611242 w 4261192"/>
                <a:gd name="connsiteY166" fmla="*/ 85640 h 171312"/>
                <a:gd name="connsiteX167" fmla="*/ 2568008 w 4261192"/>
                <a:gd name="connsiteY167" fmla="*/ 31388 h 171312"/>
                <a:gd name="connsiteX168" fmla="*/ 2524773 w 4261192"/>
                <a:gd name="connsiteY168" fmla="*/ 85640 h 171312"/>
                <a:gd name="connsiteX169" fmla="*/ 2709531 w 4261192"/>
                <a:gd name="connsiteY169" fmla="*/ 103290 h 171312"/>
                <a:gd name="connsiteX170" fmla="*/ 2701358 w 4261192"/>
                <a:gd name="connsiteY170" fmla="*/ 103290 h 171312"/>
                <a:gd name="connsiteX171" fmla="*/ 2701358 w 4261192"/>
                <a:gd name="connsiteY171" fmla="*/ 168554 h 171312"/>
                <a:gd name="connsiteX172" fmla="*/ 2668902 w 4261192"/>
                <a:gd name="connsiteY172" fmla="*/ 168554 h 171312"/>
                <a:gd name="connsiteX173" fmla="*/ 2668902 w 4261192"/>
                <a:gd name="connsiteY173" fmla="*/ 2726 h 171312"/>
                <a:gd name="connsiteX174" fmla="*/ 2730733 w 4261192"/>
                <a:gd name="connsiteY174" fmla="*/ 2726 h 171312"/>
                <a:gd name="connsiteX175" fmla="*/ 2788774 w 4261192"/>
                <a:gd name="connsiteY175" fmla="*/ 53893 h 171312"/>
                <a:gd name="connsiteX176" fmla="*/ 2744354 w 4261192"/>
                <a:gd name="connsiteY176" fmla="*/ 102340 h 171312"/>
                <a:gd name="connsiteX177" fmla="*/ 2790076 w 4261192"/>
                <a:gd name="connsiteY177" fmla="*/ 168554 h 171312"/>
                <a:gd name="connsiteX178" fmla="*/ 2751935 w 4261192"/>
                <a:gd name="connsiteY178" fmla="*/ 168554 h 171312"/>
                <a:gd name="connsiteX179" fmla="*/ 2701358 w 4261192"/>
                <a:gd name="connsiteY179" fmla="*/ 75692 h 171312"/>
                <a:gd name="connsiteX180" fmla="*/ 2730378 w 4261192"/>
                <a:gd name="connsiteY180" fmla="*/ 75692 h 171312"/>
                <a:gd name="connsiteX181" fmla="*/ 2755608 w 4261192"/>
                <a:gd name="connsiteY181" fmla="*/ 53893 h 171312"/>
                <a:gd name="connsiteX182" fmla="*/ 2730378 w 4261192"/>
                <a:gd name="connsiteY182" fmla="*/ 32453 h 171312"/>
                <a:gd name="connsiteX183" fmla="*/ 2701358 w 4261192"/>
                <a:gd name="connsiteY183" fmla="*/ 32453 h 171312"/>
                <a:gd name="connsiteX184" fmla="*/ 2994269 w 4261192"/>
                <a:gd name="connsiteY184" fmla="*/ 2726 h 171312"/>
                <a:gd name="connsiteX185" fmla="*/ 2994269 w 4261192"/>
                <a:gd name="connsiteY185" fmla="*/ 168554 h 171312"/>
                <a:gd name="connsiteX186" fmla="*/ 2961933 w 4261192"/>
                <a:gd name="connsiteY186" fmla="*/ 168554 h 171312"/>
                <a:gd name="connsiteX187" fmla="*/ 2961933 w 4261192"/>
                <a:gd name="connsiteY187" fmla="*/ 99852 h 171312"/>
                <a:gd name="connsiteX188" fmla="*/ 2895127 w 4261192"/>
                <a:gd name="connsiteY188" fmla="*/ 99852 h 171312"/>
                <a:gd name="connsiteX189" fmla="*/ 2895127 w 4261192"/>
                <a:gd name="connsiteY189" fmla="*/ 168554 h 171312"/>
                <a:gd name="connsiteX190" fmla="*/ 2862672 w 4261192"/>
                <a:gd name="connsiteY190" fmla="*/ 168554 h 171312"/>
                <a:gd name="connsiteX191" fmla="*/ 2862672 w 4261192"/>
                <a:gd name="connsiteY191" fmla="*/ 2726 h 171312"/>
                <a:gd name="connsiteX192" fmla="*/ 2895127 w 4261192"/>
                <a:gd name="connsiteY192" fmla="*/ 2726 h 171312"/>
                <a:gd name="connsiteX193" fmla="*/ 2895127 w 4261192"/>
                <a:gd name="connsiteY193" fmla="*/ 69888 h 171312"/>
                <a:gd name="connsiteX194" fmla="*/ 2961932 w 4261192"/>
                <a:gd name="connsiteY194" fmla="*/ 69888 h 171312"/>
                <a:gd name="connsiteX195" fmla="*/ 2961932 w 4261192"/>
                <a:gd name="connsiteY195" fmla="*/ 2726 h 171312"/>
                <a:gd name="connsiteX196" fmla="*/ 3134484 w 4261192"/>
                <a:gd name="connsiteY196" fmla="*/ 139058 h 171312"/>
                <a:gd name="connsiteX197" fmla="*/ 3134484 w 4261192"/>
                <a:gd name="connsiteY197" fmla="*/ 168554 h 171312"/>
                <a:gd name="connsiteX198" fmla="*/ 3024444 w 4261192"/>
                <a:gd name="connsiteY198" fmla="*/ 168554 h 171312"/>
                <a:gd name="connsiteX199" fmla="*/ 3024444 w 4261192"/>
                <a:gd name="connsiteY199" fmla="*/ 2726 h 171312"/>
                <a:gd name="connsiteX200" fmla="*/ 3134128 w 4261192"/>
                <a:gd name="connsiteY200" fmla="*/ 2726 h 171312"/>
                <a:gd name="connsiteX201" fmla="*/ 3134128 w 4261192"/>
                <a:gd name="connsiteY201" fmla="*/ 32216 h 171312"/>
                <a:gd name="connsiteX202" fmla="*/ 3056899 w 4261192"/>
                <a:gd name="connsiteY202" fmla="*/ 32216 h 171312"/>
                <a:gd name="connsiteX203" fmla="*/ 3056899 w 4261192"/>
                <a:gd name="connsiteY203" fmla="*/ 70119 h 171312"/>
                <a:gd name="connsiteX204" fmla="*/ 3130101 w 4261192"/>
                <a:gd name="connsiteY204" fmla="*/ 70119 h 171312"/>
                <a:gd name="connsiteX205" fmla="*/ 3130101 w 4261192"/>
                <a:gd name="connsiteY205" fmla="*/ 99615 h 171312"/>
                <a:gd name="connsiteX206" fmla="*/ 3056899 w 4261192"/>
                <a:gd name="connsiteY206" fmla="*/ 99615 h 171312"/>
                <a:gd name="connsiteX207" fmla="*/ 3056899 w 4261192"/>
                <a:gd name="connsiteY207" fmla="*/ 139058 h 171312"/>
                <a:gd name="connsiteX208" fmla="*/ 3272788 w 4261192"/>
                <a:gd name="connsiteY208" fmla="*/ 32811 h 171312"/>
                <a:gd name="connsiteX209" fmla="*/ 3227422 w 4261192"/>
                <a:gd name="connsiteY209" fmla="*/ 32811 h 171312"/>
                <a:gd name="connsiteX210" fmla="*/ 3227422 w 4261192"/>
                <a:gd name="connsiteY210" fmla="*/ 168554 h 171312"/>
                <a:gd name="connsiteX211" fmla="*/ 3194966 w 4261192"/>
                <a:gd name="connsiteY211" fmla="*/ 168554 h 171312"/>
                <a:gd name="connsiteX212" fmla="*/ 3194966 w 4261192"/>
                <a:gd name="connsiteY212" fmla="*/ 32811 h 171312"/>
                <a:gd name="connsiteX213" fmla="*/ 3149600 w 4261192"/>
                <a:gd name="connsiteY213" fmla="*/ 32811 h 171312"/>
                <a:gd name="connsiteX214" fmla="*/ 3149600 w 4261192"/>
                <a:gd name="connsiteY214" fmla="*/ 2726 h 171312"/>
                <a:gd name="connsiteX215" fmla="*/ 3272788 w 4261192"/>
                <a:gd name="connsiteY215" fmla="*/ 2726 h 171312"/>
                <a:gd name="connsiteX216" fmla="*/ 3429000 w 4261192"/>
                <a:gd name="connsiteY216" fmla="*/ 131003 h 171312"/>
                <a:gd name="connsiteX217" fmla="*/ 3367997 w 4261192"/>
                <a:gd name="connsiteY217" fmla="*/ 131003 h 171312"/>
                <a:gd name="connsiteX218" fmla="*/ 3355916 w 4261192"/>
                <a:gd name="connsiteY218" fmla="*/ 168554 h 171312"/>
                <a:gd name="connsiteX219" fmla="*/ 3322275 w 4261192"/>
                <a:gd name="connsiteY219" fmla="*/ 168554 h 171312"/>
                <a:gd name="connsiteX220" fmla="*/ 3379606 w 4261192"/>
                <a:gd name="connsiteY220" fmla="*/ 2726 h 171312"/>
                <a:gd name="connsiteX221" fmla="*/ 3417983 w 4261192"/>
                <a:gd name="connsiteY221" fmla="*/ 2726 h 171312"/>
                <a:gd name="connsiteX222" fmla="*/ 3475313 w 4261192"/>
                <a:gd name="connsiteY222" fmla="*/ 168554 h 171312"/>
                <a:gd name="connsiteX223" fmla="*/ 3441081 w 4261192"/>
                <a:gd name="connsiteY223" fmla="*/ 168554 h 171312"/>
                <a:gd name="connsiteX224" fmla="*/ 3419405 w 4261192"/>
                <a:gd name="connsiteY224" fmla="*/ 101513 h 171312"/>
                <a:gd name="connsiteX225" fmla="*/ 3398439 w 4261192"/>
                <a:gd name="connsiteY225" fmla="*/ 36602 h 171312"/>
                <a:gd name="connsiteX226" fmla="*/ 3377592 w 4261192"/>
                <a:gd name="connsiteY226" fmla="*/ 101513 h 171312"/>
                <a:gd name="connsiteX227" fmla="*/ 3532724 w 4261192"/>
                <a:gd name="connsiteY227" fmla="*/ 103290 h 171312"/>
                <a:gd name="connsiteX228" fmla="*/ 3524552 w 4261192"/>
                <a:gd name="connsiteY228" fmla="*/ 103290 h 171312"/>
                <a:gd name="connsiteX229" fmla="*/ 3524552 w 4261192"/>
                <a:gd name="connsiteY229" fmla="*/ 168554 h 171312"/>
                <a:gd name="connsiteX230" fmla="*/ 3492096 w 4261192"/>
                <a:gd name="connsiteY230" fmla="*/ 168554 h 171312"/>
                <a:gd name="connsiteX231" fmla="*/ 3492096 w 4261192"/>
                <a:gd name="connsiteY231" fmla="*/ 2726 h 171312"/>
                <a:gd name="connsiteX232" fmla="*/ 3553928 w 4261192"/>
                <a:gd name="connsiteY232" fmla="*/ 2726 h 171312"/>
                <a:gd name="connsiteX233" fmla="*/ 3611968 w 4261192"/>
                <a:gd name="connsiteY233" fmla="*/ 53893 h 171312"/>
                <a:gd name="connsiteX234" fmla="*/ 3567548 w 4261192"/>
                <a:gd name="connsiteY234" fmla="*/ 102340 h 171312"/>
                <a:gd name="connsiteX235" fmla="*/ 3613270 w 4261192"/>
                <a:gd name="connsiteY235" fmla="*/ 168554 h 171312"/>
                <a:gd name="connsiteX236" fmla="*/ 3575129 w 4261192"/>
                <a:gd name="connsiteY236" fmla="*/ 168554 h 171312"/>
                <a:gd name="connsiteX237" fmla="*/ 3524552 w 4261192"/>
                <a:gd name="connsiteY237" fmla="*/ 75692 h 171312"/>
                <a:gd name="connsiteX238" fmla="*/ 3553572 w 4261192"/>
                <a:gd name="connsiteY238" fmla="*/ 75692 h 171312"/>
                <a:gd name="connsiteX239" fmla="*/ 3578802 w 4261192"/>
                <a:gd name="connsiteY239" fmla="*/ 53893 h 171312"/>
                <a:gd name="connsiteX240" fmla="*/ 3553572 w 4261192"/>
                <a:gd name="connsiteY240" fmla="*/ 32453 h 171312"/>
                <a:gd name="connsiteX241" fmla="*/ 3524552 w 4261192"/>
                <a:gd name="connsiteY241" fmla="*/ 32453 h 171312"/>
                <a:gd name="connsiteX242" fmla="*/ 3769349 w 4261192"/>
                <a:gd name="connsiteY242" fmla="*/ 37429 h 171312"/>
                <a:gd name="connsiteX243" fmla="*/ 3741394 w 4261192"/>
                <a:gd name="connsiteY243" fmla="*/ 52712 h 171312"/>
                <a:gd name="connsiteX244" fmla="*/ 3705860 w 4261192"/>
                <a:gd name="connsiteY244" fmla="*/ 31388 h 171312"/>
                <a:gd name="connsiteX245" fmla="*/ 3663099 w 4261192"/>
                <a:gd name="connsiteY245" fmla="*/ 85640 h 171312"/>
                <a:gd name="connsiteX246" fmla="*/ 3705979 w 4261192"/>
                <a:gd name="connsiteY246" fmla="*/ 139891 h 171312"/>
                <a:gd name="connsiteX247" fmla="*/ 3741750 w 4261192"/>
                <a:gd name="connsiteY247" fmla="*/ 118688 h 171312"/>
                <a:gd name="connsiteX248" fmla="*/ 3768520 w 4261192"/>
                <a:gd name="connsiteY248" fmla="*/ 135626 h 171312"/>
                <a:gd name="connsiteX249" fmla="*/ 3705979 w 4261192"/>
                <a:gd name="connsiteY249" fmla="*/ 171279 h 171312"/>
                <a:gd name="connsiteX250" fmla="*/ 3629460 w 4261192"/>
                <a:gd name="connsiteY250" fmla="*/ 85640 h 171312"/>
                <a:gd name="connsiteX251" fmla="*/ 3705979 w 4261192"/>
                <a:gd name="connsiteY251" fmla="*/ 0 h 171312"/>
                <a:gd name="connsiteX252" fmla="*/ 3769349 w 4261192"/>
                <a:gd name="connsiteY252" fmla="*/ 37429 h 171312"/>
                <a:gd name="connsiteX253" fmla="*/ 3922825 w 4261192"/>
                <a:gd name="connsiteY253" fmla="*/ 2726 h 171312"/>
                <a:gd name="connsiteX254" fmla="*/ 3922825 w 4261192"/>
                <a:gd name="connsiteY254" fmla="*/ 168554 h 171312"/>
                <a:gd name="connsiteX255" fmla="*/ 3890488 w 4261192"/>
                <a:gd name="connsiteY255" fmla="*/ 168554 h 171312"/>
                <a:gd name="connsiteX256" fmla="*/ 3890488 w 4261192"/>
                <a:gd name="connsiteY256" fmla="*/ 99852 h 171312"/>
                <a:gd name="connsiteX257" fmla="*/ 3823683 w 4261192"/>
                <a:gd name="connsiteY257" fmla="*/ 99852 h 171312"/>
                <a:gd name="connsiteX258" fmla="*/ 3823683 w 4261192"/>
                <a:gd name="connsiteY258" fmla="*/ 168554 h 171312"/>
                <a:gd name="connsiteX259" fmla="*/ 3791228 w 4261192"/>
                <a:gd name="connsiteY259" fmla="*/ 168554 h 171312"/>
                <a:gd name="connsiteX260" fmla="*/ 3791228 w 4261192"/>
                <a:gd name="connsiteY260" fmla="*/ 2726 h 171312"/>
                <a:gd name="connsiteX261" fmla="*/ 3823683 w 4261192"/>
                <a:gd name="connsiteY261" fmla="*/ 2726 h 171312"/>
                <a:gd name="connsiteX262" fmla="*/ 3823683 w 4261192"/>
                <a:gd name="connsiteY262" fmla="*/ 69888 h 171312"/>
                <a:gd name="connsiteX263" fmla="*/ 3890488 w 4261192"/>
                <a:gd name="connsiteY263" fmla="*/ 69888 h 171312"/>
                <a:gd name="connsiteX264" fmla="*/ 3890488 w 4261192"/>
                <a:gd name="connsiteY264" fmla="*/ 2726 h 171312"/>
                <a:gd name="connsiteX265" fmla="*/ 3985455 w 4261192"/>
                <a:gd name="connsiteY265" fmla="*/ 168554 h 171312"/>
                <a:gd name="connsiteX266" fmla="*/ 3952999 w 4261192"/>
                <a:gd name="connsiteY266" fmla="*/ 168554 h 171312"/>
                <a:gd name="connsiteX267" fmla="*/ 3952999 w 4261192"/>
                <a:gd name="connsiteY267" fmla="*/ 2726 h 171312"/>
                <a:gd name="connsiteX268" fmla="*/ 3985455 w 4261192"/>
                <a:gd name="connsiteY268" fmla="*/ 2726 h 171312"/>
                <a:gd name="connsiteX269" fmla="*/ 4125612 w 4261192"/>
                <a:gd name="connsiteY269" fmla="*/ 139058 h 171312"/>
                <a:gd name="connsiteX270" fmla="*/ 4125612 w 4261192"/>
                <a:gd name="connsiteY270" fmla="*/ 168554 h 171312"/>
                <a:gd name="connsiteX271" fmla="*/ 4015572 w 4261192"/>
                <a:gd name="connsiteY271" fmla="*/ 168554 h 171312"/>
                <a:gd name="connsiteX272" fmla="*/ 4015572 w 4261192"/>
                <a:gd name="connsiteY272" fmla="*/ 2726 h 171312"/>
                <a:gd name="connsiteX273" fmla="*/ 4125256 w 4261192"/>
                <a:gd name="connsiteY273" fmla="*/ 2726 h 171312"/>
                <a:gd name="connsiteX274" fmla="*/ 4125256 w 4261192"/>
                <a:gd name="connsiteY274" fmla="*/ 32216 h 171312"/>
                <a:gd name="connsiteX275" fmla="*/ 4048028 w 4261192"/>
                <a:gd name="connsiteY275" fmla="*/ 32216 h 171312"/>
                <a:gd name="connsiteX276" fmla="*/ 4048028 w 4261192"/>
                <a:gd name="connsiteY276" fmla="*/ 70119 h 171312"/>
                <a:gd name="connsiteX277" fmla="*/ 4121230 w 4261192"/>
                <a:gd name="connsiteY277" fmla="*/ 70119 h 171312"/>
                <a:gd name="connsiteX278" fmla="*/ 4121230 w 4261192"/>
                <a:gd name="connsiteY278" fmla="*/ 99615 h 171312"/>
                <a:gd name="connsiteX279" fmla="*/ 4048028 w 4261192"/>
                <a:gd name="connsiteY279" fmla="*/ 99615 h 171312"/>
                <a:gd name="connsiteX280" fmla="*/ 4048028 w 4261192"/>
                <a:gd name="connsiteY280" fmla="*/ 139058 h 171312"/>
                <a:gd name="connsiteX281" fmla="*/ 4185266 w 4261192"/>
                <a:gd name="connsiteY281" fmla="*/ 32216 h 171312"/>
                <a:gd name="connsiteX282" fmla="*/ 4185266 w 4261192"/>
                <a:gd name="connsiteY282" fmla="*/ 71427 h 171312"/>
                <a:gd name="connsiteX283" fmla="*/ 4256217 w 4261192"/>
                <a:gd name="connsiteY283" fmla="*/ 71427 h 171312"/>
                <a:gd name="connsiteX284" fmla="*/ 4256217 w 4261192"/>
                <a:gd name="connsiteY284" fmla="*/ 100917 h 171312"/>
                <a:gd name="connsiteX285" fmla="*/ 4185266 w 4261192"/>
                <a:gd name="connsiteY285" fmla="*/ 100917 h 171312"/>
                <a:gd name="connsiteX286" fmla="*/ 4185266 w 4261192"/>
                <a:gd name="connsiteY286" fmla="*/ 168554 h 171312"/>
                <a:gd name="connsiteX287" fmla="*/ 4152810 w 4261192"/>
                <a:gd name="connsiteY287" fmla="*/ 168554 h 171312"/>
                <a:gd name="connsiteX288" fmla="*/ 4152810 w 4261192"/>
                <a:gd name="connsiteY288" fmla="*/ 2726 h 171312"/>
                <a:gd name="connsiteX289" fmla="*/ 4261192 w 4261192"/>
                <a:gd name="connsiteY289" fmla="*/ 2726 h 171312"/>
                <a:gd name="connsiteX290" fmla="*/ 4261192 w 4261192"/>
                <a:gd name="connsiteY290" fmla="*/ 32216 h 17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</a:cxnLst>
              <a:rect l="l" t="t" r="r" b="b"/>
              <a:pathLst>
                <a:path w="4261192" h="171312">
                  <a:moveTo>
                    <a:pt x="150905" y="2726"/>
                  </a:moveTo>
                  <a:lnTo>
                    <a:pt x="94878" y="168554"/>
                  </a:lnTo>
                  <a:lnTo>
                    <a:pt x="56027" y="168554"/>
                  </a:lnTo>
                  <a:lnTo>
                    <a:pt x="0" y="2726"/>
                  </a:lnTo>
                  <a:lnTo>
                    <a:pt x="34351" y="2726"/>
                  </a:lnTo>
                  <a:lnTo>
                    <a:pt x="75689" y="133254"/>
                  </a:lnTo>
                  <a:lnTo>
                    <a:pt x="117265" y="2726"/>
                  </a:lnTo>
                  <a:close/>
                  <a:moveTo>
                    <a:pt x="275952" y="138468"/>
                  </a:moveTo>
                  <a:lnTo>
                    <a:pt x="275952" y="168554"/>
                  </a:lnTo>
                  <a:lnTo>
                    <a:pt x="167688" y="168554"/>
                  </a:lnTo>
                  <a:lnTo>
                    <a:pt x="167688" y="2726"/>
                  </a:lnTo>
                  <a:lnTo>
                    <a:pt x="200144" y="2726"/>
                  </a:lnTo>
                  <a:lnTo>
                    <a:pt x="200144" y="138468"/>
                  </a:lnTo>
                  <a:close/>
                  <a:moveTo>
                    <a:pt x="389730" y="131003"/>
                  </a:moveTo>
                  <a:lnTo>
                    <a:pt x="328728" y="131003"/>
                  </a:lnTo>
                  <a:lnTo>
                    <a:pt x="316646" y="168554"/>
                  </a:lnTo>
                  <a:lnTo>
                    <a:pt x="283006" y="168554"/>
                  </a:lnTo>
                  <a:lnTo>
                    <a:pt x="340336" y="2726"/>
                  </a:lnTo>
                  <a:lnTo>
                    <a:pt x="378713" y="2726"/>
                  </a:lnTo>
                  <a:lnTo>
                    <a:pt x="436044" y="168554"/>
                  </a:lnTo>
                  <a:lnTo>
                    <a:pt x="401812" y="168554"/>
                  </a:lnTo>
                  <a:close/>
                  <a:moveTo>
                    <a:pt x="380135" y="101513"/>
                  </a:moveTo>
                  <a:lnTo>
                    <a:pt x="359169" y="36602"/>
                  </a:lnTo>
                  <a:lnTo>
                    <a:pt x="338322" y="101513"/>
                  </a:lnTo>
                  <a:close/>
                  <a:moveTo>
                    <a:pt x="546522" y="131003"/>
                  </a:moveTo>
                  <a:lnTo>
                    <a:pt x="485520" y="131003"/>
                  </a:lnTo>
                  <a:lnTo>
                    <a:pt x="473438" y="168554"/>
                  </a:lnTo>
                  <a:lnTo>
                    <a:pt x="439798" y="168554"/>
                  </a:lnTo>
                  <a:lnTo>
                    <a:pt x="497128" y="2726"/>
                  </a:lnTo>
                  <a:lnTo>
                    <a:pt x="535505" y="2726"/>
                  </a:lnTo>
                  <a:lnTo>
                    <a:pt x="592836" y="168554"/>
                  </a:lnTo>
                  <a:lnTo>
                    <a:pt x="558603" y="168554"/>
                  </a:lnTo>
                  <a:close/>
                  <a:moveTo>
                    <a:pt x="536927" y="101513"/>
                  </a:moveTo>
                  <a:lnTo>
                    <a:pt x="515961" y="36602"/>
                  </a:lnTo>
                  <a:lnTo>
                    <a:pt x="495114" y="101513"/>
                  </a:lnTo>
                  <a:close/>
                  <a:moveTo>
                    <a:pt x="776277" y="168554"/>
                  </a:moveTo>
                  <a:lnTo>
                    <a:pt x="744059" y="168554"/>
                  </a:lnTo>
                  <a:lnTo>
                    <a:pt x="744059" y="46549"/>
                  </a:lnTo>
                  <a:lnTo>
                    <a:pt x="709473" y="141905"/>
                  </a:lnTo>
                  <a:lnTo>
                    <a:pt x="676544" y="141905"/>
                  </a:lnTo>
                  <a:lnTo>
                    <a:pt x="641956" y="47024"/>
                  </a:lnTo>
                  <a:lnTo>
                    <a:pt x="641956" y="168554"/>
                  </a:lnTo>
                  <a:lnTo>
                    <a:pt x="609619" y="168554"/>
                  </a:lnTo>
                  <a:lnTo>
                    <a:pt x="609619" y="2726"/>
                  </a:lnTo>
                  <a:lnTo>
                    <a:pt x="655341" y="2726"/>
                  </a:lnTo>
                  <a:lnTo>
                    <a:pt x="693007" y="103527"/>
                  </a:lnTo>
                  <a:lnTo>
                    <a:pt x="730674" y="2726"/>
                  </a:lnTo>
                  <a:lnTo>
                    <a:pt x="776277" y="2726"/>
                  </a:lnTo>
                  <a:close/>
                  <a:moveTo>
                    <a:pt x="907272" y="43945"/>
                  </a:moveTo>
                  <a:cubicBezTo>
                    <a:pt x="895608" y="35208"/>
                    <a:pt x="881453" y="30434"/>
                    <a:pt x="866879" y="30323"/>
                  </a:cubicBezTo>
                  <a:cubicBezTo>
                    <a:pt x="851126" y="30323"/>
                    <a:pt x="839874" y="37314"/>
                    <a:pt x="839874" y="49275"/>
                  </a:cubicBezTo>
                  <a:cubicBezTo>
                    <a:pt x="839874" y="60409"/>
                    <a:pt x="851363" y="65148"/>
                    <a:pt x="869368" y="69292"/>
                  </a:cubicBezTo>
                  <a:lnTo>
                    <a:pt x="879198" y="71543"/>
                  </a:lnTo>
                  <a:cubicBezTo>
                    <a:pt x="908101" y="78175"/>
                    <a:pt x="926105" y="92630"/>
                    <a:pt x="926105" y="118804"/>
                  </a:cubicBezTo>
                  <a:cubicBezTo>
                    <a:pt x="926105" y="153745"/>
                    <a:pt x="897440" y="171158"/>
                    <a:pt x="863682" y="171158"/>
                  </a:cubicBezTo>
                  <a:cubicBezTo>
                    <a:pt x="838689" y="171158"/>
                    <a:pt x="815709" y="162750"/>
                    <a:pt x="800429" y="148653"/>
                  </a:cubicBezTo>
                  <a:lnTo>
                    <a:pt x="819145" y="124256"/>
                  </a:lnTo>
                  <a:cubicBezTo>
                    <a:pt x="831478" y="135047"/>
                    <a:pt x="847295" y="141019"/>
                    <a:pt x="863682" y="141072"/>
                  </a:cubicBezTo>
                  <a:cubicBezTo>
                    <a:pt x="879673" y="141072"/>
                    <a:pt x="891636" y="134203"/>
                    <a:pt x="891636" y="121883"/>
                  </a:cubicBezTo>
                  <a:cubicBezTo>
                    <a:pt x="891636" y="110986"/>
                    <a:pt x="882160" y="106015"/>
                    <a:pt x="863208" y="101866"/>
                  </a:cubicBezTo>
                  <a:lnTo>
                    <a:pt x="852430" y="99499"/>
                  </a:lnTo>
                  <a:cubicBezTo>
                    <a:pt x="821988" y="92862"/>
                    <a:pt x="805760" y="76994"/>
                    <a:pt x="805760" y="50699"/>
                  </a:cubicBezTo>
                  <a:cubicBezTo>
                    <a:pt x="805760" y="20138"/>
                    <a:pt x="831108" y="116"/>
                    <a:pt x="866051" y="116"/>
                  </a:cubicBezTo>
                  <a:cubicBezTo>
                    <a:pt x="887021" y="-197"/>
                    <a:pt x="907508" y="6424"/>
                    <a:pt x="924329" y="18952"/>
                  </a:cubicBezTo>
                  <a:close/>
                  <a:moveTo>
                    <a:pt x="1032456" y="168554"/>
                  </a:moveTo>
                  <a:lnTo>
                    <a:pt x="1000000" y="168554"/>
                  </a:lnTo>
                  <a:lnTo>
                    <a:pt x="1000000" y="2726"/>
                  </a:lnTo>
                  <a:lnTo>
                    <a:pt x="1032456" y="2726"/>
                  </a:lnTo>
                  <a:close/>
                  <a:moveTo>
                    <a:pt x="1197369" y="168554"/>
                  </a:moveTo>
                  <a:lnTo>
                    <a:pt x="1166336" y="168554"/>
                  </a:lnTo>
                  <a:lnTo>
                    <a:pt x="1094792" y="60762"/>
                  </a:lnTo>
                  <a:lnTo>
                    <a:pt x="1094792" y="168554"/>
                  </a:lnTo>
                  <a:lnTo>
                    <a:pt x="1062573" y="168554"/>
                  </a:lnTo>
                  <a:lnTo>
                    <a:pt x="1062573" y="2726"/>
                  </a:lnTo>
                  <a:lnTo>
                    <a:pt x="1093607" y="2726"/>
                  </a:lnTo>
                  <a:lnTo>
                    <a:pt x="1165270" y="110749"/>
                  </a:lnTo>
                  <a:lnTo>
                    <a:pt x="1165270" y="2726"/>
                  </a:lnTo>
                  <a:lnTo>
                    <a:pt x="1197369" y="2726"/>
                  </a:lnTo>
                  <a:close/>
                  <a:moveTo>
                    <a:pt x="1328348" y="43945"/>
                  </a:moveTo>
                  <a:cubicBezTo>
                    <a:pt x="1316684" y="35208"/>
                    <a:pt x="1302529" y="30434"/>
                    <a:pt x="1287955" y="30323"/>
                  </a:cubicBezTo>
                  <a:cubicBezTo>
                    <a:pt x="1272202" y="30323"/>
                    <a:pt x="1260950" y="37314"/>
                    <a:pt x="1260950" y="49275"/>
                  </a:cubicBezTo>
                  <a:cubicBezTo>
                    <a:pt x="1260950" y="60409"/>
                    <a:pt x="1272439" y="65148"/>
                    <a:pt x="1290444" y="69292"/>
                  </a:cubicBezTo>
                  <a:lnTo>
                    <a:pt x="1300274" y="71543"/>
                  </a:lnTo>
                  <a:cubicBezTo>
                    <a:pt x="1329177" y="78175"/>
                    <a:pt x="1347181" y="92630"/>
                    <a:pt x="1347181" y="118804"/>
                  </a:cubicBezTo>
                  <a:cubicBezTo>
                    <a:pt x="1347181" y="153745"/>
                    <a:pt x="1318516" y="171158"/>
                    <a:pt x="1284758" y="171158"/>
                  </a:cubicBezTo>
                  <a:cubicBezTo>
                    <a:pt x="1259765" y="171158"/>
                    <a:pt x="1236785" y="162750"/>
                    <a:pt x="1221506" y="148653"/>
                  </a:cubicBezTo>
                  <a:lnTo>
                    <a:pt x="1240221" y="124256"/>
                  </a:lnTo>
                  <a:cubicBezTo>
                    <a:pt x="1252554" y="135047"/>
                    <a:pt x="1268371" y="141019"/>
                    <a:pt x="1284758" y="141072"/>
                  </a:cubicBezTo>
                  <a:cubicBezTo>
                    <a:pt x="1300749" y="141072"/>
                    <a:pt x="1312711" y="134203"/>
                    <a:pt x="1312711" y="121883"/>
                  </a:cubicBezTo>
                  <a:cubicBezTo>
                    <a:pt x="1312711" y="110986"/>
                    <a:pt x="1303236" y="106015"/>
                    <a:pt x="1284284" y="101866"/>
                  </a:cubicBezTo>
                  <a:lnTo>
                    <a:pt x="1273506" y="99499"/>
                  </a:lnTo>
                  <a:cubicBezTo>
                    <a:pt x="1243064" y="92862"/>
                    <a:pt x="1226836" y="76994"/>
                    <a:pt x="1226836" y="50699"/>
                  </a:cubicBezTo>
                  <a:cubicBezTo>
                    <a:pt x="1226836" y="20138"/>
                    <a:pt x="1252184" y="116"/>
                    <a:pt x="1287126" y="116"/>
                  </a:cubicBezTo>
                  <a:cubicBezTo>
                    <a:pt x="1308097" y="-198"/>
                    <a:pt x="1328584" y="6424"/>
                    <a:pt x="1345404" y="18952"/>
                  </a:cubicBezTo>
                  <a:close/>
                  <a:moveTo>
                    <a:pt x="1481580" y="32811"/>
                  </a:moveTo>
                  <a:lnTo>
                    <a:pt x="1436214" y="32811"/>
                  </a:lnTo>
                  <a:lnTo>
                    <a:pt x="1436214" y="168554"/>
                  </a:lnTo>
                  <a:lnTo>
                    <a:pt x="1403759" y="168554"/>
                  </a:lnTo>
                  <a:lnTo>
                    <a:pt x="1403759" y="32811"/>
                  </a:lnTo>
                  <a:lnTo>
                    <a:pt x="1358393" y="32811"/>
                  </a:lnTo>
                  <a:lnTo>
                    <a:pt x="1358393" y="2726"/>
                  </a:lnTo>
                  <a:lnTo>
                    <a:pt x="1481580" y="2726"/>
                  </a:lnTo>
                  <a:close/>
                  <a:moveTo>
                    <a:pt x="1532226" y="168554"/>
                  </a:moveTo>
                  <a:lnTo>
                    <a:pt x="1499770" y="168554"/>
                  </a:lnTo>
                  <a:lnTo>
                    <a:pt x="1499770" y="2726"/>
                  </a:lnTo>
                  <a:lnTo>
                    <a:pt x="1532226" y="2726"/>
                  </a:lnTo>
                  <a:close/>
                  <a:moveTo>
                    <a:pt x="1673451" y="32811"/>
                  </a:moveTo>
                  <a:lnTo>
                    <a:pt x="1628085" y="32811"/>
                  </a:lnTo>
                  <a:lnTo>
                    <a:pt x="1628085" y="168554"/>
                  </a:lnTo>
                  <a:lnTo>
                    <a:pt x="1595629" y="168554"/>
                  </a:lnTo>
                  <a:lnTo>
                    <a:pt x="1595629" y="32811"/>
                  </a:lnTo>
                  <a:lnTo>
                    <a:pt x="1550263" y="32811"/>
                  </a:lnTo>
                  <a:lnTo>
                    <a:pt x="1550263" y="2726"/>
                  </a:lnTo>
                  <a:lnTo>
                    <a:pt x="1673451" y="2726"/>
                  </a:lnTo>
                  <a:close/>
                  <a:moveTo>
                    <a:pt x="1819330" y="107792"/>
                  </a:moveTo>
                  <a:cubicBezTo>
                    <a:pt x="1819330" y="148300"/>
                    <a:pt x="1794457" y="171158"/>
                    <a:pt x="1754776" y="171158"/>
                  </a:cubicBezTo>
                  <a:cubicBezTo>
                    <a:pt x="1715095" y="171158"/>
                    <a:pt x="1690102" y="148300"/>
                    <a:pt x="1690102" y="107792"/>
                  </a:cubicBezTo>
                  <a:lnTo>
                    <a:pt x="1690102" y="2726"/>
                  </a:lnTo>
                  <a:lnTo>
                    <a:pt x="1722558" y="2726"/>
                  </a:lnTo>
                  <a:lnTo>
                    <a:pt x="1722558" y="106131"/>
                  </a:lnTo>
                  <a:cubicBezTo>
                    <a:pt x="1722558" y="129226"/>
                    <a:pt x="1735587" y="139891"/>
                    <a:pt x="1754776" y="139891"/>
                  </a:cubicBezTo>
                  <a:cubicBezTo>
                    <a:pt x="1773964" y="139891"/>
                    <a:pt x="1786995" y="129226"/>
                    <a:pt x="1786995" y="106131"/>
                  </a:cubicBezTo>
                  <a:lnTo>
                    <a:pt x="1786995" y="2726"/>
                  </a:lnTo>
                  <a:lnTo>
                    <a:pt x="1819330" y="2726"/>
                  </a:lnTo>
                  <a:close/>
                  <a:moveTo>
                    <a:pt x="1975766" y="107792"/>
                  </a:moveTo>
                  <a:cubicBezTo>
                    <a:pt x="1975766" y="148300"/>
                    <a:pt x="1950893" y="171158"/>
                    <a:pt x="1911212" y="171158"/>
                  </a:cubicBezTo>
                  <a:cubicBezTo>
                    <a:pt x="1871531" y="171158"/>
                    <a:pt x="1846538" y="148300"/>
                    <a:pt x="1846538" y="107792"/>
                  </a:cubicBezTo>
                  <a:lnTo>
                    <a:pt x="1846538" y="2726"/>
                  </a:lnTo>
                  <a:lnTo>
                    <a:pt x="1878994" y="2726"/>
                  </a:lnTo>
                  <a:lnTo>
                    <a:pt x="1878994" y="106131"/>
                  </a:lnTo>
                  <a:cubicBezTo>
                    <a:pt x="1878994" y="129226"/>
                    <a:pt x="1892023" y="139891"/>
                    <a:pt x="1911212" y="139891"/>
                  </a:cubicBezTo>
                  <a:cubicBezTo>
                    <a:pt x="1930400" y="139891"/>
                    <a:pt x="1943431" y="129226"/>
                    <a:pt x="1943431" y="106131"/>
                  </a:cubicBezTo>
                  <a:lnTo>
                    <a:pt x="1943431" y="2726"/>
                  </a:lnTo>
                  <a:lnTo>
                    <a:pt x="1975766" y="2726"/>
                  </a:lnTo>
                  <a:close/>
                  <a:moveTo>
                    <a:pt x="2115620" y="32811"/>
                  </a:moveTo>
                  <a:lnTo>
                    <a:pt x="2070254" y="32811"/>
                  </a:lnTo>
                  <a:lnTo>
                    <a:pt x="2070254" y="168554"/>
                  </a:lnTo>
                  <a:lnTo>
                    <a:pt x="2037798" y="168554"/>
                  </a:lnTo>
                  <a:lnTo>
                    <a:pt x="2037798" y="32811"/>
                  </a:lnTo>
                  <a:lnTo>
                    <a:pt x="1992432" y="32811"/>
                  </a:lnTo>
                  <a:lnTo>
                    <a:pt x="1992432" y="2726"/>
                  </a:lnTo>
                  <a:lnTo>
                    <a:pt x="2115620" y="2726"/>
                  </a:lnTo>
                  <a:close/>
                  <a:moveTo>
                    <a:pt x="2315301" y="2726"/>
                  </a:moveTo>
                  <a:lnTo>
                    <a:pt x="2259274" y="168554"/>
                  </a:lnTo>
                  <a:lnTo>
                    <a:pt x="2220423" y="168554"/>
                  </a:lnTo>
                  <a:lnTo>
                    <a:pt x="2164396" y="2726"/>
                  </a:lnTo>
                  <a:lnTo>
                    <a:pt x="2198747" y="2726"/>
                  </a:lnTo>
                  <a:lnTo>
                    <a:pt x="2240085" y="133254"/>
                  </a:lnTo>
                  <a:lnTo>
                    <a:pt x="2281661" y="2726"/>
                  </a:lnTo>
                  <a:close/>
                  <a:moveTo>
                    <a:pt x="2473272" y="85640"/>
                  </a:moveTo>
                  <a:cubicBezTo>
                    <a:pt x="2473272" y="137166"/>
                    <a:pt x="2442239" y="171279"/>
                    <a:pt x="2396399" y="171279"/>
                  </a:cubicBezTo>
                  <a:cubicBezTo>
                    <a:pt x="2350559" y="171279"/>
                    <a:pt x="2319525" y="137166"/>
                    <a:pt x="2319525" y="85640"/>
                  </a:cubicBezTo>
                  <a:cubicBezTo>
                    <a:pt x="2319525" y="34113"/>
                    <a:pt x="2350559" y="0"/>
                    <a:pt x="2396399" y="0"/>
                  </a:cubicBezTo>
                  <a:cubicBezTo>
                    <a:pt x="2442238" y="0"/>
                    <a:pt x="2473272" y="34113"/>
                    <a:pt x="2473272" y="85640"/>
                  </a:cubicBezTo>
                  <a:close/>
                  <a:moveTo>
                    <a:pt x="2353165" y="85640"/>
                  </a:moveTo>
                  <a:cubicBezTo>
                    <a:pt x="2353165" y="119632"/>
                    <a:pt x="2370932" y="139891"/>
                    <a:pt x="2396399" y="139891"/>
                  </a:cubicBezTo>
                  <a:cubicBezTo>
                    <a:pt x="2421866" y="139891"/>
                    <a:pt x="2439633" y="119632"/>
                    <a:pt x="2439633" y="85640"/>
                  </a:cubicBezTo>
                  <a:cubicBezTo>
                    <a:pt x="2439633" y="51642"/>
                    <a:pt x="2421866" y="31388"/>
                    <a:pt x="2396399" y="31388"/>
                  </a:cubicBezTo>
                  <a:cubicBezTo>
                    <a:pt x="2370931" y="31388"/>
                    <a:pt x="2353164" y="51642"/>
                    <a:pt x="2353164" y="85640"/>
                  </a:cubicBezTo>
                  <a:close/>
                  <a:moveTo>
                    <a:pt x="2644881" y="85640"/>
                  </a:moveTo>
                  <a:cubicBezTo>
                    <a:pt x="2644881" y="137166"/>
                    <a:pt x="2613848" y="171279"/>
                    <a:pt x="2568008" y="171279"/>
                  </a:cubicBezTo>
                  <a:cubicBezTo>
                    <a:pt x="2522168" y="171279"/>
                    <a:pt x="2491134" y="137166"/>
                    <a:pt x="2491134" y="85640"/>
                  </a:cubicBezTo>
                  <a:cubicBezTo>
                    <a:pt x="2491134" y="34113"/>
                    <a:pt x="2522168" y="0"/>
                    <a:pt x="2568008" y="0"/>
                  </a:cubicBezTo>
                  <a:cubicBezTo>
                    <a:pt x="2613848" y="0"/>
                    <a:pt x="2644881" y="34113"/>
                    <a:pt x="2644881" y="85640"/>
                  </a:cubicBezTo>
                  <a:close/>
                  <a:moveTo>
                    <a:pt x="2524773" y="85640"/>
                  </a:moveTo>
                  <a:cubicBezTo>
                    <a:pt x="2524773" y="119632"/>
                    <a:pt x="2542541" y="139891"/>
                    <a:pt x="2568008" y="139891"/>
                  </a:cubicBezTo>
                  <a:cubicBezTo>
                    <a:pt x="2593475" y="139891"/>
                    <a:pt x="2611242" y="119632"/>
                    <a:pt x="2611242" y="85640"/>
                  </a:cubicBezTo>
                  <a:cubicBezTo>
                    <a:pt x="2611242" y="51642"/>
                    <a:pt x="2593475" y="31388"/>
                    <a:pt x="2568008" y="31388"/>
                  </a:cubicBezTo>
                  <a:cubicBezTo>
                    <a:pt x="2542541" y="31388"/>
                    <a:pt x="2524773" y="51642"/>
                    <a:pt x="2524773" y="85640"/>
                  </a:cubicBezTo>
                  <a:close/>
                  <a:moveTo>
                    <a:pt x="2709531" y="103290"/>
                  </a:moveTo>
                  <a:lnTo>
                    <a:pt x="2701358" y="103290"/>
                  </a:lnTo>
                  <a:lnTo>
                    <a:pt x="2701358" y="168554"/>
                  </a:lnTo>
                  <a:lnTo>
                    <a:pt x="2668902" y="168554"/>
                  </a:lnTo>
                  <a:lnTo>
                    <a:pt x="2668902" y="2726"/>
                  </a:lnTo>
                  <a:lnTo>
                    <a:pt x="2730733" y="2726"/>
                  </a:lnTo>
                  <a:cubicBezTo>
                    <a:pt x="2767808" y="2726"/>
                    <a:pt x="2788774" y="21915"/>
                    <a:pt x="2788774" y="53893"/>
                  </a:cubicBezTo>
                  <a:cubicBezTo>
                    <a:pt x="2788774" y="80073"/>
                    <a:pt x="2772309" y="98076"/>
                    <a:pt x="2744354" y="102340"/>
                  </a:cubicBezTo>
                  <a:lnTo>
                    <a:pt x="2790076" y="168554"/>
                  </a:lnTo>
                  <a:lnTo>
                    <a:pt x="2751935" y="168554"/>
                  </a:lnTo>
                  <a:close/>
                  <a:moveTo>
                    <a:pt x="2701358" y="75692"/>
                  </a:moveTo>
                  <a:lnTo>
                    <a:pt x="2730378" y="75692"/>
                  </a:lnTo>
                  <a:cubicBezTo>
                    <a:pt x="2746132" y="75692"/>
                    <a:pt x="2755608" y="68580"/>
                    <a:pt x="2755608" y="53893"/>
                  </a:cubicBezTo>
                  <a:cubicBezTo>
                    <a:pt x="2755608" y="39328"/>
                    <a:pt x="2745895" y="32453"/>
                    <a:pt x="2730378" y="32453"/>
                  </a:cubicBezTo>
                  <a:lnTo>
                    <a:pt x="2701358" y="32453"/>
                  </a:lnTo>
                  <a:close/>
                  <a:moveTo>
                    <a:pt x="2994269" y="2726"/>
                  </a:moveTo>
                  <a:lnTo>
                    <a:pt x="2994269" y="168554"/>
                  </a:lnTo>
                  <a:lnTo>
                    <a:pt x="2961933" y="168554"/>
                  </a:lnTo>
                  <a:lnTo>
                    <a:pt x="2961933" y="99852"/>
                  </a:lnTo>
                  <a:lnTo>
                    <a:pt x="2895127" y="99852"/>
                  </a:lnTo>
                  <a:lnTo>
                    <a:pt x="2895127" y="168554"/>
                  </a:lnTo>
                  <a:lnTo>
                    <a:pt x="2862672" y="168554"/>
                  </a:lnTo>
                  <a:lnTo>
                    <a:pt x="2862672" y="2726"/>
                  </a:lnTo>
                  <a:lnTo>
                    <a:pt x="2895127" y="2726"/>
                  </a:lnTo>
                  <a:lnTo>
                    <a:pt x="2895127" y="69888"/>
                  </a:lnTo>
                  <a:lnTo>
                    <a:pt x="2961932" y="69888"/>
                  </a:lnTo>
                  <a:lnTo>
                    <a:pt x="2961932" y="2726"/>
                  </a:lnTo>
                  <a:close/>
                  <a:moveTo>
                    <a:pt x="3134484" y="139058"/>
                  </a:moveTo>
                  <a:lnTo>
                    <a:pt x="3134484" y="168554"/>
                  </a:lnTo>
                  <a:lnTo>
                    <a:pt x="3024444" y="168554"/>
                  </a:lnTo>
                  <a:lnTo>
                    <a:pt x="3024444" y="2726"/>
                  </a:lnTo>
                  <a:lnTo>
                    <a:pt x="3134128" y="2726"/>
                  </a:lnTo>
                  <a:lnTo>
                    <a:pt x="3134128" y="32216"/>
                  </a:lnTo>
                  <a:lnTo>
                    <a:pt x="3056899" y="32216"/>
                  </a:lnTo>
                  <a:lnTo>
                    <a:pt x="3056899" y="70119"/>
                  </a:lnTo>
                  <a:lnTo>
                    <a:pt x="3130101" y="70119"/>
                  </a:lnTo>
                  <a:lnTo>
                    <a:pt x="3130101" y="99615"/>
                  </a:lnTo>
                  <a:lnTo>
                    <a:pt x="3056899" y="99615"/>
                  </a:lnTo>
                  <a:lnTo>
                    <a:pt x="3056899" y="139058"/>
                  </a:lnTo>
                  <a:close/>
                  <a:moveTo>
                    <a:pt x="3272788" y="32811"/>
                  </a:moveTo>
                  <a:lnTo>
                    <a:pt x="3227422" y="32811"/>
                  </a:lnTo>
                  <a:lnTo>
                    <a:pt x="3227422" y="168554"/>
                  </a:lnTo>
                  <a:lnTo>
                    <a:pt x="3194966" y="168554"/>
                  </a:lnTo>
                  <a:lnTo>
                    <a:pt x="3194966" y="32811"/>
                  </a:lnTo>
                  <a:lnTo>
                    <a:pt x="3149600" y="32811"/>
                  </a:lnTo>
                  <a:lnTo>
                    <a:pt x="3149600" y="2726"/>
                  </a:lnTo>
                  <a:lnTo>
                    <a:pt x="3272788" y="2726"/>
                  </a:lnTo>
                  <a:close/>
                  <a:moveTo>
                    <a:pt x="3429000" y="131003"/>
                  </a:moveTo>
                  <a:lnTo>
                    <a:pt x="3367997" y="131003"/>
                  </a:lnTo>
                  <a:lnTo>
                    <a:pt x="3355916" y="168554"/>
                  </a:lnTo>
                  <a:lnTo>
                    <a:pt x="3322275" y="168554"/>
                  </a:lnTo>
                  <a:lnTo>
                    <a:pt x="3379606" y="2726"/>
                  </a:lnTo>
                  <a:lnTo>
                    <a:pt x="3417983" y="2726"/>
                  </a:lnTo>
                  <a:lnTo>
                    <a:pt x="3475313" y="168554"/>
                  </a:lnTo>
                  <a:lnTo>
                    <a:pt x="3441081" y="168554"/>
                  </a:lnTo>
                  <a:close/>
                  <a:moveTo>
                    <a:pt x="3419405" y="101513"/>
                  </a:moveTo>
                  <a:lnTo>
                    <a:pt x="3398439" y="36602"/>
                  </a:lnTo>
                  <a:lnTo>
                    <a:pt x="3377592" y="101513"/>
                  </a:lnTo>
                  <a:close/>
                  <a:moveTo>
                    <a:pt x="3532724" y="103290"/>
                  </a:moveTo>
                  <a:lnTo>
                    <a:pt x="3524552" y="103290"/>
                  </a:lnTo>
                  <a:lnTo>
                    <a:pt x="3524552" y="168554"/>
                  </a:lnTo>
                  <a:lnTo>
                    <a:pt x="3492096" y="168554"/>
                  </a:lnTo>
                  <a:lnTo>
                    <a:pt x="3492096" y="2726"/>
                  </a:lnTo>
                  <a:lnTo>
                    <a:pt x="3553928" y="2726"/>
                  </a:lnTo>
                  <a:cubicBezTo>
                    <a:pt x="3591002" y="2726"/>
                    <a:pt x="3611968" y="21915"/>
                    <a:pt x="3611968" y="53893"/>
                  </a:cubicBezTo>
                  <a:cubicBezTo>
                    <a:pt x="3611968" y="80073"/>
                    <a:pt x="3595503" y="98076"/>
                    <a:pt x="3567548" y="102340"/>
                  </a:cubicBezTo>
                  <a:lnTo>
                    <a:pt x="3613270" y="168554"/>
                  </a:lnTo>
                  <a:lnTo>
                    <a:pt x="3575129" y="168554"/>
                  </a:lnTo>
                  <a:close/>
                  <a:moveTo>
                    <a:pt x="3524552" y="75692"/>
                  </a:moveTo>
                  <a:lnTo>
                    <a:pt x="3553572" y="75692"/>
                  </a:lnTo>
                  <a:cubicBezTo>
                    <a:pt x="3569326" y="75692"/>
                    <a:pt x="3578802" y="68580"/>
                    <a:pt x="3578802" y="53893"/>
                  </a:cubicBezTo>
                  <a:cubicBezTo>
                    <a:pt x="3578802" y="39328"/>
                    <a:pt x="3569089" y="32453"/>
                    <a:pt x="3553572" y="32453"/>
                  </a:cubicBezTo>
                  <a:lnTo>
                    <a:pt x="3524552" y="32453"/>
                  </a:lnTo>
                  <a:close/>
                  <a:moveTo>
                    <a:pt x="3769349" y="37429"/>
                  </a:moveTo>
                  <a:lnTo>
                    <a:pt x="3741394" y="52712"/>
                  </a:lnTo>
                  <a:cubicBezTo>
                    <a:pt x="3734586" y="39408"/>
                    <a:pt x="3720803" y="31136"/>
                    <a:pt x="3705860" y="31388"/>
                  </a:cubicBezTo>
                  <a:cubicBezTo>
                    <a:pt x="3680985" y="31388"/>
                    <a:pt x="3663099" y="51642"/>
                    <a:pt x="3663099" y="85640"/>
                  </a:cubicBezTo>
                  <a:cubicBezTo>
                    <a:pt x="3663218" y="120818"/>
                    <a:pt x="3681933" y="139891"/>
                    <a:pt x="3705979" y="139891"/>
                  </a:cubicBezTo>
                  <a:cubicBezTo>
                    <a:pt x="3720923" y="140046"/>
                    <a:pt x="3734712" y="131872"/>
                    <a:pt x="3741750" y="118688"/>
                  </a:cubicBezTo>
                  <a:lnTo>
                    <a:pt x="3768520" y="135626"/>
                  </a:lnTo>
                  <a:cubicBezTo>
                    <a:pt x="3756025" y="158315"/>
                    <a:pt x="3731868" y="172087"/>
                    <a:pt x="3705979" y="171279"/>
                  </a:cubicBezTo>
                  <a:cubicBezTo>
                    <a:pt x="3660494" y="171279"/>
                    <a:pt x="3629460" y="137519"/>
                    <a:pt x="3629460" y="85640"/>
                  </a:cubicBezTo>
                  <a:cubicBezTo>
                    <a:pt x="3629460" y="33760"/>
                    <a:pt x="3660494" y="0"/>
                    <a:pt x="3705979" y="0"/>
                  </a:cubicBezTo>
                  <a:cubicBezTo>
                    <a:pt x="3734051" y="0"/>
                    <a:pt x="3757740" y="13860"/>
                    <a:pt x="3769349" y="37429"/>
                  </a:cubicBezTo>
                  <a:close/>
                  <a:moveTo>
                    <a:pt x="3922825" y="2726"/>
                  </a:moveTo>
                  <a:lnTo>
                    <a:pt x="3922825" y="168554"/>
                  </a:lnTo>
                  <a:lnTo>
                    <a:pt x="3890488" y="168554"/>
                  </a:lnTo>
                  <a:lnTo>
                    <a:pt x="3890488" y="99852"/>
                  </a:lnTo>
                  <a:lnTo>
                    <a:pt x="3823683" y="99852"/>
                  </a:lnTo>
                  <a:lnTo>
                    <a:pt x="3823683" y="168554"/>
                  </a:lnTo>
                  <a:lnTo>
                    <a:pt x="3791228" y="168554"/>
                  </a:lnTo>
                  <a:lnTo>
                    <a:pt x="3791228" y="2726"/>
                  </a:lnTo>
                  <a:lnTo>
                    <a:pt x="3823683" y="2726"/>
                  </a:lnTo>
                  <a:lnTo>
                    <a:pt x="3823683" y="69888"/>
                  </a:lnTo>
                  <a:lnTo>
                    <a:pt x="3890488" y="69888"/>
                  </a:lnTo>
                  <a:lnTo>
                    <a:pt x="3890488" y="2726"/>
                  </a:lnTo>
                  <a:close/>
                  <a:moveTo>
                    <a:pt x="3985455" y="168554"/>
                  </a:moveTo>
                  <a:lnTo>
                    <a:pt x="3952999" y="168554"/>
                  </a:lnTo>
                  <a:lnTo>
                    <a:pt x="3952999" y="2726"/>
                  </a:lnTo>
                  <a:lnTo>
                    <a:pt x="3985455" y="2726"/>
                  </a:lnTo>
                  <a:close/>
                  <a:moveTo>
                    <a:pt x="4125612" y="139058"/>
                  </a:moveTo>
                  <a:lnTo>
                    <a:pt x="4125612" y="168554"/>
                  </a:lnTo>
                  <a:lnTo>
                    <a:pt x="4015572" y="168554"/>
                  </a:lnTo>
                  <a:lnTo>
                    <a:pt x="4015572" y="2726"/>
                  </a:lnTo>
                  <a:lnTo>
                    <a:pt x="4125256" y="2726"/>
                  </a:lnTo>
                  <a:lnTo>
                    <a:pt x="4125256" y="32216"/>
                  </a:lnTo>
                  <a:lnTo>
                    <a:pt x="4048028" y="32216"/>
                  </a:lnTo>
                  <a:lnTo>
                    <a:pt x="4048028" y="70119"/>
                  </a:lnTo>
                  <a:lnTo>
                    <a:pt x="4121230" y="70119"/>
                  </a:lnTo>
                  <a:lnTo>
                    <a:pt x="4121230" y="99615"/>
                  </a:lnTo>
                  <a:lnTo>
                    <a:pt x="4048028" y="99615"/>
                  </a:lnTo>
                  <a:lnTo>
                    <a:pt x="4048028" y="139058"/>
                  </a:lnTo>
                  <a:close/>
                  <a:moveTo>
                    <a:pt x="4185266" y="32216"/>
                  </a:moveTo>
                  <a:lnTo>
                    <a:pt x="4185266" y="71427"/>
                  </a:lnTo>
                  <a:lnTo>
                    <a:pt x="4256217" y="71427"/>
                  </a:lnTo>
                  <a:lnTo>
                    <a:pt x="4256217" y="100917"/>
                  </a:lnTo>
                  <a:lnTo>
                    <a:pt x="4185266" y="100917"/>
                  </a:lnTo>
                  <a:lnTo>
                    <a:pt x="4185266" y="168554"/>
                  </a:lnTo>
                  <a:lnTo>
                    <a:pt x="4152810" y="168554"/>
                  </a:lnTo>
                  <a:lnTo>
                    <a:pt x="4152810" y="2726"/>
                  </a:lnTo>
                  <a:lnTo>
                    <a:pt x="4261192" y="2726"/>
                  </a:lnTo>
                  <a:lnTo>
                    <a:pt x="4261192" y="32216"/>
                  </a:ln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BE" noProof="0"/>
            </a:p>
          </p:txBody>
        </p:sp>
        <p:sp>
          <p:nvSpPr>
            <p:cNvPr id="28" name="Freeform: Shape 8">
              <a:extLst>
                <a:ext uri="{FF2B5EF4-FFF2-40B4-BE49-F238E27FC236}">
                  <a16:creationId xmlns:a16="http://schemas.microsoft.com/office/drawing/2014/main" id="{3CFBD86F-581F-4869-96E9-D22821AD86F1}"/>
                </a:ext>
              </a:extLst>
            </p:cNvPr>
            <p:cNvSpPr/>
            <p:nvPr/>
          </p:nvSpPr>
          <p:spPr>
            <a:xfrm>
              <a:off x="3965265" y="2375296"/>
              <a:ext cx="1311977" cy="858084"/>
            </a:xfrm>
            <a:custGeom>
              <a:avLst/>
              <a:gdLst>
                <a:gd name="connsiteX0" fmla="*/ 857722 w 1311977"/>
                <a:gd name="connsiteY0" fmla="*/ 453633 h 858084"/>
                <a:gd name="connsiteX1" fmla="*/ 858060 w 1311977"/>
                <a:gd name="connsiteY1" fmla="*/ 453919 h 858084"/>
                <a:gd name="connsiteX2" fmla="*/ 858060 w 1311977"/>
                <a:gd name="connsiteY2" fmla="*/ 453971 h 858084"/>
                <a:gd name="connsiteX3" fmla="*/ 858060 w 1311977"/>
                <a:gd name="connsiteY3" fmla="*/ 836621 h 858084"/>
                <a:gd name="connsiteX4" fmla="*/ 1311978 w 1311977"/>
                <a:gd name="connsiteY4" fmla="*/ 836621 h 858084"/>
                <a:gd name="connsiteX5" fmla="*/ 1311978 w 1311977"/>
                <a:gd name="connsiteY5" fmla="*/ 21465 h 858084"/>
                <a:gd name="connsiteX6" fmla="*/ 858060 w 1311977"/>
                <a:gd name="connsiteY6" fmla="*/ 21465 h 858084"/>
                <a:gd name="connsiteX7" fmla="*/ 858060 w 1311977"/>
                <a:gd name="connsiteY7" fmla="*/ 404114 h 858084"/>
                <a:gd name="connsiteX8" fmla="*/ 857635 w 1311977"/>
                <a:gd name="connsiteY8" fmla="*/ 404420 h 858084"/>
                <a:gd name="connsiteX9" fmla="*/ 857347 w 1311977"/>
                <a:gd name="connsiteY9" fmla="*/ 404134 h 858084"/>
                <a:gd name="connsiteX10" fmla="*/ 857347 w 1311977"/>
                <a:gd name="connsiteY10" fmla="*/ 404114 h 858084"/>
                <a:gd name="connsiteX11" fmla="*/ 404114 w 1311977"/>
                <a:gd name="connsiteY11" fmla="*/ 738 h 858084"/>
                <a:gd name="connsiteX12" fmla="*/ 738 w 1311977"/>
                <a:gd name="connsiteY12" fmla="*/ 453971 h 858084"/>
                <a:gd name="connsiteX13" fmla="*/ 453971 w 1311977"/>
                <a:gd name="connsiteY13" fmla="*/ 857347 h 858084"/>
                <a:gd name="connsiteX14" fmla="*/ 857347 w 1311977"/>
                <a:gd name="connsiteY14" fmla="*/ 453971 h 858084"/>
                <a:gd name="connsiteX15" fmla="*/ 857685 w 1311977"/>
                <a:gd name="connsiteY15" fmla="*/ 453631 h 858084"/>
                <a:gd name="connsiteX16" fmla="*/ 857721 w 1311977"/>
                <a:gd name="connsiteY16" fmla="*/ 453633 h 858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11977" h="858084">
                  <a:moveTo>
                    <a:pt x="857722" y="453633"/>
                  </a:moveTo>
                  <a:cubicBezTo>
                    <a:pt x="857894" y="453618"/>
                    <a:pt x="858045" y="453746"/>
                    <a:pt x="858060" y="453919"/>
                  </a:cubicBezTo>
                  <a:cubicBezTo>
                    <a:pt x="858061" y="453936"/>
                    <a:pt x="858061" y="453953"/>
                    <a:pt x="858060" y="453971"/>
                  </a:cubicBezTo>
                  <a:lnTo>
                    <a:pt x="858060" y="836621"/>
                  </a:lnTo>
                  <a:lnTo>
                    <a:pt x="1311978" y="836621"/>
                  </a:lnTo>
                  <a:lnTo>
                    <a:pt x="1311978" y="21465"/>
                  </a:lnTo>
                  <a:lnTo>
                    <a:pt x="858060" y="21465"/>
                  </a:lnTo>
                  <a:lnTo>
                    <a:pt x="858060" y="404114"/>
                  </a:lnTo>
                  <a:cubicBezTo>
                    <a:pt x="858060" y="404114"/>
                    <a:pt x="858060" y="404420"/>
                    <a:pt x="857635" y="404420"/>
                  </a:cubicBezTo>
                  <a:cubicBezTo>
                    <a:pt x="857476" y="404420"/>
                    <a:pt x="857347" y="404292"/>
                    <a:pt x="857347" y="404134"/>
                  </a:cubicBezTo>
                  <a:cubicBezTo>
                    <a:pt x="857347" y="404127"/>
                    <a:pt x="857347" y="404121"/>
                    <a:pt x="857347" y="404114"/>
                  </a:cubicBezTo>
                  <a:cubicBezTo>
                    <a:pt x="843580" y="167568"/>
                    <a:pt x="640661" y="-13030"/>
                    <a:pt x="404114" y="738"/>
                  </a:cubicBezTo>
                  <a:cubicBezTo>
                    <a:pt x="167568" y="14505"/>
                    <a:pt x="-13030" y="217424"/>
                    <a:pt x="738" y="453971"/>
                  </a:cubicBezTo>
                  <a:cubicBezTo>
                    <a:pt x="14505" y="690517"/>
                    <a:pt x="217424" y="871115"/>
                    <a:pt x="453971" y="857347"/>
                  </a:cubicBezTo>
                  <a:cubicBezTo>
                    <a:pt x="671295" y="844699"/>
                    <a:pt x="844699" y="671295"/>
                    <a:pt x="857347" y="453971"/>
                  </a:cubicBezTo>
                  <a:cubicBezTo>
                    <a:pt x="857347" y="453783"/>
                    <a:pt x="857498" y="453631"/>
                    <a:pt x="857685" y="453631"/>
                  </a:cubicBezTo>
                  <a:cubicBezTo>
                    <a:pt x="857697" y="453631"/>
                    <a:pt x="857709" y="453631"/>
                    <a:pt x="857721" y="453633"/>
                  </a:cubicBezTo>
                  <a:close/>
                </a:path>
              </a:pathLst>
            </a:custGeom>
            <a:solidFill>
              <a:srgbClr val="00C8AA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BE" noProof="0"/>
            </a:p>
          </p:txBody>
        </p:sp>
      </p:grpSp>
      <p:sp>
        <p:nvSpPr>
          <p:cNvPr id="11" name="Rectangle 13">
            <a:extLst>
              <a:ext uri="{FF2B5EF4-FFF2-40B4-BE49-F238E27FC236}">
                <a16:creationId xmlns:a16="http://schemas.microsoft.com/office/drawing/2014/main" id="{51B5F1A3-BEC0-4BC5-9705-B23E62780BB1}"/>
              </a:ext>
            </a:extLst>
          </p:cNvPr>
          <p:cNvSpPr/>
          <p:nvPr userDrawn="1"/>
        </p:nvSpPr>
        <p:spPr>
          <a:xfrm>
            <a:off x="2386482" y="2156506"/>
            <a:ext cx="551384" cy="989098"/>
          </a:xfrm>
          <a:prstGeom prst="rect">
            <a:avLst/>
          </a:prstGeom>
          <a:solidFill>
            <a:schemeClr val="accent1"/>
          </a:solidFill>
          <a:ln w="394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6666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7AA0FC-DCF5-43E0-83FA-36D6860531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7408" y="2934451"/>
            <a:ext cx="9863392" cy="565970"/>
          </a:xfrm>
        </p:spPr>
        <p:txBody>
          <a:bodyPr lIns="0" tIns="0" rIns="0" bIns="0" anchor="t" anchorCtr="0">
            <a:noAutofit/>
          </a:bodyPr>
          <a:lstStyle>
            <a:lvl1pPr algn="l">
              <a:defRPr sz="4200"/>
            </a:lvl1pPr>
          </a:lstStyle>
          <a:p>
            <a:r>
              <a:rPr lang="nl-NL" dirty="0"/>
              <a:t>Voeg hier een titel toe</a:t>
            </a:r>
            <a:endParaRPr lang="en-GB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66EEEEE-F982-4B14-BA00-AEFBF727D5C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7408" y="3631384"/>
            <a:ext cx="9863392" cy="292166"/>
          </a:xfrm>
        </p:spPr>
        <p:txBody>
          <a:bodyPr lIns="0" tIns="0" rIns="0" bIns="0" anchor="ctr" anchorCtr="0">
            <a:noAutofit/>
          </a:bodyPr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Voeg hier een ondertitel toe</a:t>
            </a:r>
            <a:endParaRPr lang="en-GB" dirty="0"/>
          </a:p>
        </p:txBody>
      </p:sp>
      <p:grpSp>
        <p:nvGrpSpPr>
          <p:cNvPr id="12" name="Group 3">
            <a:extLst>
              <a:ext uri="{FF2B5EF4-FFF2-40B4-BE49-F238E27FC236}">
                <a16:creationId xmlns:a16="http://schemas.microsoft.com/office/drawing/2014/main" id="{2FD67530-42DA-48A7-BE82-FC70ED6CE67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766438" y="6041999"/>
            <a:ext cx="1148615" cy="567601"/>
            <a:chOff x="3965264" y="2375296"/>
            <a:chExt cx="4261193" cy="2105716"/>
          </a:xfrm>
        </p:grpSpPr>
        <p:sp>
          <p:nvSpPr>
            <p:cNvPr id="13" name="Freeform: Shape 4">
              <a:extLst>
                <a:ext uri="{FF2B5EF4-FFF2-40B4-BE49-F238E27FC236}">
                  <a16:creationId xmlns:a16="http://schemas.microsoft.com/office/drawing/2014/main" id="{C6B957BB-A229-46B9-A56B-6B70AC4EE070}"/>
                </a:ext>
              </a:extLst>
            </p:cNvPr>
            <p:cNvSpPr/>
            <p:nvPr/>
          </p:nvSpPr>
          <p:spPr>
            <a:xfrm>
              <a:off x="3965264" y="3580204"/>
              <a:ext cx="4246346" cy="556134"/>
            </a:xfrm>
            <a:custGeom>
              <a:avLst/>
              <a:gdLst>
                <a:gd name="connsiteX0" fmla="*/ 856012 w 4246346"/>
                <a:gd name="connsiteY0" fmla="*/ 206099 h 556134"/>
                <a:gd name="connsiteX1" fmla="*/ 856012 w 4246346"/>
                <a:gd name="connsiteY1" fmla="*/ 542506 h 556134"/>
                <a:gd name="connsiteX2" fmla="*/ 714251 w 4246346"/>
                <a:gd name="connsiteY2" fmla="*/ 542506 h 556134"/>
                <a:gd name="connsiteX3" fmla="*/ 714251 w 4246346"/>
                <a:gd name="connsiteY3" fmla="*/ 251896 h 556134"/>
                <a:gd name="connsiteX4" fmla="*/ 611203 w 4246346"/>
                <a:gd name="connsiteY4" fmla="*/ 133584 h 556134"/>
                <a:gd name="connsiteX5" fmla="*/ 499430 w 4246346"/>
                <a:gd name="connsiteY5" fmla="*/ 252990 h 556134"/>
                <a:gd name="connsiteX6" fmla="*/ 499430 w 4246346"/>
                <a:gd name="connsiteY6" fmla="*/ 542506 h 556134"/>
                <a:gd name="connsiteX7" fmla="*/ 357126 w 4246346"/>
                <a:gd name="connsiteY7" fmla="*/ 542506 h 556134"/>
                <a:gd name="connsiteX8" fmla="*/ 357126 w 4246346"/>
                <a:gd name="connsiteY8" fmla="*/ 251896 h 556134"/>
                <a:gd name="connsiteX9" fmla="*/ 254078 w 4246346"/>
                <a:gd name="connsiteY9" fmla="*/ 133584 h 556134"/>
                <a:gd name="connsiteX10" fmla="*/ 142305 w 4246346"/>
                <a:gd name="connsiteY10" fmla="*/ 252990 h 556134"/>
                <a:gd name="connsiteX11" fmla="*/ 142305 w 4246346"/>
                <a:gd name="connsiteY11" fmla="*/ 542506 h 556134"/>
                <a:gd name="connsiteX12" fmla="*/ 0 w 4246346"/>
                <a:gd name="connsiteY12" fmla="*/ 542506 h 556134"/>
                <a:gd name="connsiteX13" fmla="*/ 0 w 4246346"/>
                <a:gd name="connsiteY13" fmla="*/ 14178 h 556134"/>
                <a:gd name="connsiteX14" fmla="*/ 138488 w 4246346"/>
                <a:gd name="connsiteY14" fmla="*/ 14178 h 556134"/>
                <a:gd name="connsiteX15" fmla="*/ 138488 w 4246346"/>
                <a:gd name="connsiteY15" fmla="*/ 76335 h 556134"/>
                <a:gd name="connsiteX16" fmla="*/ 293880 w 4246346"/>
                <a:gd name="connsiteY16" fmla="*/ 0 h 556134"/>
                <a:gd name="connsiteX17" fmla="*/ 468353 w 4246346"/>
                <a:gd name="connsiteY17" fmla="*/ 90513 h 556134"/>
                <a:gd name="connsiteX18" fmla="*/ 647732 w 4246346"/>
                <a:gd name="connsiteY18" fmla="*/ 0 h 556134"/>
                <a:gd name="connsiteX19" fmla="*/ 856012 w 4246346"/>
                <a:gd name="connsiteY19" fmla="*/ 206099 h 556134"/>
                <a:gd name="connsiteX20" fmla="*/ 1459469 w 4246346"/>
                <a:gd name="connsiteY20" fmla="*/ 277526 h 556134"/>
                <a:gd name="connsiteX21" fmla="*/ 1456744 w 4246346"/>
                <a:gd name="connsiteY21" fmla="*/ 325505 h 556134"/>
                <a:gd name="connsiteX22" fmla="*/ 1082171 w 4246346"/>
                <a:gd name="connsiteY22" fmla="*/ 325505 h 556134"/>
                <a:gd name="connsiteX23" fmla="*/ 1217933 w 4246346"/>
                <a:gd name="connsiteY23" fmla="*/ 435096 h 556134"/>
                <a:gd name="connsiteX24" fmla="*/ 1351514 w 4246346"/>
                <a:gd name="connsiteY24" fmla="*/ 384392 h 556134"/>
                <a:gd name="connsiteX25" fmla="*/ 1434935 w 4246346"/>
                <a:gd name="connsiteY25" fmla="*/ 475986 h 556134"/>
                <a:gd name="connsiteX26" fmla="*/ 1209754 w 4246346"/>
                <a:gd name="connsiteY26" fmla="*/ 556134 h 556134"/>
                <a:gd name="connsiteX27" fmla="*/ 935503 w 4246346"/>
                <a:gd name="connsiteY27" fmla="*/ 279708 h 556134"/>
                <a:gd name="connsiteX28" fmla="*/ 1202666 w 4246346"/>
                <a:gd name="connsiteY28" fmla="*/ 0 h 556134"/>
                <a:gd name="connsiteX29" fmla="*/ 1459469 w 4246346"/>
                <a:gd name="connsiteY29" fmla="*/ 277526 h 556134"/>
                <a:gd name="connsiteX30" fmla="*/ 1082716 w 4246346"/>
                <a:gd name="connsiteY30" fmla="*/ 228454 h 556134"/>
                <a:gd name="connsiteX31" fmla="*/ 1316619 w 4246346"/>
                <a:gd name="connsiteY31" fmla="*/ 228454 h 556134"/>
                <a:gd name="connsiteX32" fmla="*/ 1201575 w 4246346"/>
                <a:gd name="connsiteY32" fmla="*/ 122682 h 556134"/>
                <a:gd name="connsiteX33" fmla="*/ 1082716 w 4246346"/>
                <a:gd name="connsiteY33" fmla="*/ 228454 h 556134"/>
                <a:gd name="connsiteX34" fmla="*/ 2034067 w 4246346"/>
                <a:gd name="connsiteY34" fmla="*/ 277526 h 556134"/>
                <a:gd name="connsiteX35" fmla="*/ 2031342 w 4246346"/>
                <a:gd name="connsiteY35" fmla="*/ 325505 h 556134"/>
                <a:gd name="connsiteX36" fmla="*/ 1656769 w 4246346"/>
                <a:gd name="connsiteY36" fmla="*/ 325505 h 556134"/>
                <a:gd name="connsiteX37" fmla="*/ 1792532 w 4246346"/>
                <a:gd name="connsiteY37" fmla="*/ 435096 h 556134"/>
                <a:gd name="connsiteX38" fmla="*/ 1926113 w 4246346"/>
                <a:gd name="connsiteY38" fmla="*/ 384392 h 556134"/>
                <a:gd name="connsiteX39" fmla="*/ 2009533 w 4246346"/>
                <a:gd name="connsiteY39" fmla="*/ 475986 h 556134"/>
                <a:gd name="connsiteX40" fmla="*/ 1784353 w 4246346"/>
                <a:gd name="connsiteY40" fmla="*/ 556134 h 556134"/>
                <a:gd name="connsiteX41" fmla="*/ 1510101 w 4246346"/>
                <a:gd name="connsiteY41" fmla="*/ 279707 h 556134"/>
                <a:gd name="connsiteX42" fmla="*/ 1777265 w 4246346"/>
                <a:gd name="connsiteY42" fmla="*/ 0 h 556134"/>
                <a:gd name="connsiteX43" fmla="*/ 2034067 w 4246346"/>
                <a:gd name="connsiteY43" fmla="*/ 277526 h 556134"/>
                <a:gd name="connsiteX44" fmla="*/ 1657314 w 4246346"/>
                <a:gd name="connsiteY44" fmla="*/ 228454 h 556134"/>
                <a:gd name="connsiteX45" fmla="*/ 1891218 w 4246346"/>
                <a:gd name="connsiteY45" fmla="*/ 228454 h 556134"/>
                <a:gd name="connsiteX46" fmla="*/ 1776173 w 4246346"/>
                <a:gd name="connsiteY46" fmla="*/ 122682 h 556134"/>
                <a:gd name="connsiteX47" fmla="*/ 1657314 w 4246346"/>
                <a:gd name="connsiteY47" fmla="*/ 228454 h 556134"/>
                <a:gd name="connsiteX48" fmla="*/ 2973424 w 4246346"/>
                <a:gd name="connsiteY48" fmla="*/ 206099 h 556134"/>
                <a:gd name="connsiteX49" fmla="*/ 2973424 w 4246346"/>
                <a:gd name="connsiteY49" fmla="*/ 542506 h 556134"/>
                <a:gd name="connsiteX50" fmla="*/ 2831664 w 4246346"/>
                <a:gd name="connsiteY50" fmla="*/ 542506 h 556134"/>
                <a:gd name="connsiteX51" fmla="*/ 2831664 w 4246346"/>
                <a:gd name="connsiteY51" fmla="*/ 251896 h 556134"/>
                <a:gd name="connsiteX52" fmla="*/ 2728616 w 4246346"/>
                <a:gd name="connsiteY52" fmla="*/ 133584 h 556134"/>
                <a:gd name="connsiteX53" fmla="*/ 2616843 w 4246346"/>
                <a:gd name="connsiteY53" fmla="*/ 252990 h 556134"/>
                <a:gd name="connsiteX54" fmla="*/ 2616843 w 4246346"/>
                <a:gd name="connsiteY54" fmla="*/ 542506 h 556134"/>
                <a:gd name="connsiteX55" fmla="*/ 2474538 w 4246346"/>
                <a:gd name="connsiteY55" fmla="*/ 542506 h 556134"/>
                <a:gd name="connsiteX56" fmla="*/ 2474538 w 4246346"/>
                <a:gd name="connsiteY56" fmla="*/ 251896 h 556134"/>
                <a:gd name="connsiteX57" fmla="*/ 2371490 w 4246346"/>
                <a:gd name="connsiteY57" fmla="*/ 133584 h 556134"/>
                <a:gd name="connsiteX58" fmla="*/ 2259717 w 4246346"/>
                <a:gd name="connsiteY58" fmla="*/ 252990 h 556134"/>
                <a:gd name="connsiteX59" fmla="*/ 2259717 w 4246346"/>
                <a:gd name="connsiteY59" fmla="*/ 542506 h 556134"/>
                <a:gd name="connsiteX60" fmla="*/ 2117412 w 4246346"/>
                <a:gd name="connsiteY60" fmla="*/ 542506 h 556134"/>
                <a:gd name="connsiteX61" fmla="*/ 2117412 w 4246346"/>
                <a:gd name="connsiteY61" fmla="*/ 14178 h 556134"/>
                <a:gd name="connsiteX62" fmla="*/ 2255900 w 4246346"/>
                <a:gd name="connsiteY62" fmla="*/ 14178 h 556134"/>
                <a:gd name="connsiteX63" fmla="*/ 2255900 w 4246346"/>
                <a:gd name="connsiteY63" fmla="*/ 76335 h 556134"/>
                <a:gd name="connsiteX64" fmla="*/ 2411292 w 4246346"/>
                <a:gd name="connsiteY64" fmla="*/ 0 h 556134"/>
                <a:gd name="connsiteX65" fmla="*/ 2585766 w 4246346"/>
                <a:gd name="connsiteY65" fmla="*/ 90513 h 556134"/>
                <a:gd name="connsiteX66" fmla="*/ 2765145 w 4246346"/>
                <a:gd name="connsiteY66" fmla="*/ 0 h 556134"/>
                <a:gd name="connsiteX67" fmla="*/ 2973424 w 4246346"/>
                <a:gd name="connsiteY67" fmla="*/ 206099 h 556134"/>
                <a:gd name="connsiteX68" fmla="*/ 3624316 w 4246346"/>
                <a:gd name="connsiteY68" fmla="*/ 278070 h 556134"/>
                <a:gd name="connsiteX69" fmla="*/ 3338071 w 4246346"/>
                <a:gd name="connsiteY69" fmla="*/ 556134 h 556134"/>
                <a:gd name="connsiteX70" fmla="*/ 3052915 w 4246346"/>
                <a:gd name="connsiteY70" fmla="*/ 278070 h 556134"/>
                <a:gd name="connsiteX71" fmla="*/ 3338071 w 4246346"/>
                <a:gd name="connsiteY71" fmla="*/ 0 h 556134"/>
                <a:gd name="connsiteX72" fmla="*/ 3624316 w 4246346"/>
                <a:gd name="connsiteY72" fmla="*/ 278070 h 556134"/>
                <a:gd name="connsiteX73" fmla="*/ 3197947 w 4246346"/>
                <a:gd name="connsiteY73" fmla="*/ 278070 h 556134"/>
                <a:gd name="connsiteX74" fmla="*/ 3338071 w 4246346"/>
                <a:gd name="connsiteY74" fmla="*/ 423644 h 556134"/>
                <a:gd name="connsiteX75" fmla="*/ 3478741 w 4246346"/>
                <a:gd name="connsiteY75" fmla="*/ 278070 h 556134"/>
                <a:gd name="connsiteX76" fmla="*/ 3338071 w 4246346"/>
                <a:gd name="connsiteY76" fmla="*/ 132490 h 556134"/>
                <a:gd name="connsiteX77" fmla="*/ 3197947 w 4246346"/>
                <a:gd name="connsiteY77" fmla="*/ 278070 h 556134"/>
                <a:gd name="connsiteX78" fmla="*/ 4246347 w 4246346"/>
                <a:gd name="connsiteY78" fmla="*/ 278070 h 556134"/>
                <a:gd name="connsiteX79" fmla="*/ 3960101 w 4246346"/>
                <a:gd name="connsiteY79" fmla="*/ 556134 h 556134"/>
                <a:gd name="connsiteX80" fmla="*/ 3674945 w 4246346"/>
                <a:gd name="connsiteY80" fmla="*/ 278070 h 556134"/>
                <a:gd name="connsiteX81" fmla="*/ 3960101 w 4246346"/>
                <a:gd name="connsiteY81" fmla="*/ 0 h 556134"/>
                <a:gd name="connsiteX82" fmla="*/ 4246347 w 4246346"/>
                <a:gd name="connsiteY82" fmla="*/ 278070 h 556134"/>
                <a:gd name="connsiteX83" fmla="*/ 3819977 w 4246346"/>
                <a:gd name="connsiteY83" fmla="*/ 278070 h 556134"/>
                <a:gd name="connsiteX84" fmla="*/ 3960101 w 4246346"/>
                <a:gd name="connsiteY84" fmla="*/ 423644 h 556134"/>
                <a:gd name="connsiteX85" fmla="*/ 4100771 w 4246346"/>
                <a:gd name="connsiteY85" fmla="*/ 278070 h 556134"/>
                <a:gd name="connsiteX86" fmla="*/ 3960101 w 4246346"/>
                <a:gd name="connsiteY86" fmla="*/ 132490 h 556134"/>
                <a:gd name="connsiteX87" fmla="*/ 3819977 w 4246346"/>
                <a:gd name="connsiteY87" fmla="*/ 278070 h 55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4246346" h="556134">
                  <a:moveTo>
                    <a:pt x="856012" y="206099"/>
                  </a:moveTo>
                  <a:lnTo>
                    <a:pt x="856012" y="542506"/>
                  </a:lnTo>
                  <a:lnTo>
                    <a:pt x="714251" y="542506"/>
                  </a:lnTo>
                  <a:lnTo>
                    <a:pt x="714251" y="251896"/>
                  </a:lnTo>
                  <a:cubicBezTo>
                    <a:pt x="714251" y="175568"/>
                    <a:pt x="675540" y="133584"/>
                    <a:pt x="611203" y="133584"/>
                  </a:cubicBezTo>
                  <a:cubicBezTo>
                    <a:pt x="550138" y="133584"/>
                    <a:pt x="499430" y="173386"/>
                    <a:pt x="499430" y="252990"/>
                  </a:cubicBezTo>
                  <a:lnTo>
                    <a:pt x="499430" y="542506"/>
                  </a:lnTo>
                  <a:lnTo>
                    <a:pt x="357126" y="542506"/>
                  </a:lnTo>
                  <a:lnTo>
                    <a:pt x="357126" y="251896"/>
                  </a:lnTo>
                  <a:cubicBezTo>
                    <a:pt x="357126" y="175568"/>
                    <a:pt x="318960" y="133584"/>
                    <a:pt x="254078" y="133584"/>
                  </a:cubicBezTo>
                  <a:cubicBezTo>
                    <a:pt x="193012" y="133584"/>
                    <a:pt x="142305" y="173386"/>
                    <a:pt x="142305" y="252990"/>
                  </a:cubicBezTo>
                  <a:lnTo>
                    <a:pt x="142305" y="542506"/>
                  </a:lnTo>
                  <a:lnTo>
                    <a:pt x="0" y="542506"/>
                  </a:lnTo>
                  <a:lnTo>
                    <a:pt x="0" y="14178"/>
                  </a:lnTo>
                  <a:lnTo>
                    <a:pt x="138488" y="14178"/>
                  </a:lnTo>
                  <a:lnTo>
                    <a:pt x="138488" y="76335"/>
                  </a:lnTo>
                  <a:cubicBezTo>
                    <a:pt x="176109" y="20173"/>
                    <a:pt x="233903" y="0"/>
                    <a:pt x="293880" y="0"/>
                  </a:cubicBezTo>
                  <a:cubicBezTo>
                    <a:pt x="370211" y="0"/>
                    <a:pt x="432913" y="34351"/>
                    <a:pt x="468353" y="90513"/>
                  </a:cubicBezTo>
                  <a:cubicBezTo>
                    <a:pt x="509244" y="23449"/>
                    <a:pt x="578488" y="0"/>
                    <a:pt x="647732" y="0"/>
                  </a:cubicBezTo>
                  <a:cubicBezTo>
                    <a:pt x="772046" y="0"/>
                    <a:pt x="856012" y="83424"/>
                    <a:pt x="856012" y="206099"/>
                  </a:cubicBezTo>
                  <a:close/>
                  <a:moveTo>
                    <a:pt x="1459469" y="277526"/>
                  </a:moveTo>
                  <a:cubicBezTo>
                    <a:pt x="1459504" y="293559"/>
                    <a:pt x="1458594" y="309580"/>
                    <a:pt x="1456744" y="325505"/>
                  </a:cubicBezTo>
                  <a:lnTo>
                    <a:pt x="1082171" y="325505"/>
                  </a:lnTo>
                  <a:cubicBezTo>
                    <a:pt x="1097436" y="401839"/>
                    <a:pt x="1150869" y="435096"/>
                    <a:pt x="1217933" y="435096"/>
                  </a:cubicBezTo>
                  <a:cubicBezTo>
                    <a:pt x="1263732" y="435096"/>
                    <a:pt x="1313348" y="416555"/>
                    <a:pt x="1351514" y="384392"/>
                  </a:cubicBezTo>
                  <a:lnTo>
                    <a:pt x="1434935" y="475986"/>
                  </a:lnTo>
                  <a:cubicBezTo>
                    <a:pt x="1374960" y="531054"/>
                    <a:pt x="1298627" y="556134"/>
                    <a:pt x="1209754" y="556134"/>
                  </a:cubicBezTo>
                  <a:cubicBezTo>
                    <a:pt x="1047822" y="556134"/>
                    <a:pt x="935503" y="445999"/>
                    <a:pt x="935503" y="279708"/>
                  </a:cubicBezTo>
                  <a:cubicBezTo>
                    <a:pt x="935503" y="113411"/>
                    <a:pt x="1044549" y="0"/>
                    <a:pt x="1202666" y="0"/>
                  </a:cubicBezTo>
                  <a:cubicBezTo>
                    <a:pt x="1354785" y="0"/>
                    <a:pt x="1458924" y="112867"/>
                    <a:pt x="1459469" y="277526"/>
                  </a:cubicBezTo>
                  <a:close/>
                  <a:moveTo>
                    <a:pt x="1082716" y="228454"/>
                  </a:moveTo>
                  <a:lnTo>
                    <a:pt x="1316619" y="228454"/>
                  </a:lnTo>
                  <a:cubicBezTo>
                    <a:pt x="1303534" y="160846"/>
                    <a:pt x="1262641" y="122682"/>
                    <a:pt x="1201575" y="122682"/>
                  </a:cubicBezTo>
                  <a:cubicBezTo>
                    <a:pt x="1134513" y="122682"/>
                    <a:pt x="1095256" y="163028"/>
                    <a:pt x="1082716" y="228454"/>
                  </a:cubicBezTo>
                  <a:close/>
                  <a:moveTo>
                    <a:pt x="2034067" y="277526"/>
                  </a:moveTo>
                  <a:cubicBezTo>
                    <a:pt x="2034102" y="293559"/>
                    <a:pt x="2033192" y="309579"/>
                    <a:pt x="2031342" y="325505"/>
                  </a:cubicBezTo>
                  <a:lnTo>
                    <a:pt x="1656769" y="325505"/>
                  </a:lnTo>
                  <a:cubicBezTo>
                    <a:pt x="1672035" y="401839"/>
                    <a:pt x="1725468" y="435096"/>
                    <a:pt x="1792532" y="435096"/>
                  </a:cubicBezTo>
                  <a:cubicBezTo>
                    <a:pt x="1838330" y="435096"/>
                    <a:pt x="1887947" y="416555"/>
                    <a:pt x="1926113" y="384392"/>
                  </a:cubicBezTo>
                  <a:lnTo>
                    <a:pt x="2009533" y="475986"/>
                  </a:lnTo>
                  <a:cubicBezTo>
                    <a:pt x="1949558" y="531054"/>
                    <a:pt x="1873225" y="556134"/>
                    <a:pt x="1784353" y="556134"/>
                  </a:cubicBezTo>
                  <a:cubicBezTo>
                    <a:pt x="1622420" y="556134"/>
                    <a:pt x="1510101" y="445998"/>
                    <a:pt x="1510101" y="279707"/>
                  </a:cubicBezTo>
                  <a:cubicBezTo>
                    <a:pt x="1510101" y="113411"/>
                    <a:pt x="1619147" y="0"/>
                    <a:pt x="1777265" y="0"/>
                  </a:cubicBezTo>
                  <a:cubicBezTo>
                    <a:pt x="1929383" y="0"/>
                    <a:pt x="2033522" y="112867"/>
                    <a:pt x="2034067" y="277526"/>
                  </a:cubicBezTo>
                  <a:close/>
                  <a:moveTo>
                    <a:pt x="1657314" y="228454"/>
                  </a:moveTo>
                  <a:lnTo>
                    <a:pt x="1891218" y="228454"/>
                  </a:lnTo>
                  <a:cubicBezTo>
                    <a:pt x="1878132" y="160846"/>
                    <a:pt x="1837239" y="122682"/>
                    <a:pt x="1776173" y="122682"/>
                  </a:cubicBezTo>
                  <a:cubicBezTo>
                    <a:pt x="1709111" y="122682"/>
                    <a:pt x="1669855" y="163028"/>
                    <a:pt x="1657314" y="228454"/>
                  </a:cubicBezTo>
                  <a:close/>
                  <a:moveTo>
                    <a:pt x="2973424" y="206099"/>
                  </a:moveTo>
                  <a:lnTo>
                    <a:pt x="2973424" y="542506"/>
                  </a:lnTo>
                  <a:lnTo>
                    <a:pt x="2831664" y="542506"/>
                  </a:lnTo>
                  <a:lnTo>
                    <a:pt x="2831664" y="251896"/>
                  </a:lnTo>
                  <a:cubicBezTo>
                    <a:pt x="2831664" y="175568"/>
                    <a:pt x="2792952" y="133584"/>
                    <a:pt x="2728616" y="133584"/>
                  </a:cubicBezTo>
                  <a:cubicBezTo>
                    <a:pt x="2667550" y="133584"/>
                    <a:pt x="2616843" y="173386"/>
                    <a:pt x="2616843" y="252990"/>
                  </a:cubicBezTo>
                  <a:lnTo>
                    <a:pt x="2616843" y="542506"/>
                  </a:lnTo>
                  <a:lnTo>
                    <a:pt x="2474538" y="542506"/>
                  </a:lnTo>
                  <a:lnTo>
                    <a:pt x="2474538" y="251896"/>
                  </a:lnTo>
                  <a:cubicBezTo>
                    <a:pt x="2474538" y="175568"/>
                    <a:pt x="2436372" y="133584"/>
                    <a:pt x="2371490" y="133584"/>
                  </a:cubicBezTo>
                  <a:cubicBezTo>
                    <a:pt x="2310424" y="133584"/>
                    <a:pt x="2259717" y="173386"/>
                    <a:pt x="2259717" y="252990"/>
                  </a:cubicBezTo>
                  <a:lnTo>
                    <a:pt x="2259717" y="542506"/>
                  </a:lnTo>
                  <a:lnTo>
                    <a:pt x="2117412" y="542506"/>
                  </a:lnTo>
                  <a:lnTo>
                    <a:pt x="2117412" y="14178"/>
                  </a:lnTo>
                  <a:lnTo>
                    <a:pt x="2255900" y="14178"/>
                  </a:lnTo>
                  <a:lnTo>
                    <a:pt x="2255900" y="76335"/>
                  </a:lnTo>
                  <a:cubicBezTo>
                    <a:pt x="2293521" y="20173"/>
                    <a:pt x="2351316" y="0"/>
                    <a:pt x="2411292" y="0"/>
                  </a:cubicBezTo>
                  <a:cubicBezTo>
                    <a:pt x="2487623" y="0"/>
                    <a:pt x="2550326" y="34351"/>
                    <a:pt x="2585766" y="90513"/>
                  </a:cubicBezTo>
                  <a:cubicBezTo>
                    <a:pt x="2626657" y="23449"/>
                    <a:pt x="2695901" y="0"/>
                    <a:pt x="2765145" y="0"/>
                  </a:cubicBezTo>
                  <a:cubicBezTo>
                    <a:pt x="2889458" y="0"/>
                    <a:pt x="2973424" y="83424"/>
                    <a:pt x="2973424" y="206099"/>
                  </a:cubicBezTo>
                  <a:close/>
                  <a:moveTo>
                    <a:pt x="3624316" y="278070"/>
                  </a:moveTo>
                  <a:cubicBezTo>
                    <a:pt x="3624316" y="437278"/>
                    <a:pt x="3502730" y="556134"/>
                    <a:pt x="3338071" y="556134"/>
                  </a:cubicBezTo>
                  <a:cubicBezTo>
                    <a:pt x="3173957" y="556134"/>
                    <a:pt x="3052915" y="437278"/>
                    <a:pt x="3052915" y="278070"/>
                  </a:cubicBezTo>
                  <a:cubicBezTo>
                    <a:pt x="3052915" y="118862"/>
                    <a:pt x="3173957" y="0"/>
                    <a:pt x="3338071" y="0"/>
                  </a:cubicBezTo>
                  <a:cubicBezTo>
                    <a:pt x="3502730" y="0"/>
                    <a:pt x="3624316" y="118862"/>
                    <a:pt x="3624316" y="278070"/>
                  </a:cubicBezTo>
                  <a:close/>
                  <a:moveTo>
                    <a:pt x="3197947" y="278070"/>
                  </a:moveTo>
                  <a:cubicBezTo>
                    <a:pt x="3197947" y="363669"/>
                    <a:pt x="3257922" y="423644"/>
                    <a:pt x="3338071" y="423644"/>
                  </a:cubicBezTo>
                  <a:cubicBezTo>
                    <a:pt x="3418220" y="423644"/>
                    <a:pt x="3478741" y="363669"/>
                    <a:pt x="3478741" y="278070"/>
                  </a:cubicBezTo>
                  <a:cubicBezTo>
                    <a:pt x="3478741" y="192471"/>
                    <a:pt x="3418220" y="132490"/>
                    <a:pt x="3338071" y="132490"/>
                  </a:cubicBezTo>
                  <a:cubicBezTo>
                    <a:pt x="3257922" y="132490"/>
                    <a:pt x="3197947" y="192471"/>
                    <a:pt x="3197947" y="278070"/>
                  </a:cubicBezTo>
                  <a:close/>
                  <a:moveTo>
                    <a:pt x="4246347" y="278070"/>
                  </a:moveTo>
                  <a:cubicBezTo>
                    <a:pt x="4246347" y="437278"/>
                    <a:pt x="4124760" y="556134"/>
                    <a:pt x="3960101" y="556134"/>
                  </a:cubicBezTo>
                  <a:cubicBezTo>
                    <a:pt x="3795988" y="556134"/>
                    <a:pt x="3674945" y="437278"/>
                    <a:pt x="3674945" y="278070"/>
                  </a:cubicBezTo>
                  <a:cubicBezTo>
                    <a:pt x="3674945" y="118862"/>
                    <a:pt x="3795988" y="0"/>
                    <a:pt x="3960101" y="0"/>
                  </a:cubicBezTo>
                  <a:cubicBezTo>
                    <a:pt x="4124760" y="0"/>
                    <a:pt x="4246347" y="118862"/>
                    <a:pt x="4246347" y="278070"/>
                  </a:cubicBezTo>
                  <a:close/>
                  <a:moveTo>
                    <a:pt x="3819977" y="278070"/>
                  </a:moveTo>
                  <a:cubicBezTo>
                    <a:pt x="3819977" y="363669"/>
                    <a:pt x="3879952" y="423644"/>
                    <a:pt x="3960101" y="423644"/>
                  </a:cubicBezTo>
                  <a:cubicBezTo>
                    <a:pt x="4040251" y="423644"/>
                    <a:pt x="4100771" y="363669"/>
                    <a:pt x="4100771" y="278070"/>
                  </a:cubicBezTo>
                  <a:cubicBezTo>
                    <a:pt x="4100771" y="192471"/>
                    <a:pt x="4040251" y="132490"/>
                    <a:pt x="3960101" y="132490"/>
                  </a:cubicBezTo>
                  <a:cubicBezTo>
                    <a:pt x="3879952" y="132490"/>
                    <a:pt x="3819977" y="192471"/>
                    <a:pt x="3819977" y="278070"/>
                  </a:cubicBez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Freeform: Shape 5">
              <a:extLst>
                <a:ext uri="{FF2B5EF4-FFF2-40B4-BE49-F238E27FC236}">
                  <a16:creationId xmlns:a16="http://schemas.microsoft.com/office/drawing/2014/main" id="{F7F8FC8A-CDFA-429C-B780-946B35056920}"/>
                </a:ext>
              </a:extLst>
            </p:cNvPr>
            <p:cNvSpPr/>
            <p:nvPr/>
          </p:nvSpPr>
          <p:spPr>
            <a:xfrm>
              <a:off x="3965265" y="4309700"/>
              <a:ext cx="4261192" cy="171312"/>
            </a:xfrm>
            <a:custGeom>
              <a:avLst/>
              <a:gdLst>
                <a:gd name="connsiteX0" fmla="*/ 150905 w 4261192"/>
                <a:gd name="connsiteY0" fmla="*/ 2726 h 171312"/>
                <a:gd name="connsiteX1" fmla="*/ 94878 w 4261192"/>
                <a:gd name="connsiteY1" fmla="*/ 168554 h 171312"/>
                <a:gd name="connsiteX2" fmla="*/ 56027 w 4261192"/>
                <a:gd name="connsiteY2" fmla="*/ 168554 h 171312"/>
                <a:gd name="connsiteX3" fmla="*/ 0 w 4261192"/>
                <a:gd name="connsiteY3" fmla="*/ 2726 h 171312"/>
                <a:gd name="connsiteX4" fmla="*/ 34351 w 4261192"/>
                <a:gd name="connsiteY4" fmla="*/ 2726 h 171312"/>
                <a:gd name="connsiteX5" fmla="*/ 75689 w 4261192"/>
                <a:gd name="connsiteY5" fmla="*/ 133254 h 171312"/>
                <a:gd name="connsiteX6" fmla="*/ 117265 w 4261192"/>
                <a:gd name="connsiteY6" fmla="*/ 2726 h 171312"/>
                <a:gd name="connsiteX7" fmla="*/ 275952 w 4261192"/>
                <a:gd name="connsiteY7" fmla="*/ 138468 h 171312"/>
                <a:gd name="connsiteX8" fmla="*/ 275952 w 4261192"/>
                <a:gd name="connsiteY8" fmla="*/ 168554 h 171312"/>
                <a:gd name="connsiteX9" fmla="*/ 167688 w 4261192"/>
                <a:gd name="connsiteY9" fmla="*/ 168554 h 171312"/>
                <a:gd name="connsiteX10" fmla="*/ 167688 w 4261192"/>
                <a:gd name="connsiteY10" fmla="*/ 2726 h 171312"/>
                <a:gd name="connsiteX11" fmla="*/ 200144 w 4261192"/>
                <a:gd name="connsiteY11" fmla="*/ 2726 h 171312"/>
                <a:gd name="connsiteX12" fmla="*/ 200144 w 4261192"/>
                <a:gd name="connsiteY12" fmla="*/ 138468 h 171312"/>
                <a:gd name="connsiteX13" fmla="*/ 389730 w 4261192"/>
                <a:gd name="connsiteY13" fmla="*/ 131003 h 171312"/>
                <a:gd name="connsiteX14" fmla="*/ 328728 w 4261192"/>
                <a:gd name="connsiteY14" fmla="*/ 131003 h 171312"/>
                <a:gd name="connsiteX15" fmla="*/ 316646 w 4261192"/>
                <a:gd name="connsiteY15" fmla="*/ 168554 h 171312"/>
                <a:gd name="connsiteX16" fmla="*/ 283006 w 4261192"/>
                <a:gd name="connsiteY16" fmla="*/ 168554 h 171312"/>
                <a:gd name="connsiteX17" fmla="*/ 340336 w 4261192"/>
                <a:gd name="connsiteY17" fmla="*/ 2726 h 171312"/>
                <a:gd name="connsiteX18" fmla="*/ 378713 w 4261192"/>
                <a:gd name="connsiteY18" fmla="*/ 2726 h 171312"/>
                <a:gd name="connsiteX19" fmla="*/ 436044 w 4261192"/>
                <a:gd name="connsiteY19" fmla="*/ 168554 h 171312"/>
                <a:gd name="connsiteX20" fmla="*/ 401812 w 4261192"/>
                <a:gd name="connsiteY20" fmla="*/ 168554 h 171312"/>
                <a:gd name="connsiteX21" fmla="*/ 380135 w 4261192"/>
                <a:gd name="connsiteY21" fmla="*/ 101513 h 171312"/>
                <a:gd name="connsiteX22" fmla="*/ 359169 w 4261192"/>
                <a:gd name="connsiteY22" fmla="*/ 36602 h 171312"/>
                <a:gd name="connsiteX23" fmla="*/ 338322 w 4261192"/>
                <a:gd name="connsiteY23" fmla="*/ 101513 h 171312"/>
                <a:gd name="connsiteX24" fmla="*/ 546522 w 4261192"/>
                <a:gd name="connsiteY24" fmla="*/ 131003 h 171312"/>
                <a:gd name="connsiteX25" fmla="*/ 485520 w 4261192"/>
                <a:gd name="connsiteY25" fmla="*/ 131003 h 171312"/>
                <a:gd name="connsiteX26" fmla="*/ 473438 w 4261192"/>
                <a:gd name="connsiteY26" fmla="*/ 168554 h 171312"/>
                <a:gd name="connsiteX27" fmla="*/ 439798 w 4261192"/>
                <a:gd name="connsiteY27" fmla="*/ 168554 h 171312"/>
                <a:gd name="connsiteX28" fmla="*/ 497128 w 4261192"/>
                <a:gd name="connsiteY28" fmla="*/ 2726 h 171312"/>
                <a:gd name="connsiteX29" fmla="*/ 535505 w 4261192"/>
                <a:gd name="connsiteY29" fmla="*/ 2726 h 171312"/>
                <a:gd name="connsiteX30" fmla="*/ 592836 w 4261192"/>
                <a:gd name="connsiteY30" fmla="*/ 168554 h 171312"/>
                <a:gd name="connsiteX31" fmla="*/ 558603 w 4261192"/>
                <a:gd name="connsiteY31" fmla="*/ 168554 h 171312"/>
                <a:gd name="connsiteX32" fmla="*/ 536927 w 4261192"/>
                <a:gd name="connsiteY32" fmla="*/ 101513 h 171312"/>
                <a:gd name="connsiteX33" fmla="*/ 515961 w 4261192"/>
                <a:gd name="connsiteY33" fmla="*/ 36602 h 171312"/>
                <a:gd name="connsiteX34" fmla="*/ 495114 w 4261192"/>
                <a:gd name="connsiteY34" fmla="*/ 101513 h 171312"/>
                <a:gd name="connsiteX35" fmla="*/ 776277 w 4261192"/>
                <a:gd name="connsiteY35" fmla="*/ 168554 h 171312"/>
                <a:gd name="connsiteX36" fmla="*/ 744059 w 4261192"/>
                <a:gd name="connsiteY36" fmla="*/ 168554 h 171312"/>
                <a:gd name="connsiteX37" fmla="*/ 744059 w 4261192"/>
                <a:gd name="connsiteY37" fmla="*/ 46549 h 171312"/>
                <a:gd name="connsiteX38" fmla="*/ 709473 w 4261192"/>
                <a:gd name="connsiteY38" fmla="*/ 141905 h 171312"/>
                <a:gd name="connsiteX39" fmla="*/ 676544 w 4261192"/>
                <a:gd name="connsiteY39" fmla="*/ 141905 h 171312"/>
                <a:gd name="connsiteX40" fmla="*/ 641956 w 4261192"/>
                <a:gd name="connsiteY40" fmla="*/ 47024 h 171312"/>
                <a:gd name="connsiteX41" fmla="*/ 641956 w 4261192"/>
                <a:gd name="connsiteY41" fmla="*/ 168554 h 171312"/>
                <a:gd name="connsiteX42" fmla="*/ 609619 w 4261192"/>
                <a:gd name="connsiteY42" fmla="*/ 168554 h 171312"/>
                <a:gd name="connsiteX43" fmla="*/ 609619 w 4261192"/>
                <a:gd name="connsiteY43" fmla="*/ 2726 h 171312"/>
                <a:gd name="connsiteX44" fmla="*/ 655341 w 4261192"/>
                <a:gd name="connsiteY44" fmla="*/ 2726 h 171312"/>
                <a:gd name="connsiteX45" fmla="*/ 693007 w 4261192"/>
                <a:gd name="connsiteY45" fmla="*/ 103527 h 171312"/>
                <a:gd name="connsiteX46" fmla="*/ 730674 w 4261192"/>
                <a:gd name="connsiteY46" fmla="*/ 2726 h 171312"/>
                <a:gd name="connsiteX47" fmla="*/ 776277 w 4261192"/>
                <a:gd name="connsiteY47" fmla="*/ 2726 h 171312"/>
                <a:gd name="connsiteX48" fmla="*/ 907272 w 4261192"/>
                <a:gd name="connsiteY48" fmla="*/ 43945 h 171312"/>
                <a:gd name="connsiteX49" fmla="*/ 866879 w 4261192"/>
                <a:gd name="connsiteY49" fmla="*/ 30323 h 171312"/>
                <a:gd name="connsiteX50" fmla="*/ 839874 w 4261192"/>
                <a:gd name="connsiteY50" fmla="*/ 49275 h 171312"/>
                <a:gd name="connsiteX51" fmla="*/ 869368 w 4261192"/>
                <a:gd name="connsiteY51" fmla="*/ 69292 h 171312"/>
                <a:gd name="connsiteX52" fmla="*/ 879198 w 4261192"/>
                <a:gd name="connsiteY52" fmla="*/ 71543 h 171312"/>
                <a:gd name="connsiteX53" fmla="*/ 926105 w 4261192"/>
                <a:gd name="connsiteY53" fmla="*/ 118804 h 171312"/>
                <a:gd name="connsiteX54" fmla="*/ 863682 w 4261192"/>
                <a:gd name="connsiteY54" fmla="*/ 171158 h 171312"/>
                <a:gd name="connsiteX55" fmla="*/ 800429 w 4261192"/>
                <a:gd name="connsiteY55" fmla="*/ 148653 h 171312"/>
                <a:gd name="connsiteX56" fmla="*/ 819145 w 4261192"/>
                <a:gd name="connsiteY56" fmla="*/ 124256 h 171312"/>
                <a:gd name="connsiteX57" fmla="*/ 863682 w 4261192"/>
                <a:gd name="connsiteY57" fmla="*/ 141072 h 171312"/>
                <a:gd name="connsiteX58" fmla="*/ 891636 w 4261192"/>
                <a:gd name="connsiteY58" fmla="*/ 121883 h 171312"/>
                <a:gd name="connsiteX59" fmla="*/ 863208 w 4261192"/>
                <a:gd name="connsiteY59" fmla="*/ 101866 h 171312"/>
                <a:gd name="connsiteX60" fmla="*/ 852430 w 4261192"/>
                <a:gd name="connsiteY60" fmla="*/ 99499 h 171312"/>
                <a:gd name="connsiteX61" fmla="*/ 805760 w 4261192"/>
                <a:gd name="connsiteY61" fmla="*/ 50699 h 171312"/>
                <a:gd name="connsiteX62" fmla="*/ 866051 w 4261192"/>
                <a:gd name="connsiteY62" fmla="*/ 116 h 171312"/>
                <a:gd name="connsiteX63" fmla="*/ 924329 w 4261192"/>
                <a:gd name="connsiteY63" fmla="*/ 18952 h 171312"/>
                <a:gd name="connsiteX64" fmla="*/ 1032456 w 4261192"/>
                <a:gd name="connsiteY64" fmla="*/ 168554 h 171312"/>
                <a:gd name="connsiteX65" fmla="*/ 1000000 w 4261192"/>
                <a:gd name="connsiteY65" fmla="*/ 168554 h 171312"/>
                <a:gd name="connsiteX66" fmla="*/ 1000000 w 4261192"/>
                <a:gd name="connsiteY66" fmla="*/ 2726 h 171312"/>
                <a:gd name="connsiteX67" fmla="*/ 1032456 w 4261192"/>
                <a:gd name="connsiteY67" fmla="*/ 2726 h 171312"/>
                <a:gd name="connsiteX68" fmla="*/ 1197369 w 4261192"/>
                <a:gd name="connsiteY68" fmla="*/ 168554 h 171312"/>
                <a:gd name="connsiteX69" fmla="*/ 1166336 w 4261192"/>
                <a:gd name="connsiteY69" fmla="*/ 168554 h 171312"/>
                <a:gd name="connsiteX70" fmla="*/ 1094792 w 4261192"/>
                <a:gd name="connsiteY70" fmla="*/ 60762 h 171312"/>
                <a:gd name="connsiteX71" fmla="*/ 1094792 w 4261192"/>
                <a:gd name="connsiteY71" fmla="*/ 168554 h 171312"/>
                <a:gd name="connsiteX72" fmla="*/ 1062573 w 4261192"/>
                <a:gd name="connsiteY72" fmla="*/ 168554 h 171312"/>
                <a:gd name="connsiteX73" fmla="*/ 1062573 w 4261192"/>
                <a:gd name="connsiteY73" fmla="*/ 2726 h 171312"/>
                <a:gd name="connsiteX74" fmla="*/ 1093607 w 4261192"/>
                <a:gd name="connsiteY74" fmla="*/ 2726 h 171312"/>
                <a:gd name="connsiteX75" fmla="*/ 1165270 w 4261192"/>
                <a:gd name="connsiteY75" fmla="*/ 110749 h 171312"/>
                <a:gd name="connsiteX76" fmla="*/ 1165270 w 4261192"/>
                <a:gd name="connsiteY76" fmla="*/ 2726 h 171312"/>
                <a:gd name="connsiteX77" fmla="*/ 1197369 w 4261192"/>
                <a:gd name="connsiteY77" fmla="*/ 2726 h 171312"/>
                <a:gd name="connsiteX78" fmla="*/ 1328348 w 4261192"/>
                <a:gd name="connsiteY78" fmla="*/ 43945 h 171312"/>
                <a:gd name="connsiteX79" fmla="*/ 1287955 w 4261192"/>
                <a:gd name="connsiteY79" fmla="*/ 30323 h 171312"/>
                <a:gd name="connsiteX80" fmla="*/ 1260950 w 4261192"/>
                <a:gd name="connsiteY80" fmla="*/ 49275 h 171312"/>
                <a:gd name="connsiteX81" fmla="*/ 1290444 w 4261192"/>
                <a:gd name="connsiteY81" fmla="*/ 69292 h 171312"/>
                <a:gd name="connsiteX82" fmla="*/ 1300274 w 4261192"/>
                <a:gd name="connsiteY82" fmla="*/ 71543 h 171312"/>
                <a:gd name="connsiteX83" fmla="*/ 1347181 w 4261192"/>
                <a:gd name="connsiteY83" fmla="*/ 118804 h 171312"/>
                <a:gd name="connsiteX84" fmla="*/ 1284758 w 4261192"/>
                <a:gd name="connsiteY84" fmla="*/ 171158 h 171312"/>
                <a:gd name="connsiteX85" fmla="*/ 1221506 w 4261192"/>
                <a:gd name="connsiteY85" fmla="*/ 148653 h 171312"/>
                <a:gd name="connsiteX86" fmla="*/ 1240221 w 4261192"/>
                <a:gd name="connsiteY86" fmla="*/ 124256 h 171312"/>
                <a:gd name="connsiteX87" fmla="*/ 1284758 w 4261192"/>
                <a:gd name="connsiteY87" fmla="*/ 141072 h 171312"/>
                <a:gd name="connsiteX88" fmla="*/ 1312711 w 4261192"/>
                <a:gd name="connsiteY88" fmla="*/ 121883 h 171312"/>
                <a:gd name="connsiteX89" fmla="*/ 1284284 w 4261192"/>
                <a:gd name="connsiteY89" fmla="*/ 101866 h 171312"/>
                <a:gd name="connsiteX90" fmla="*/ 1273506 w 4261192"/>
                <a:gd name="connsiteY90" fmla="*/ 99499 h 171312"/>
                <a:gd name="connsiteX91" fmla="*/ 1226836 w 4261192"/>
                <a:gd name="connsiteY91" fmla="*/ 50699 h 171312"/>
                <a:gd name="connsiteX92" fmla="*/ 1287126 w 4261192"/>
                <a:gd name="connsiteY92" fmla="*/ 116 h 171312"/>
                <a:gd name="connsiteX93" fmla="*/ 1345404 w 4261192"/>
                <a:gd name="connsiteY93" fmla="*/ 18952 h 171312"/>
                <a:gd name="connsiteX94" fmla="*/ 1481580 w 4261192"/>
                <a:gd name="connsiteY94" fmla="*/ 32811 h 171312"/>
                <a:gd name="connsiteX95" fmla="*/ 1436214 w 4261192"/>
                <a:gd name="connsiteY95" fmla="*/ 32811 h 171312"/>
                <a:gd name="connsiteX96" fmla="*/ 1436214 w 4261192"/>
                <a:gd name="connsiteY96" fmla="*/ 168554 h 171312"/>
                <a:gd name="connsiteX97" fmla="*/ 1403759 w 4261192"/>
                <a:gd name="connsiteY97" fmla="*/ 168554 h 171312"/>
                <a:gd name="connsiteX98" fmla="*/ 1403759 w 4261192"/>
                <a:gd name="connsiteY98" fmla="*/ 32811 h 171312"/>
                <a:gd name="connsiteX99" fmla="*/ 1358393 w 4261192"/>
                <a:gd name="connsiteY99" fmla="*/ 32811 h 171312"/>
                <a:gd name="connsiteX100" fmla="*/ 1358393 w 4261192"/>
                <a:gd name="connsiteY100" fmla="*/ 2726 h 171312"/>
                <a:gd name="connsiteX101" fmla="*/ 1481580 w 4261192"/>
                <a:gd name="connsiteY101" fmla="*/ 2726 h 171312"/>
                <a:gd name="connsiteX102" fmla="*/ 1532226 w 4261192"/>
                <a:gd name="connsiteY102" fmla="*/ 168554 h 171312"/>
                <a:gd name="connsiteX103" fmla="*/ 1499770 w 4261192"/>
                <a:gd name="connsiteY103" fmla="*/ 168554 h 171312"/>
                <a:gd name="connsiteX104" fmla="*/ 1499770 w 4261192"/>
                <a:gd name="connsiteY104" fmla="*/ 2726 h 171312"/>
                <a:gd name="connsiteX105" fmla="*/ 1532226 w 4261192"/>
                <a:gd name="connsiteY105" fmla="*/ 2726 h 171312"/>
                <a:gd name="connsiteX106" fmla="*/ 1673451 w 4261192"/>
                <a:gd name="connsiteY106" fmla="*/ 32811 h 171312"/>
                <a:gd name="connsiteX107" fmla="*/ 1628085 w 4261192"/>
                <a:gd name="connsiteY107" fmla="*/ 32811 h 171312"/>
                <a:gd name="connsiteX108" fmla="*/ 1628085 w 4261192"/>
                <a:gd name="connsiteY108" fmla="*/ 168554 h 171312"/>
                <a:gd name="connsiteX109" fmla="*/ 1595629 w 4261192"/>
                <a:gd name="connsiteY109" fmla="*/ 168554 h 171312"/>
                <a:gd name="connsiteX110" fmla="*/ 1595629 w 4261192"/>
                <a:gd name="connsiteY110" fmla="*/ 32811 h 171312"/>
                <a:gd name="connsiteX111" fmla="*/ 1550263 w 4261192"/>
                <a:gd name="connsiteY111" fmla="*/ 32811 h 171312"/>
                <a:gd name="connsiteX112" fmla="*/ 1550263 w 4261192"/>
                <a:gd name="connsiteY112" fmla="*/ 2726 h 171312"/>
                <a:gd name="connsiteX113" fmla="*/ 1673451 w 4261192"/>
                <a:gd name="connsiteY113" fmla="*/ 2726 h 171312"/>
                <a:gd name="connsiteX114" fmla="*/ 1819330 w 4261192"/>
                <a:gd name="connsiteY114" fmla="*/ 107792 h 171312"/>
                <a:gd name="connsiteX115" fmla="*/ 1754776 w 4261192"/>
                <a:gd name="connsiteY115" fmla="*/ 171158 h 171312"/>
                <a:gd name="connsiteX116" fmla="*/ 1690102 w 4261192"/>
                <a:gd name="connsiteY116" fmla="*/ 107792 h 171312"/>
                <a:gd name="connsiteX117" fmla="*/ 1690102 w 4261192"/>
                <a:gd name="connsiteY117" fmla="*/ 2726 h 171312"/>
                <a:gd name="connsiteX118" fmla="*/ 1722558 w 4261192"/>
                <a:gd name="connsiteY118" fmla="*/ 2726 h 171312"/>
                <a:gd name="connsiteX119" fmla="*/ 1722558 w 4261192"/>
                <a:gd name="connsiteY119" fmla="*/ 106131 h 171312"/>
                <a:gd name="connsiteX120" fmla="*/ 1754776 w 4261192"/>
                <a:gd name="connsiteY120" fmla="*/ 139891 h 171312"/>
                <a:gd name="connsiteX121" fmla="*/ 1786995 w 4261192"/>
                <a:gd name="connsiteY121" fmla="*/ 106131 h 171312"/>
                <a:gd name="connsiteX122" fmla="*/ 1786995 w 4261192"/>
                <a:gd name="connsiteY122" fmla="*/ 2726 h 171312"/>
                <a:gd name="connsiteX123" fmla="*/ 1819330 w 4261192"/>
                <a:gd name="connsiteY123" fmla="*/ 2726 h 171312"/>
                <a:gd name="connsiteX124" fmla="*/ 1975766 w 4261192"/>
                <a:gd name="connsiteY124" fmla="*/ 107792 h 171312"/>
                <a:gd name="connsiteX125" fmla="*/ 1911212 w 4261192"/>
                <a:gd name="connsiteY125" fmla="*/ 171158 h 171312"/>
                <a:gd name="connsiteX126" fmla="*/ 1846538 w 4261192"/>
                <a:gd name="connsiteY126" fmla="*/ 107792 h 171312"/>
                <a:gd name="connsiteX127" fmla="*/ 1846538 w 4261192"/>
                <a:gd name="connsiteY127" fmla="*/ 2726 h 171312"/>
                <a:gd name="connsiteX128" fmla="*/ 1878994 w 4261192"/>
                <a:gd name="connsiteY128" fmla="*/ 2726 h 171312"/>
                <a:gd name="connsiteX129" fmla="*/ 1878994 w 4261192"/>
                <a:gd name="connsiteY129" fmla="*/ 106131 h 171312"/>
                <a:gd name="connsiteX130" fmla="*/ 1911212 w 4261192"/>
                <a:gd name="connsiteY130" fmla="*/ 139891 h 171312"/>
                <a:gd name="connsiteX131" fmla="*/ 1943431 w 4261192"/>
                <a:gd name="connsiteY131" fmla="*/ 106131 h 171312"/>
                <a:gd name="connsiteX132" fmla="*/ 1943431 w 4261192"/>
                <a:gd name="connsiteY132" fmla="*/ 2726 h 171312"/>
                <a:gd name="connsiteX133" fmla="*/ 1975766 w 4261192"/>
                <a:gd name="connsiteY133" fmla="*/ 2726 h 171312"/>
                <a:gd name="connsiteX134" fmla="*/ 2115620 w 4261192"/>
                <a:gd name="connsiteY134" fmla="*/ 32811 h 171312"/>
                <a:gd name="connsiteX135" fmla="*/ 2070254 w 4261192"/>
                <a:gd name="connsiteY135" fmla="*/ 32811 h 171312"/>
                <a:gd name="connsiteX136" fmla="*/ 2070254 w 4261192"/>
                <a:gd name="connsiteY136" fmla="*/ 168554 h 171312"/>
                <a:gd name="connsiteX137" fmla="*/ 2037798 w 4261192"/>
                <a:gd name="connsiteY137" fmla="*/ 168554 h 171312"/>
                <a:gd name="connsiteX138" fmla="*/ 2037798 w 4261192"/>
                <a:gd name="connsiteY138" fmla="*/ 32811 h 171312"/>
                <a:gd name="connsiteX139" fmla="*/ 1992432 w 4261192"/>
                <a:gd name="connsiteY139" fmla="*/ 32811 h 171312"/>
                <a:gd name="connsiteX140" fmla="*/ 1992432 w 4261192"/>
                <a:gd name="connsiteY140" fmla="*/ 2726 h 171312"/>
                <a:gd name="connsiteX141" fmla="*/ 2115620 w 4261192"/>
                <a:gd name="connsiteY141" fmla="*/ 2726 h 171312"/>
                <a:gd name="connsiteX142" fmla="*/ 2315301 w 4261192"/>
                <a:gd name="connsiteY142" fmla="*/ 2726 h 171312"/>
                <a:gd name="connsiteX143" fmla="*/ 2259274 w 4261192"/>
                <a:gd name="connsiteY143" fmla="*/ 168554 h 171312"/>
                <a:gd name="connsiteX144" fmla="*/ 2220423 w 4261192"/>
                <a:gd name="connsiteY144" fmla="*/ 168554 h 171312"/>
                <a:gd name="connsiteX145" fmla="*/ 2164396 w 4261192"/>
                <a:gd name="connsiteY145" fmla="*/ 2726 h 171312"/>
                <a:gd name="connsiteX146" fmla="*/ 2198747 w 4261192"/>
                <a:gd name="connsiteY146" fmla="*/ 2726 h 171312"/>
                <a:gd name="connsiteX147" fmla="*/ 2240085 w 4261192"/>
                <a:gd name="connsiteY147" fmla="*/ 133254 h 171312"/>
                <a:gd name="connsiteX148" fmla="*/ 2281661 w 4261192"/>
                <a:gd name="connsiteY148" fmla="*/ 2726 h 171312"/>
                <a:gd name="connsiteX149" fmla="*/ 2473272 w 4261192"/>
                <a:gd name="connsiteY149" fmla="*/ 85640 h 171312"/>
                <a:gd name="connsiteX150" fmla="*/ 2396399 w 4261192"/>
                <a:gd name="connsiteY150" fmla="*/ 171279 h 171312"/>
                <a:gd name="connsiteX151" fmla="*/ 2319525 w 4261192"/>
                <a:gd name="connsiteY151" fmla="*/ 85640 h 171312"/>
                <a:gd name="connsiteX152" fmla="*/ 2396399 w 4261192"/>
                <a:gd name="connsiteY152" fmla="*/ 0 h 171312"/>
                <a:gd name="connsiteX153" fmla="*/ 2473272 w 4261192"/>
                <a:gd name="connsiteY153" fmla="*/ 85640 h 171312"/>
                <a:gd name="connsiteX154" fmla="*/ 2353165 w 4261192"/>
                <a:gd name="connsiteY154" fmla="*/ 85640 h 171312"/>
                <a:gd name="connsiteX155" fmla="*/ 2396399 w 4261192"/>
                <a:gd name="connsiteY155" fmla="*/ 139891 h 171312"/>
                <a:gd name="connsiteX156" fmla="*/ 2439633 w 4261192"/>
                <a:gd name="connsiteY156" fmla="*/ 85640 h 171312"/>
                <a:gd name="connsiteX157" fmla="*/ 2396399 w 4261192"/>
                <a:gd name="connsiteY157" fmla="*/ 31388 h 171312"/>
                <a:gd name="connsiteX158" fmla="*/ 2353164 w 4261192"/>
                <a:gd name="connsiteY158" fmla="*/ 85640 h 171312"/>
                <a:gd name="connsiteX159" fmla="*/ 2644881 w 4261192"/>
                <a:gd name="connsiteY159" fmla="*/ 85640 h 171312"/>
                <a:gd name="connsiteX160" fmla="*/ 2568008 w 4261192"/>
                <a:gd name="connsiteY160" fmla="*/ 171279 h 171312"/>
                <a:gd name="connsiteX161" fmla="*/ 2491134 w 4261192"/>
                <a:gd name="connsiteY161" fmla="*/ 85640 h 171312"/>
                <a:gd name="connsiteX162" fmla="*/ 2568008 w 4261192"/>
                <a:gd name="connsiteY162" fmla="*/ 0 h 171312"/>
                <a:gd name="connsiteX163" fmla="*/ 2644881 w 4261192"/>
                <a:gd name="connsiteY163" fmla="*/ 85640 h 171312"/>
                <a:gd name="connsiteX164" fmla="*/ 2524773 w 4261192"/>
                <a:gd name="connsiteY164" fmla="*/ 85640 h 171312"/>
                <a:gd name="connsiteX165" fmla="*/ 2568008 w 4261192"/>
                <a:gd name="connsiteY165" fmla="*/ 139891 h 171312"/>
                <a:gd name="connsiteX166" fmla="*/ 2611242 w 4261192"/>
                <a:gd name="connsiteY166" fmla="*/ 85640 h 171312"/>
                <a:gd name="connsiteX167" fmla="*/ 2568008 w 4261192"/>
                <a:gd name="connsiteY167" fmla="*/ 31388 h 171312"/>
                <a:gd name="connsiteX168" fmla="*/ 2524773 w 4261192"/>
                <a:gd name="connsiteY168" fmla="*/ 85640 h 171312"/>
                <a:gd name="connsiteX169" fmla="*/ 2709531 w 4261192"/>
                <a:gd name="connsiteY169" fmla="*/ 103290 h 171312"/>
                <a:gd name="connsiteX170" fmla="*/ 2701358 w 4261192"/>
                <a:gd name="connsiteY170" fmla="*/ 103290 h 171312"/>
                <a:gd name="connsiteX171" fmla="*/ 2701358 w 4261192"/>
                <a:gd name="connsiteY171" fmla="*/ 168554 h 171312"/>
                <a:gd name="connsiteX172" fmla="*/ 2668902 w 4261192"/>
                <a:gd name="connsiteY172" fmla="*/ 168554 h 171312"/>
                <a:gd name="connsiteX173" fmla="*/ 2668902 w 4261192"/>
                <a:gd name="connsiteY173" fmla="*/ 2726 h 171312"/>
                <a:gd name="connsiteX174" fmla="*/ 2730733 w 4261192"/>
                <a:gd name="connsiteY174" fmla="*/ 2726 h 171312"/>
                <a:gd name="connsiteX175" fmla="*/ 2788774 w 4261192"/>
                <a:gd name="connsiteY175" fmla="*/ 53893 h 171312"/>
                <a:gd name="connsiteX176" fmla="*/ 2744354 w 4261192"/>
                <a:gd name="connsiteY176" fmla="*/ 102340 h 171312"/>
                <a:gd name="connsiteX177" fmla="*/ 2790076 w 4261192"/>
                <a:gd name="connsiteY177" fmla="*/ 168554 h 171312"/>
                <a:gd name="connsiteX178" fmla="*/ 2751935 w 4261192"/>
                <a:gd name="connsiteY178" fmla="*/ 168554 h 171312"/>
                <a:gd name="connsiteX179" fmla="*/ 2701358 w 4261192"/>
                <a:gd name="connsiteY179" fmla="*/ 75692 h 171312"/>
                <a:gd name="connsiteX180" fmla="*/ 2730378 w 4261192"/>
                <a:gd name="connsiteY180" fmla="*/ 75692 h 171312"/>
                <a:gd name="connsiteX181" fmla="*/ 2755608 w 4261192"/>
                <a:gd name="connsiteY181" fmla="*/ 53893 h 171312"/>
                <a:gd name="connsiteX182" fmla="*/ 2730378 w 4261192"/>
                <a:gd name="connsiteY182" fmla="*/ 32453 h 171312"/>
                <a:gd name="connsiteX183" fmla="*/ 2701358 w 4261192"/>
                <a:gd name="connsiteY183" fmla="*/ 32453 h 171312"/>
                <a:gd name="connsiteX184" fmla="*/ 2994269 w 4261192"/>
                <a:gd name="connsiteY184" fmla="*/ 2726 h 171312"/>
                <a:gd name="connsiteX185" fmla="*/ 2994269 w 4261192"/>
                <a:gd name="connsiteY185" fmla="*/ 168554 h 171312"/>
                <a:gd name="connsiteX186" fmla="*/ 2961933 w 4261192"/>
                <a:gd name="connsiteY186" fmla="*/ 168554 h 171312"/>
                <a:gd name="connsiteX187" fmla="*/ 2961933 w 4261192"/>
                <a:gd name="connsiteY187" fmla="*/ 99852 h 171312"/>
                <a:gd name="connsiteX188" fmla="*/ 2895127 w 4261192"/>
                <a:gd name="connsiteY188" fmla="*/ 99852 h 171312"/>
                <a:gd name="connsiteX189" fmla="*/ 2895127 w 4261192"/>
                <a:gd name="connsiteY189" fmla="*/ 168554 h 171312"/>
                <a:gd name="connsiteX190" fmla="*/ 2862672 w 4261192"/>
                <a:gd name="connsiteY190" fmla="*/ 168554 h 171312"/>
                <a:gd name="connsiteX191" fmla="*/ 2862672 w 4261192"/>
                <a:gd name="connsiteY191" fmla="*/ 2726 h 171312"/>
                <a:gd name="connsiteX192" fmla="*/ 2895127 w 4261192"/>
                <a:gd name="connsiteY192" fmla="*/ 2726 h 171312"/>
                <a:gd name="connsiteX193" fmla="*/ 2895127 w 4261192"/>
                <a:gd name="connsiteY193" fmla="*/ 69888 h 171312"/>
                <a:gd name="connsiteX194" fmla="*/ 2961932 w 4261192"/>
                <a:gd name="connsiteY194" fmla="*/ 69888 h 171312"/>
                <a:gd name="connsiteX195" fmla="*/ 2961932 w 4261192"/>
                <a:gd name="connsiteY195" fmla="*/ 2726 h 171312"/>
                <a:gd name="connsiteX196" fmla="*/ 3134484 w 4261192"/>
                <a:gd name="connsiteY196" fmla="*/ 139058 h 171312"/>
                <a:gd name="connsiteX197" fmla="*/ 3134484 w 4261192"/>
                <a:gd name="connsiteY197" fmla="*/ 168554 h 171312"/>
                <a:gd name="connsiteX198" fmla="*/ 3024444 w 4261192"/>
                <a:gd name="connsiteY198" fmla="*/ 168554 h 171312"/>
                <a:gd name="connsiteX199" fmla="*/ 3024444 w 4261192"/>
                <a:gd name="connsiteY199" fmla="*/ 2726 h 171312"/>
                <a:gd name="connsiteX200" fmla="*/ 3134128 w 4261192"/>
                <a:gd name="connsiteY200" fmla="*/ 2726 h 171312"/>
                <a:gd name="connsiteX201" fmla="*/ 3134128 w 4261192"/>
                <a:gd name="connsiteY201" fmla="*/ 32216 h 171312"/>
                <a:gd name="connsiteX202" fmla="*/ 3056899 w 4261192"/>
                <a:gd name="connsiteY202" fmla="*/ 32216 h 171312"/>
                <a:gd name="connsiteX203" fmla="*/ 3056899 w 4261192"/>
                <a:gd name="connsiteY203" fmla="*/ 70119 h 171312"/>
                <a:gd name="connsiteX204" fmla="*/ 3130101 w 4261192"/>
                <a:gd name="connsiteY204" fmla="*/ 70119 h 171312"/>
                <a:gd name="connsiteX205" fmla="*/ 3130101 w 4261192"/>
                <a:gd name="connsiteY205" fmla="*/ 99615 h 171312"/>
                <a:gd name="connsiteX206" fmla="*/ 3056899 w 4261192"/>
                <a:gd name="connsiteY206" fmla="*/ 99615 h 171312"/>
                <a:gd name="connsiteX207" fmla="*/ 3056899 w 4261192"/>
                <a:gd name="connsiteY207" fmla="*/ 139058 h 171312"/>
                <a:gd name="connsiteX208" fmla="*/ 3272788 w 4261192"/>
                <a:gd name="connsiteY208" fmla="*/ 32811 h 171312"/>
                <a:gd name="connsiteX209" fmla="*/ 3227422 w 4261192"/>
                <a:gd name="connsiteY209" fmla="*/ 32811 h 171312"/>
                <a:gd name="connsiteX210" fmla="*/ 3227422 w 4261192"/>
                <a:gd name="connsiteY210" fmla="*/ 168554 h 171312"/>
                <a:gd name="connsiteX211" fmla="*/ 3194966 w 4261192"/>
                <a:gd name="connsiteY211" fmla="*/ 168554 h 171312"/>
                <a:gd name="connsiteX212" fmla="*/ 3194966 w 4261192"/>
                <a:gd name="connsiteY212" fmla="*/ 32811 h 171312"/>
                <a:gd name="connsiteX213" fmla="*/ 3149600 w 4261192"/>
                <a:gd name="connsiteY213" fmla="*/ 32811 h 171312"/>
                <a:gd name="connsiteX214" fmla="*/ 3149600 w 4261192"/>
                <a:gd name="connsiteY214" fmla="*/ 2726 h 171312"/>
                <a:gd name="connsiteX215" fmla="*/ 3272788 w 4261192"/>
                <a:gd name="connsiteY215" fmla="*/ 2726 h 171312"/>
                <a:gd name="connsiteX216" fmla="*/ 3429000 w 4261192"/>
                <a:gd name="connsiteY216" fmla="*/ 131003 h 171312"/>
                <a:gd name="connsiteX217" fmla="*/ 3367997 w 4261192"/>
                <a:gd name="connsiteY217" fmla="*/ 131003 h 171312"/>
                <a:gd name="connsiteX218" fmla="*/ 3355916 w 4261192"/>
                <a:gd name="connsiteY218" fmla="*/ 168554 h 171312"/>
                <a:gd name="connsiteX219" fmla="*/ 3322275 w 4261192"/>
                <a:gd name="connsiteY219" fmla="*/ 168554 h 171312"/>
                <a:gd name="connsiteX220" fmla="*/ 3379606 w 4261192"/>
                <a:gd name="connsiteY220" fmla="*/ 2726 h 171312"/>
                <a:gd name="connsiteX221" fmla="*/ 3417983 w 4261192"/>
                <a:gd name="connsiteY221" fmla="*/ 2726 h 171312"/>
                <a:gd name="connsiteX222" fmla="*/ 3475313 w 4261192"/>
                <a:gd name="connsiteY222" fmla="*/ 168554 h 171312"/>
                <a:gd name="connsiteX223" fmla="*/ 3441081 w 4261192"/>
                <a:gd name="connsiteY223" fmla="*/ 168554 h 171312"/>
                <a:gd name="connsiteX224" fmla="*/ 3419405 w 4261192"/>
                <a:gd name="connsiteY224" fmla="*/ 101513 h 171312"/>
                <a:gd name="connsiteX225" fmla="*/ 3398439 w 4261192"/>
                <a:gd name="connsiteY225" fmla="*/ 36602 h 171312"/>
                <a:gd name="connsiteX226" fmla="*/ 3377592 w 4261192"/>
                <a:gd name="connsiteY226" fmla="*/ 101513 h 171312"/>
                <a:gd name="connsiteX227" fmla="*/ 3532724 w 4261192"/>
                <a:gd name="connsiteY227" fmla="*/ 103290 h 171312"/>
                <a:gd name="connsiteX228" fmla="*/ 3524552 w 4261192"/>
                <a:gd name="connsiteY228" fmla="*/ 103290 h 171312"/>
                <a:gd name="connsiteX229" fmla="*/ 3524552 w 4261192"/>
                <a:gd name="connsiteY229" fmla="*/ 168554 h 171312"/>
                <a:gd name="connsiteX230" fmla="*/ 3492096 w 4261192"/>
                <a:gd name="connsiteY230" fmla="*/ 168554 h 171312"/>
                <a:gd name="connsiteX231" fmla="*/ 3492096 w 4261192"/>
                <a:gd name="connsiteY231" fmla="*/ 2726 h 171312"/>
                <a:gd name="connsiteX232" fmla="*/ 3553928 w 4261192"/>
                <a:gd name="connsiteY232" fmla="*/ 2726 h 171312"/>
                <a:gd name="connsiteX233" fmla="*/ 3611968 w 4261192"/>
                <a:gd name="connsiteY233" fmla="*/ 53893 h 171312"/>
                <a:gd name="connsiteX234" fmla="*/ 3567548 w 4261192"/>
                <a:gd name="connsiteY234" fmla="*/ 102340 h 171312"/>
                <a:gd name="connsiteX235" fmla="*/ 3613270 w 4261192"/>
                <a:gd name="connsiteY235" fmla="*/ 168554 h 171312"/>
                <a:gd name="connsiteX236" fmla="*/ 3575129 w 4261192"/>
                <a:gd name="connsiteY236" fmla="*/ 168554 h 171312"/>
                <a:gd name="connsiteX237" fmla="*/ 3524552 w 4261192"/>
                <a:gd name="connsiteY237" fmla="*/ 75692 h 171312"/>
                <a:gd name="connsiteX238" fmla="*/ 3553572 w 4261192"/>
                <a:gd name="connsiteY238" fmla="*/ 75692 h 171312"/>
                <a:gd name="connsiteX239" fmla="*/ 3578802 w 4261192"/>
                <a:gd name="connsiteY239" fmla="*/ 53893 h 171312"/>
                <a:gd name="connsiteX240" fmla="*/ 3553572 w 4261192"/>
                <a:gd name="connsiteY240" fmla="*/ 32453 h 171312"/>
                <a:gd name="connsiteX241" fmla="*/ 3524552 w 4261192"/>
                <a:gd name="connsiteY241" fmla="*/ 32453 h 171312"/>
                <a:gd name="connsiteX242" fmla="*/ 3769349 w 4261192"/>
                <a:gd name="connsiteY242" fmla="*/ 37429 h 171312"/>
                <a:gd name="connsiteX243" fmla="*/ 3741394 w 4261192"/>
                <a:gd name="connsiteY243" fmla="*/ 52712 h 171312"/>
                <a:gd name="connsiteX244" fmla="*/ 3705860 w 4261192"/>
                <a:gd name="connsiteY244" fmla="*/ 31388 h 171312"/>
                <a:gd name="connsiteX245" fmla="*/ 3663099 w 4261192"/>
                <a:gd name="connsiteY245" fmla="*/ 85640 h 171312"/>
                <a:gd name="connsiteX246" fmla="*/ 3705979 w 4261192"/>
                <a:gd name="connsiteY246" fmla="*/ 139891 h 171312"/>
                <a:gd name="connsiteX247" fmla="*/ 3741750 w 4261192"/>
                <a:gd name="connsiteY247" fmla="*/ 118688 h 171312"/>
                <a:gd name="connsiteX248" fmla="*/ 3768520 w 4261192"/>
                <a:gd name="connsiteY248" fmla="*/ 135626 h 171312"/>
                <a:gd name="connsiteX249" fmla="*/ 3705979 w 4261192"/>
                <a:gd name="connsiteY249" fmla="*/ 171279 h 171312"/>
                <a:gd name="connsiteX250" fmla="*/ 3629460 w 4261192"/>
                <a:gd name="connsiteY250" fmla="*/ 85640 h 171312"/>
                <a:gd name="connsiteX251" fmla="*/ 3705979 w 4261192"/>
                <a:gd name="connsiteY251" fmla="*/ 0 h 171312"/>
                <a:gd name="connsiteX252" fmla="*/ 3769349 w 4261192"/>
                <a:gd name="connsiteY252" fmla="*/ 37429 h 171312"/>
                <a:gd name="connsiteX253" fmla="*/ 3922825 w 4261192"/>
                <a:gd name="connsiteY253" fmla="*/ 2726 h 171312"/>
                <a:gd name="connsiteX254" fmla="*/ 3922825 w 4261192"/>
                <a:gd name="connsiteY254" fmla="*/ 168554 h 171312"/>
                <a:gd name="connsiteX255" fmla="*/ 3890488 w 4261192"/>
                <a:gd name="connsiteY255" fmla="*/ 168554 h 171312"/>
                <a:gd name="connsiteX256" fmla="*/ 3890488 w 4261192"/>
                <a:gd name="connsiteY256" fmla="*/ 99852 h 171312"/>
                <a:gd name="connsiteX257" fmla="*/ 3823683 w 4261192"/>
                <a:gd name="connsiteY257" fmla="*/ 99852 h 171312"/>
                <a:gd name="connsiteX258" fmla="*/ 3823683 w 4261192"/>
                <a:gd name="connsiteY258" fmla="*/ 168554 h 171312"/>
                <a:gd name="connsiteX259" fmla="*/ 3791228 w 4261192"/>
                <a:gd name="connsiteY259" fmla="*/ 168554 h 171312"/>
                <a:gd name="connsiteX260" fmla="*/ 3791228 w 4261192"/>
                <a:gd name="connsiteY260" fmla="*/ 2726 h 171312"/>
                <a:gd name="connsiteX261" fmla="*/ 3823683 w 4261192"/>
                <a:gd name="connsiteY261" fmla="*/ 2726 h 171312"/>
                <a:gd name="connsiteX262" fmla="*/ 3823683 w 4261192"/>
                <a:gd name="connsiteY262" fmla="*/ 69888 h 171312"/>
                <a:gd name="connsiteX263" fmla="*/ 3890488 w 4261192"/>
                <a:gd name="connsiteY263" fmla="*/ 69888 h 171312"/>
                <a:gd name="connsiteX264" fmla="*/ 3890488 w 4261192"/>
                <a:gd name="connsiteY264" fmla="*/ 2726 h 171312"/>
                <a:gd name="connsiteX265" fmla="*/ 3985455 w 4261192"/>
                <a:gd name="connsiteY265" fmla="*/ 168554 h 171312"/>
                <a:gd name="connsiteX266" fmla="*/ 3952999 w 4261192"/>
                <a:gd name="connsiteY266" fmla="*/ 168554 h 171312"/>
                <a:gd name="connsiteX267" fmla="*/ 3952999 w 4261192"/>
                <a:gd name="connsiteY267" fmla="*/ 2726 h 171312"/>
                <a:gd name="connsiteX268" fmla="*/ 3985455 w 4261192"/>
                <a:gd name="connsiteY268" fmla="*/ 2726 h 171312"/>
                <a:gd name="connsiteX269" fmla="*/ 4125612 w 4261192"/>
                <a:gd name="connsiteY269" fmla="*/ 139058 h 171312"/>
                <a:gd name="connsiteX270" fmla="*/ 4125612 w 4261192"/>
                <a:gd name="connsiteY270" fmla="*/ 168554 h 171312"/>
                <a:gd name="connsiteX271" fmla="*/ 4015572 w 4261192"/>
                <a:gd name="connsiteY271" fmla="*/ 168554 h 171312"/>
                <a:gd name="connsiteX272" fmla="*/ 4015572 w 4261192"/>
                <a:gd name="connsiteY272" fmla="*/ 2726 h 171312"/>
                <a:gd name="connsiteX273" fmla="*/ 4125256 w 4261192"/>
                <a:gd name="connsiteY273" fmla="*/ 2726 h 171312"/>
                <a:gd name="connsiteX274" fmla="*/ 4125256 w 4261192"/>
                <a:gd name="connsiteY274" fmla="*/ 32216 h 171312"/>
                <a:gd name="connsiteX275" fmla="*/ 4048028 w 4261192"/>
                <a:gd name="connsiteY275" fmla="*/ 32216 h 171312"/>
                <a:gd name="connsiteX276" fmla="*/ 4048028 w 4261192"/>
                <a:gd name="connsiteY276" fmla="*/ 70119 h 171312"/>
                <a:gd name="connsiteX277" fmla="*/ 4121230 w 4261192"/>
                <a:gd name="connsiteY277" fmla="*/ 70119 h 171312"/>
                <a:gd name="connsiteX278" fmla="*/ 4121230 w 4261192"/>
                <a:gd name="connsiteY278" fmla="*/ 99615 h 171312"/>
                <a:gd name="connsiteX279" fmla="*/ 4048028 w 4261192"/>
                <a:gd name="connsiteY279" fmla="*/ 99615 h 171312"/>
                <a:gd name="connsiteX280" fmla="*/ 4048028 w 4261192"/>
                <a:gd name="connsiteY280" fmla="*/ 139058 h 171312"/>
                <a:gd name="connsiteX281" fmla="*/ 4185266 w 4261192"/>
                <a:gd name="connsiteY281" fmla="*/ 32216 h 171312"/>
                <a:gd name="connsiteX282" fmla="*/ 4185266 w 4261192"/>
                <a:gd name="connsiteY282" fmla="*/ 71427 h 171312"/>
                <a:gd name="connsiteX283" fmla="*/ 4256217 w 4261192"/>
                <a:gd name="connsiteY283" fmla="*/ 71427 h 171312"/>
                <a:gd name="connsiteX284" fmla="*/ 4256217 w 4261192"/>
                <a:gd name="connsiteY284" fmla="*/ 100917 h 171312"/>
                <a:gd name="connsiteX285" fmla="*/ 4185266 w 4261192"/>
                <a:gd name="connsiteY285" fmla="*/ 100917 h 171312"/>
                <a:gd name="connsiteX286" fmla="*/ 4185266 w 4261192"/>
                <a:gd name="connsiteY286" fmla="*/ 168554 h 171312"/>
                <a:gd name="connsiteX287" fmla="*/ 4152810 w 4261192"/>
                <a:gd name="connsiteY287" fmla="*/ 168554 h 171312"/>
                <a:gd name="connsiteX288" fmla="*/ 4152810 w 4261192"/>
                <a:gd name="connsiteY288" fmla="*/ 2726 h 171312"/>
                <a:gd name="connsiteX289" fmla="*/ 4261192 w 4261192"/>
                <a:gd name="connsiteY289" fmla="*/ 2726 h 171312"/>
                <a:gd name="connsiteX290" fmla="*/ 4261192 w 4261192"/>
                <a:gd name="connsiteY290" fmla="*/ 32216 h 17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</a:cxnLst>
              <a:rect l="l" t="t" r="r" b="b"/>
              <a:pathLst>
                <a:path w="4261192" h="171312">
                  <a:moveTo>
                    <a:pt x="150905" y="2726"/>
                  </a:moveTo>
                  <a:lnTo>
                    <a:pt x="94878" y="168554"/>
                  </a:lnTo>
                  <a:lnTo>
                    <a:pt x="56027" y="168554"/>
                  </a:lnTo>
                  <a:lnTo>
                    <a:pt x="0" y="2726"/>
                  </a:lnTo>
                  <a:lnTo>
                    <a:pt x="34351" y="2726"/>
                  </a:lnTo>
                  <a:lnTo>
                    <a:pt x="75689" y="133254"/>
                  </a:lnTo>
                  <a:lnTo>
                    <a:pt x="117265" y="2726"/>
                  </a:lnTo>
                  <a:close/>
                  <a:moveTo>
                    <a:pt x="275952" y="138468"/>
                  </a:moveTo>
                  <a:lnTo>
                    <a:pt x="275952" y="168554"/>
                  </a:lnTo>
                  <a:lnTo>
                    <a:pt x="167688" y="168554"/>
                  </a:lnTo>
                  <a:lnTo>
                    <a:pt x="167688" y="2726"/>
                  </a:lnTo>
                  <a:lnTo>
                    <a:pt x="200144" y="2726"/>
                  </a:lnTo>
                  <a:lnTo>
                    <a:pt x="200144" y="138468"/>
                  </a:lnTo>
                  <a:close/>
                  <a:moveTo>
                    <a:pt x="389730" y="131003"/>
                  </a:moveTo>
                  <a:lnTo>
                    <a:pt x="328728" y="131003"/>
                  </a:lnTo>
                  <a:lnTo>
                    <a:pt x="316646" y="168554"/>
                  </a:lnTo>
                  <a:lnTo>
                    <a:pt x="283006" y="168554"/>
                  </a:lnTo>
                  <a:lnTo>
                    <a:pt x="340336" y="2726"/>
                  </a:lnTo>
                  <a:lnTo>
                    <a:pt x="378713" y="2726"/>
                  </a:lnTo>
                  <a:lnTo>
                    <a:pt x="436044" y="168554"/>
                  </a:lnTo>
                  <a:lnTo>
                    <a:pt x="401812" y="168554"/>
                  </a:lnTo>
                  <a:close/>
                  <a:moveTo>
                    <a:pt x="380135" y="101513"/>
                  </a:moveTo>
                  <a:lnTo>
                    <a:pt x="359169" y="36602"/>
                  </a:lnTo>
                  <a:lnTo>
                    <a:pt x="338322" y="101513"/>
                  </a:lnTo>
                  <a:close/>
                  <a:moveTo>
                    <a:pt x="546522" y="131003"/>
                  </a:moveTo>
                  <a:lnTo>
                    <a:pt x="485520" y="131003"/>
                  </a:lnTo>
                  <a:lnTo>
                    <a:pt x="473438" y="168554"/>
                  </a:lnTo>
                  <a:lnTo>
                    <a:pt x="439798" y="168554"/>
                  </a:lnTo>
                  <a:lnTo>
                    <a:pt x="497128" y="2726"/>
                  </a:lnTo>
                  <a:lnTo>
                    <a:pt x="535505" y="2726"/>
                  </a:lnTo>
                  <a:lnTo>
                    <a:pt x="592836" y="168554"/>
                  </a:lnTo>
                  <a:lnTo>
                    <a:pt x="558603" y="168554"/>
                  </a:lnTo>
                  <a:close/>
                  <a:moveTo>
                    <a:pt x="536927" y="101513"/>
                  </a:moveTo>
                  <a:lnTo>
                    <a:pt x="515961" y="36602"/>
                  </a:lnTo>
                  <a:lnTo>
                    <a:pt x="495114" y="101513"/>
                  </a:lnTo>
                  <a:close/>
                  <a:moveTo>
                    <a:pt x="776277" y="168554"/>
                  </a:moveTo>
                  <a:lnTo>
                    <a:pt x="744059" y="168554"/>
                  </a:lnTo>
                  <a:lnTo>
                    <a:pt x="744059" y="46549"/>
                  </a:lnTo>
                  <a:lnTo>
                    <a:pt x="709473" y="141905"/>
                  </a:lnTo>
                  <a:lnTo>
                    <a:pt x="676544" y="141905"/>
                  </a:lnTo>
                  <a:lnTo>
                    <a:pt x="641956" y="47024"/>
                  </a:lnTo>
                  <a:lnTo>
                    <a:pt x="641956" y="168554"/>
                  </a:lnTo>
                  <a:lnTo>
                    <a:pt x="609619" y="168554"/>
                  </a:lnTo>
                  <a:lnTo>
                    <a:pt x="609619" y="2726"/>
                  </a:lnTo>
                  <a:lnTo>
                    <a:pt x="655341" y="2726"/>
                  </a:lnTo>
                  <a:lnTo>
                    <a:pt x="693007" y="103527"/>
                  </a:lnTo>
                  <a:lnTo>
                    <a:pt x="730674" y="2726"/>
                  </a:lnTo>
                  <a:lnTo>
                    <a:pt x="776277" y="2726"/>
                  </a:lnTo>
                  <a:close/>
                  <a:moveTo>
                    <a:pt x="907272" y="43945"/>
                  </a:moveTo>
                  <a:cubicBezTo>
                    <a:pt x="895608" y="35208"/>
                    <a:pt x="881453" y="30434"/>
                    <a:pt x="866879" y="30323"/>
                  </a:cubicBezTo>
                  <a:cubicBezTo>
                    <a:pt x="851126" y="30323"/>
                    <a:pt x="839874" y="37314"/>
                    <a:pt x="839874" y="49275"/>
                  </a:cubicBezTo>
                  <a:cubicBezTo>
                    <a:pt x="839874" y="60409"/>
                    <a:pt x="851363" y="65148"/>
                    <a:pt x="869368" y="69292"/>
                  </a:cubicBezTo>
                  <a:lnTo>
                    <a:pt x="879198" y="71543"/>
                  </a:lnTo>
                  <a:cubicBezTo>
                    <a:pt x="908101" y="78175"/>
                    <a:pt x="926105" y="92630"/>
                    <a:pt x="926105" y="118804"/>
                  </a:cubicBezTo>
                  <a:cubicBezTo>
                    <a:pt x="926105" y="153745"/>
                    <a:pt x="897440" y="171158"/>
                    <a:pt x="863682" y="171158"/>
                  </a:cubicBezTo>
                  <a:cubicBezTo>
                    <a:pt x="838689" y="171158"/>
                    <a:pt x="815709" y="162750"/>
                    <a:pt x="800429" y="148653"/>
                  </a:cubicBezTo>
                  <a:lnTo>
                    <a:pt x="819145" y="124256"/>
                  </a:lnTo>
                  <a:cubicBezTo>
                    <a:pt x="831478" y="135047"/>
                    <a:pt x="847295" y="141019"/>
                    <a:pt x="863682" y="141072"/>
                  </a:cubicBezTo>
                  <a:cubicBezTo>
                    <a:pt x="879673" y="141072"/>
                    <a:pt x="891636" y="134203"/>
                    <a:pt x="891636" y="121883"/>
                  </a:cubicBezTo>
                  <a:cubicBezTo>
                    <a:pt x="891636" y="110986"/>
                    <a:pt x="882160" y="106015"/>
                    <a:pt x="863208" y="101866"/>
                  </a:cubicBezTo>
                  <a:lnTo>
                    <a:pt x="852430" y="99499"/>
                  </a:lnTo>
                  <a:cubicBezTo>
                    <a:pt x="821988" y="92862"/>
                    <a:pt x="805760" y="76994"/>
                    <a:pt x="805760" y="50699"/>
                  </a:cubicBezTo>
                  <a:cubicBezTo>
                    <a:pt x="805760" y="20138"/>
                    <a:pt x="831108" y="116"/>
                    <a:pt x="866051" y="116"/>
                  </a:cubicBezTo>
                  <a:cubicBezTo>
                    <a:pt x="887021" y="-197"/>
                    <a:pt x="907508" y="6424"/>
                    <a:pt x="924329" y="18952"/>
                  </a:cubicBezTo>
                  <a:close/>
                  <a:moveTo>
                    <a:pt x="1032456" y="168554"/>
                  </a:moveTo>
                  <a:lnTo>
                    <a:pt x="1000000" y="168554"/>
                  </a:lnTo>
                  <a:lnTo>
                    <a:pt x="1000000" y="2726"/>
                  </a:lnTo>
                  <a:lnTo>
                    <a:pt x="1032456" y="2726"/>
                  </a:lnTo>
                  <a:close/>
                  <a:moveTo>
                    <a:pt x="1197369" y="168554"/>
                  </a:moveTo>
                  <a:lnTo>
                    <a:pt x="1166336" y="168554"/>
                  </a:lnTo>
                  <a:lnTo>
                    <a:pt x="1094792" y="60762"/>
                  </a:lnTo>
                  <a:lnTo>
                    <a:pt x="1094792" y="168554"/>
                  </a:lnTo>
                  <a:lnTo>
                    <a:pt x="1062573" y="168554"/>
                  </a:lnTo>
                  <a:lnTo>
                    <a:pt x="1062573" y="2726"/>
                  </a:lnTo>
                  <a:lnTo>
                    <a:pt x="1093607" y="2726"/>
                  </a:lnTo>
                  <a:lnTo>
                    <a:pt x="1165270" y="110749"/>
                  </a:lnTo>
                  <a:lnTo>
                    <a:pt x="1165270" y="2726"/>
                  </a:lnTo>
                  <a:lnTo>
                    <a:pt x="1197369" y="2726"/>
                  </a:lnTo>
                  <a:close/>
                  <a:moveTo>
                    <a:pt x="1328348" y="43945"/>
                  </a:moveTo>
                  <a:cubicBezTo>
                    <a:pt x="1316684" y="35208"/>
                    <a:pt x="1302529" y="30434"/>
                    <a:pt x="1287955" y="30323"/>
                  </a:cubicBezTo>
                  <a:cubicBezTo>
                    <a:pt x="1272202" y="30323"/>
                    <a:pt x="1260950" y="37314"/>
                    <a:pt x="1260950" y="49275"/>
                  </a:cubicBezTo>
                  <a:cubicBezTo>
                    <a:pt x="1260950" y="60409"/>
                    <a:pt x="1272439" y="65148"/>
                    <a:pt x="1290444" y="69292"/>
                  </a:cubicBezTo>
                  <a:lnTo>
                    <a:pt x="1300274" y="71543"/>
                  </a:lnTo>
                  <a:cubicBezTo>
                    <a:pt x="1329177" y="78175"/>
                    <a:pt x="1347181" y="92630"/>
                    <a:pt x="1347181" y="118804"/>
                  </a:cubicBezTo>
                  <a:cubicBezTo>
                    <a:pt x="1347181" y="153745"/>
                    <a:pt x="1318516" y="171158"/>
                    <a:pt x="1284758" y="171158"/>
                  </a:cubicBezTo>
                  <a:cubicBezTo>
                    <a:pt x="1259765" y="171158"/>
                    <a:pt x="1236785" y="162750"/>
                    <a:pt x="1221506" y="148653"/>
                  </a:cubicBezTo>
                  <a:lnTo>
                    <a:pt x="1240221" y="124256"/>
                  </a:lnTo>
                  <a:cubicBezTo>
                    <a:pt x="1252554" y="135047"/>
                    <a:pt x="1268371" y="141019"/>
                    <a:pt x="1284758" y="141072"/>
                  </a:cubicBezTo>
                  <a:cubicBezTo>
                    <a:pt x="1300749" y="141072"/>
                    <a:pt x="1312711" y="134203"/>
                    <a:pt x="1312711" y="121883"/>
                  </a:cubicBezTo>
                  <a:cubicBezTo>
                    <a:pt x="1312711" y="110986"/>
                    <a:pt x="1303236" y="106015"/>
                    <a:pt x="1284284" y="101866"/>
                  </a:cubicBezTo>
                  <a:lnTo>
                    <a:pt x="1273506" y="99499"/>
                  </a:lnTo>
                  <a:cubicBezTo>
                    <a:pt x="1243064" y="92862"/>
                    <a:pt x="1226836" y="76994"/>
                    <a:pt x="1226836" y="50699"/>
                  </a:cubicBezTo>
                  <a:cubicBezTo>
                    <a:pt x="1226836" y="20138"/>
                    <a:pt x="1252184" y="116"/>
                    <a:pt x="1287126" y="116"/>
                  </a:cubicBezTo>
                  <a:cubicBezTo>
                    <a:pt x="1308097" y="-198"/>
                    <a:pt x="1328584" y="6424"/>
                    <a:pt x="1345404" y="18952"/>
                  </a:cubicBezTo>
                  <a:close/>
                  <a:moveTo>
                    <a:pt x="1481580" y="32811"/>
                  </a:moveTo>
                  <a:lnTo>
                    <a:pt x="1436214" y="32811"/>
                  </a:lnTo>
                  <a:lnTo>
                    <a:pt x="1436214" y="168554"/>
                  </a:lnTo>
                  <a:lnTo>
                    <a:pt x="1403759" y="168554"/>
                  </a:lnTo>
                  <a:lnTo>
                    <a:pt x="1403759" y="32811"/>
                  </a:lnTo>
                  <a:lnTo>
                    <a:pt x="1358393" y="32811"/>
                  </a:lnTo>
                  <a:lnTo>
                    <a:pt x="1358393" y="2726"/>
                  </a:lnTo>
                  <a:lnTo>
                    <a:pt x="1481580" y="2726"/>
                  </a:lnTo>
                  <a:close/>
                  <a:moveTo>
                    <a:pt x="1532226" y="168554"/>
                  </a:moveTo>
                  <a:lnTo>
                    <a:pt x="1499770" y="168554"/>
                  </a:lnTo>
                  <a:lnTo>
                    <a:pt x="1499770" y="2726"/>
                  </a:lnTo>
                  <a:lnTo>
                    <a:pt x="1532226" y="2726"/>
                  </a:lnTo>
                  <a:close/>
                  <a:moveTo>
                    <a:pt x="1673451" y="32811"/>
                  </a:moveTo>
                  <a:lnTo>
                    <a:pt x="1628085" y="32811"/>
                  </a:lnTo>
                  <a:lnTo>
                    <a:pt x="1628085" y="168554"/>
                  </a:lnTo>
                  <a:lnTo>
                    <a:pt x="1595629" y="168554"/>
                  </a:lnTo>
                  <a:lnTo>
                    <a:pt x="1595629" y="32811"/>
                  </a:lnTo>
                  <a:lnTo>
                    <a:pt x="1550263" y="32811"/>
                  </a:lnTo>
                  <a:lnTo>
                    <a:pt x="1550263" y="2726"/>
                  </a:lnTo>
                  <a:lnTo>
                    <a:pt x="1673451" y="2726"/>
                  </a:lnTo>
                  <a:close/>
                  <a:moveTo>
                    <a:pt x="1819330" y="107792"/>
                  </a:moveTo>
                  <a:cubicBezTo>
                    <a:pt x="1819330" y="148300"/>
                    <a:pt x="1794457" y="171158"/>
                    <a:pt x="1754776" y="171158"/>
                  </a:cubicBezTo>
                  <a:cubicBezTo>
                    <a:pt x="1715095" y="171158"/>
                    <a:pt x="1690102" y="148300"/>
                    <a:pt x="1690102" y="107792"/>
                  </a:cubicBezTo>
                  <a:lnTo>
                    <a:pt x="1690102" y="2726"/>
                  </a:lnTo>
                  <a:lnTo>
                    <a:pt x="1722558" y="2726"/>
                  </a:lnTo>
                  <a:lnTo>
                    <a:pt x="1722558" y="106131"/>
                  </a:lnTo>
                  <a:cubicBezTo>
                    <a:pt x="1722558" y="129226"/>
                    <a:pt x="1735587" y="139891"/>
                    <a:pt x="1754776" y="139891"/>
                  </a:cubicBezTo>
                  <a:cubicBezTo>
                    <a:pt x="1773964" y="139891"/>
                    <a:pt x="1786995" y="129226"/>
                    <a:pt x="1786995" y="106131"/>
                  </a:cubicBezTo>
                  <a:lnTo>
                    <a:pt x="1786995" y="2726"/>
                  </a:lnTo>
                  <a:lnTo>
                    <a:pt x="1819330" y="2726"/>
                  </a:lnTo>
                  <a:close/>
                  <a:moveTo>
                    <a:pt x="1975766" y="107792"/>
                  </a:moveTo>
                  <a:cubicBezTo>
                    <a:pt x="1975766" y="148300"/>
                    <a:pt x="1950893" y="171158"/>
                    <a:pt x="1911212" y="171158"/>
                  </a:cubicBezTo>
                  <a:cubicBezTo>
                    <a:pt x="1871531" y="171158"/>
                    <a:pt x="1846538" y="148300"/>
                    <a:pt x="1846538" y="107792"/>
                  </a:cubicBezTo>
                  <a:lnTo>
                    <a:pt x="1846538" y="2726"/>
                  </a:lnTo>
                  <a:lnTo>
                    <a:pt x="1878994" y="2726"/>
                  </a:lnTo>
                  <a:lnTo>
                    <a:pt x="1878994" y="106131"/>
                  </a:lnTo>
                  <a:cubicBezTo>
                    <a:pt x="1878994" y="129226"/>
                    <a:pt x="1892023" y="139891"/>
                    <a:pt x="1911212" y="139891"/>
                  </a:cubicBezTo>
                  <a:cubicBezTo>
                    <a:pt x="1930400" y="139891"/>
                    <a:pt x="1943431" y="129226"/>
                    <a:pt x="1943431" y="106131"/>
                  </a:cubicBezTo>
                  <a:lnTo>
                    <a:pt x="1943431" y="2726"/>
                  </a:lnTo>
                  <a:lnTo>
                    <a:pt x="1975766" y="2726"/>
                  </a:lnTo>
                  <a:close/>
                  <a:moveTo>
                    <a:pt x="2115620" y="32811"/>
                  </a:moveTo>
                  <a:lnTo>
                    <a:pt x="2070254" y="32811"/>
                  </a:lnTo>
                  <a:lnTo>
                    <a:pt x="2070254" y="168554"/>
                  </a:lnTo>
                  <a:lnTo>
                    <a:pt x="2037798" y="168554"/>
                  </a:lnTo>
                  <a:lnTo>
                    <a:pt x="2037798" y="32811"/>
                  </a:lnTo>
                  <a:lnTo>
                    <a:pt x="1992432" y="32811"/>
                  </a:lnTo>
                  <a:lnTo>
                    <a:pt x="1992432" y="2726"/>
                  </a:lnTo>
                  <a:lnTo>
                    <a:pt x="2115620" y="2726"/>
                  </a:lnTo>
                  <a:close/>
                  <a:moveTo>
                    <a:pt x="2315301" y="2726"/>
                  </a:moveTo>
                  <a:lnTo>
                    <a:pt x="2259274" y="168554"/>
                  </a:lnTo>
                  <a:lnTo>
                    <a:pt x="2220423" y="168554"/>
                  </a:lnTo>
                  <a:lnTo>
                    <a:pt x="2164396" y="2726"/>
                  </a:lnTo>
                  <a:lnTo>
                    <a:pt x="2198747" y="2726"/>
                  </a:lnTo>
                  <a:lnTo>
                    <a:pt x="2240085" y="133254"/>
                  </a:lnTo>
                  <a:lnTo>
                    <a:pt x="2281661" y="2726"/>
                  </a:lnTo>
                  <a:close/>
                  <a:moveTo>
                    <a:pt x="2473272" y="85640"/>
                  </a:moveTo>
                  <a:cubicBezTo>
                    <a:pt x="2473272" y="137166"/>
                    <a:pt x="2442239" y="171279"/>
                    <a:pt x="2396399" y="171279"/>
                  </a:cubicBezTo>
                  <a:cubicBezTo>
                    <a:pt x="2350559" y="171279"/>
                    <a:pt x="2319525" y="137166"/>
                    <a:pt x="2319525" y="85640"/>
                  </a:cubicBezTo>
                  <a:cubicBezTo>
                    <a:pt x="2319525" y="34113"/>
                    <a:pt x="2350559" y="0"/>
                    <a:pt x="2396399" y="0"/>
                  </a:cubicBezTo>
                  <a:cubicBezTo>
                    <a:pt x="2442238" y="0"/>
                    <a:pt x="2473272" y="34113"/>
                    <a:pt x="2473272" y="85640"/>
                  </a:cubicBezTo>
                  <a:close/>
                  <a:moveTo>
                    <a:pt x="2353165" y="85640"/>
                  </a:moveTo>
                  <a:cubicBezTo>
                    <a:pt x="2353165" y="119632"/>
                    <a:pt x="2370932" y="139891"/>
                    <a:pt x="2396399" y="139891"/>
                  </a:cubicBezTo>
                  <a:cubicBezTo>
                    <a:pt x="2421866" y="139891"/>
                    <a:pt x="2439633" y="119632"/>
                    <a:pt x="2439633" y="85640"/>
                  </a:cubicBezTo>
                  <a:cubicBezTo>
                    <a:pt x="2439633" y="51642"/>
                    <a:pt x="2421866" y="31388"/>
                    <a:pt x="2396399" y="31388"/>
                  </a:cubicBezTo>
                  <a:cubicBezTo>
                    <a:pt x="2370931" y="31388"/>
                    <a:pt x="2353164" y="51642"/>
                    <a:pt x="2353164" y="85640"/>
                  </a:cubicBezTo>
                  <a:close/>
                  <a:moveTo>
                    <a:pt x="2644881" y="85640"/>
                  </a:moveTo>
                  <a:cubicBezTo>
                    <a:pt x="2644881" y="137166"/>
                    <a:pt x="2613848" y="171279"/>
                    <a:pt x="2568008" y="171279"/>
                  </a:cubicBezTo>
                  <a:cubicBezTo>
                    <a:pt x="2522168" y="171279"/>
                    <a:pt x="2491134" y="137166"/>
                    <a:pt x="2491134" y="85640"/>
                  </a:cubicBezTo>
                  <a:cubicBezTo>
                    <a:pt x="2491134" y="34113"/>
                    <a:pt x="2522168" y="0"/>
                    <a:pt x="2568008" y="0"/>
                  </a:cubicBezTo>
                  <a:cubicBezTo>
                    <a:pt x="2613848" y="0"/>
                    <a:pt x="2644881" y="34113"/>
                    <a:pt x="2644881" y="85640"/>
                  </a:cubicBezTo>
                  <a:close/>
                  <a:moveTo>
                    <a:pt x="2524773" y="85640"/>
                  </a:moveTo>
                  <a:cubicBezTo>
                    <a:pt x="2524773" y="119632"/>
                    <a:pt x="2542541" y="139891"/>
                    <a:pt x="2568008" y="139891"/>
                  </a:cubicBezTo>
                  <a:cubicBezTo>
                    <a:pt x="2593475" y="139891"/>
                    <a:pt x="2611242" y="119632"/>
                    <a:pt x="2611242" y="85640"/>
                  </a:cubicBezTo>
                  <a:cubicBezTo>
                    <a:pt x="2611242" y="51642"/>
                    <a:pt x="2593475" y="31388"/>
                    <a:pt x="2568008" y="31388"/>
                  </a:cubicBezTo>
                  <a:cubicBezTo>
                    <a:pt x="2542541" y="31388"/>
                    <a:pt x="2524773" y="51642"/>
                    <a:pt x="2524773" y="85640"/>
                  </a:cubicBezTo>
                  <a:close/>
                  <a:moveTo>
                    <a:pt x="2709531" y="103290"/>
                  </a:moveTo>
                  <a:lnTo>
                    <a:pt x="2701358" y="103290"/>
                  </a:lnTo>
                  <a:lnTo>
                    <a:pt x="2701358" y="168554"/>
                  </a:lnTo>
                  <a:lnTo>
                    <a:pt x="2668902" y="168554"/>
                  </a:lnTo>
                  <a:lnTo>
                    <a:pt x="2668902" y="2726"/>
                  </a:lnTo>
                  <a:lnTo>
                    <a:pt x="2730733" y="2726"/>
                  </a:lnTo>
                  <a:cubicBezTo>
                    <a:pt x="2767808" y="2726"/>
                    <a:pt x="2788774" y="21915"/>
                    <a:pt x="2788774" y="53893"/>
                  </a:cubicBezTo>
                  <a:cubicBezTo>
                    <a:pt x="2788774" y="80073"/>
                    <a:pt x="2772309" y="98076"/>
                    <a:pt x="2744354" y="102340"/>
                  </a:cubicBezTo>
                  <a:lnTo>
                    <a:pt x="2790076" y="168554"/>
                  </a:lnTo>
                  <a:lnTo>
                    <a:pt x="2751935" y="168554"/>
                  </a:lnTo>
                  <a:close/>
                  <a:moveTo>
                    <a:pt x="2701358" y="75692"/>
                  </a:moveTo>
                  <a:lnTo>
                    <a:pt x="2730378" y="75692"/>
                  </a:lnTo>
                  <a:cubicBezTo>
                    <a:pt x="2746132" y="75692"/>
                    <a:pt x="2755608" y="68580"/>
                    <a:pt x="2755608" y="53893"/>
                  </a:cubicBezTo>
                  <a:cubicBezTo>
                    <a:pt x="2755608" y="39328"/>
                    <a:pt x="2745895" y="32453"/>
                    <a:pt x="2730378" y="32453"/>
                  </a:cubicBezTo>
                  <a:lnTo>
                    <a:pt x="2701358" y="32453"/>
                  </a:lnTo>
                  <a:close/>
                  <a:moveTo>
                    <a:pt x="2994269" y="2726"/>
                  </a:moveTo>
                  <a:lnTo>
                    <a:pt x="2994269" y="168554"/>
                  </a:lnTo>
                  <a:lnTo>
                    <a:pt x="2961933" y="168554"/>
                  </a:lnTo>
                  <a:lnTo>
                    <a:pt x="2961933" y="99852"/>
                  </a:lnTo>
                  <a:lnTo>
                    <a:pt x="2895127" y="99852"/>
                  </a:lnTo>
                  <a:lnTo>
                    <a:pt x="2895127" y="168554"/>
                  </a:lnTo>
                  <a:lnTo>
                    <a:pt x="2862672" y="168554"/>
                  </a:lnTo>
                  <a:lnTo>
                    <a:pt x="2862672" y="2726"/>
                  </a:lnTo>
                  <a:lnTo>
                    <a:pt x="2895127" y="2726"/>
                  </a:lnTo>
                  <a:lnTo>
                    <a:pt x="2895127" y="69888"/>
                  </a:lnTo>
                  <a:lnTo>
                    <a:pt x="2961932" y="69888"/>
                  </a:lnTo>
                  <a:lnTo>
                    <a:pt x="2961932" y="2726"/>
                  </a:lnTo>
                  <a:close/>
                  <a:moveTo>
                    <a:pt x="3134484" y="139058"/>
                  </a:moveTo>
                  <a:lnTo>
                    <a:pt x="3134484" y="168554"/>
                  </a:lnTo>
                  <a:lnTo>
                    <a:pt x="3024444" y="168554"/>
                  </a:lnTo>
                  <a:lnTo>
                    <a:pt x="3024444" y="2726"/>
                  </a:lnTo>
                  <a:lnTo>
                    <a:pt x="3134128" y="2726"/>
                  </a:lnTo>
                  <a:lnTo>
                    <a:pt x="3134128" y="32216"/>
                  </a:lnTo>
                  <a:lnTo>
                    <a:pt x="3056899" y="32216"/>
                  </a:lnTo>
                  <a:lnTo>
                    <a:pt x="3056899" y="70119"/>
                  </a:lnTo>
                  <a:lnTo>
                    <a:pt x="3130101" y="70119"/>
                  </a:lnTo>
                  <a:lnTo>
                    <a:pt x="3130101" y="99615"/>
                  </a:lnTo>
                  <a:lnTo>
                    <a:pt x="3056899" y="99615"/>
                  </a:lnTo>
                  <a:lnTo>
                    <a:pt x="3056899" y="139058"/>
                  </a:lnTo>
                  <a:close/>
                  <a:moveTo>
                    <a:pt x="3272788" y="32811"/>
                  </a:moveTo>
                  <a:lnTo>
                    <a:pt x="3227422" y="32811"/>
                  </a:lnTo>
                  <a:lnTo>
                    <a:pt x="3227422" y="168554"/>
                  </a:lnTo>
                  <a:lnTo>
                    <a:pt x="3194966" y="168554"/>
                  </a:lnTo>
                  <a:lnTo>
                    <a:pt x="3194966" y="32811"/>
                  </a:lnTo>
                  <a:lnTo>
                    <a:pt x="3149600" y="32811"/>
                  </a:lnTo>
                  <a:lnTo>
                    <a:pt x="3149600" y="2726"/>
                  </a:lnTo>
                  <a:lnTo>
                    <a:pt x="3272788" y="2726"/>
                  </a:lnTo>
                  <a:close/>
                  <a:moveTo>
                    <a:pt x="3429000" y="131003"/>
                  </a:moveTo>
                  <a:lnTo>
                    <a:pt x="3367997" y="131003"/>
                  </a:lnTo>
                  <a:lnTo>
                    <a:pt x="3355916" y="168554"/>
                  </a:lnTo>
                  <a:lnTo>
                    <a:pt x="3322275" y="168554"/>
                  </a:lnTo>
                  <a:lnTo>
                    <a:pt x="3379606" y="2726"/>
                  </a:lnTo>
                  <a:lnTo>
                    <a:pt x="3417983" y="2726"/>
                  </a:lnTo>
                  <a:lnTo>
                    <a:pt x="3475313" y="168554"/>
                  </a:lnTo>
                  <a:lnTo>
                    <a:pt x="3441081" y="168554"/>
                  </a:lnTo>
                  <a:close/>
                  <a:moveTo>
                    <a:pt x="3419405" y="101513"/>
                  </a:moveTo>
                  <a:lnTo>
                    <a:pt x="3398439" y="36602"/>
                  </a:lnTo>
                  <a:lnTo>
                    <a:pt x="3377592" y="101513"/>
                  </a:lnTo>
                  <a:close/>
                  <a:moveTo>
                    <a:pt x="3532724" y="103290"/>
                  </a:moveTo>
                  <a:lnTo>
                    <a:pt x="3524552" y="103290"/>
                  </a:lnTo>
                  <a:lnTo>
                    <a:pt x="3524552" y="168554"/>
                  </a:lnTo>
                  <a:lnTo>
                    <a:pt x="3492096" y="168554"/>
                  </a:lnTo>
                  <a:lnTo>
                    <a:pt x="3492096" y="2726"/>
                  </a:lnTo>
                  <a:lnTo>
                    <a:pt x="3553928" y="2726"/>
                  </a:lnTo>
                  <a:cubicBezTo>
                    <a:pt x="3591002" y="2726"/>
                    <a:pt x="3611968" y="21915"/>
                    <a:pt x="3611968" y="53893"/>
                  </a:cubicBezTo>
                  <a:cubicBezTo>
                    <a:pt x="3611968" y="80073"/>
                    <a:pt x="3595503" y="98076"/>
                    <a:pt x="3567548" y="102340"/>
                  </a:cubicBezTo>
                  <a:lnTo>
                    <a:pt x="3613270" y="168554"/>
                  </a:lnTo>
                  <a:lnTo>
                    <a:pt x="3575129" y="168554"/>
                  </a:lnTo>
                  <a:close/>
                  <a:moveTo>
                    <a:pt x="3524552" y="75692"/>
                  </a:moveTo>
                  <a:lnTo>
                    <a:pt x="3553572" y="75692"/>
                  </a:lnTo>
                  <a:cubicBezTo>
                    <a:pt x="3569326" y="75692"/>
                    <a:pt x="3578802" y="68580"/>
                    <a:pt x="3578802" y="53893"/>
                  </a:cubicBezTo>
                  <a:cubicBezTo>
                    <a:pt x="3578802" y="39328"/>
                    <a:pt x="3569089" y="32453"/>
                    <a:pt x="3553572" y="32453"/>
                  </a:cubicBezTo>
                  <a:lnTo>
                    <a:pt x="3524552" y="32453"/>
                  </a:lnTo>
                  <a:close/>
                  <a:moveTo>
                    <a:pt x="3769349" y="37429"/>
                  </a:moveTo>
                  <a:lnTo>
                    <a:pt x="3741394" y="52712"/>
                  </a:lnTo>
                  <a:cubicBezTo>
                    <a:pt x="3734586" y="39408"/>
                    <a:pt x="3720803" y="31136"/>
                    <a:pt x="3705860" y="31388"/>
                  </a:cubicBezTo>
                  <a:cubicBezTo>
                    <a:pt x="3680985" y="31388"/>
                    <a:pt x="3663099" y="51642"/>
                    <a:pt x="3663099" y="85640"/>
                  </a:cubicBezTo>
                  <a:cubicBezTo>
                    <a:pt x="3663218" y="120818"/>
                    <a:pt x="3681933" y="139891"/>
                    <a:pt x="3705979" y="139891"/>
                  </a:cubicBezTo>
                  <a:cubicBezTo>
                    <a:pt x="3720923" y="140046"/>
                    <a:pt x="3734712" y="131872"/>
                    <a:pt x="3741750" y="118688"/>
                  </a:cubicBezTo>
                  <a:lnTo>
                    <a:pt x="3768520" y="135626"/>
                  </a:lnTo>
                  <a:cubicBezTo>
                    <a:pt x="3756025" y="158315"/>
                    <a:pt x="3731868" y="172087"/>
                    <a:pt x="3705979" y="171279"/>
                  </a:cubicBezTo>
                  <a:cubicBezTo>
                    <a:pt x="3660494" y="171279"/>
                    <a:pt x="3629460" y="137519"/>
                    <a:pt x="3629460" y="85640"/>
                  </a:cubicBezTo>
                  <a:cubicBezTo>
                    <a:pt x="3629460" y="33760"/>
                    <a:pt x="3660494" y="0"/>
                    <a:pt x="3705979" y="0"/>
                  </a:cubicBezTo>
                  <a:cubicBezTo>
                    <a:pt x="3734051" y="0"/>
                    <a:pt x="3757740" y="13860"/>
                    <a:pt x="3769349" y="37429"/>
                  </a:cubicBezTo>
                  <a:close/>
                  <a:moveTo>
                    <a:pt x="3922825" y="2726"/>
                  </a:moveTo>
                  <a:lnTo>
                    <a:pt x="3922825" y="168554"/>
                  </a:lnTo>
                  <a:lnTo>
                    <a:pt x="3890488" y="168554"/>
                  </a:lnTo>
                  <a:lnTo>
                    <a:pt x="3890488" y="99852"/>
                  </a:lnTo>
                  <a:lnTo>
                    <a:pt x="3823683" y="99852"/>
                  </a:lnTo>
                  <a:lnTo>
                    <a:pt x="3823683" y="168554"/>
                  </a:lnTo>
                  <a:lnTo>
                    <a:pt x="3791228" y="168554"/>
                  </a:lnTo>
                  <a:lnTo>
                    <a:pt x="3791228" y="2726"/>
                  </a:lnTo>
                  <a:lnTo>
                    <a:pt x="3823683" y="2726"/>
                  </a:lnTo>
                  <a:lnTo>
                    <a:pt x="3823683" y="69888"/>
                  </a:lnTo>
                  <a:lnTo>
                    <a:pt x="3890488" y="69888"/>
                  </a:lnTo>
                  <a:lnTo>
                    <a:pt x="3890488" y="2726"/>
                  </a:lnTo>
                  <a:close/>
                  <a:moveTo>
                    <a:pt x="3985455" y="168554"/>
                  </a:moveTo>
                  <a:lnTo>
                    <a:pt x="3952999" y="168554"/>
                  </a:lnTo>
                  <a:lnTo>
                    <a:pt x="3952999" y="2726"/>
                  </a:lnTo>
                  <a:lnTo>
                    <a:pt x="3985455" y="2726"/>
                  </a:lnTo>
                  <a:close/>
                  <a:moveTo>
                    <a:pt x="4125612" y="139058"/>
                  </a:moveTo>
                  <a:lnTo>
                    <a:pt x="4125612" y="168554"/>
                  </a:lnTo>
                  <a:lnTo>
                    <a:pt x="4015572" y="168554"/>
                  </a:lnTo>
                  <a:lnTo>
                    <a:pt x="4015572" y="2726"/>
                  </a:lnTo>
                  <a:lnTo>
                    <a:pt x="4125256" y="2726"/>
                  </a:lnTo>
                  <a:lnTo>
                    <a:pt x="4125256" y="32216"/>
                  </a:lnTo>
                  <a:lnTo>
                    <a:pt x="4048028" y="32216"/>
                  </a:lnTo>
                  <a:lnTo>
                    <a:pt x="4048028" y="70119"/>
                  </a:lnTo>
                  <a:lnTo>
                    <a:pt x="4121230" y="70119"/>
                  </a:lnTo>
                  <a:lnTo>
                    <a:pt x="4121230" y="99615"/>
                  </a:lnTo>
                  <a:lnTo>
                    <a:pt x="4048028" y="99615"/>
                  </a:lnTo>
                  <a:lnTo>
                    <a:pt x="4048028" y="139058"/>
                  </a:lnTo>
                  <a:close/>
                  <a:moveTo>
                    <a:pt x="4185266" y="32216"/>
                  </a:moveTo>
                  <a:lnTo>
                    <a:pt x="4185266" y="71427"/>
                  </a:lnTo>
                  <a:lnTo>
                    <a:pt x="4256217" y="71427"/>
                  </a:lnTo>
                  <a:lnTo>
                    <a:pt x="4256217" y="100917"/>
                  </a:lnTo>
                  <a:lnTo>
                    <a:pt x="4185266" y="100917"/>
                  </a:lnTo>
                  <a:lnTo>
                    <a:pt x="4185266" y="168554"/>
                  </a:lnTo>
                  <a:lnTo>
                    <a:pt x="4152810" y="168554"/>
                  </a:lnTo>
                  <a:lnTo>
                    <a:pt x="4152810" y="2726"/>
                  </a:lnTo>
                  <a:lnTo>
                    <a:pt x="4261192" y="2726"/>
                  </a:lnTo>
                  <a:lnTo>
                    <a:pt x="4261192" y="32216"/>
                  </a:ln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Freeform: Shape 6">
              <a:extLst>
                <a:ext uri="{FF2B5EF4-FFF2-40B4-BE49-F238E27FC236}">
                  <a16:creationId xmlns:a16="http://schemas.microsoft.com/office/drawing/2014/main" id="{5ADB6455-0614-410E-AD07-6A886B891BF9}"/>
                </a:ext>
              </a:extLst>
            </p:cNvPr>
            <p:cNvSpPr/>
            <p:nvPr/>
          </p:nvSpPr>
          <p:spPr>
            <a:xfrm>
              <a:off x="3965265" y="2375296"/>
              <a:ext cx="1311977" cy="858084"/>
            </a:xfrm>
            <a:custGeom>
              <a:avLst/>
              <a:gdLst>
                <a:gd name="connsiteX0" fmla="*/ 857722 w 1311977"/>
                <a:gd name="connsiteY0" fmla="*/ 453633 h 858084"/>
                <a:gd name="connsiteX1" fmla="*/ 858060 w 1311977"/>
                <a:gd name="connsiteY1" fmla="*/ 453919 h 858084"/>
                <a:gd name="connsiteX2" fmla="*/ 858060 w 1311977"/>
                <a:gd name="connsiteY2" fmla="*/ 453971 h 858084"/>
                <a:gd name="connsiteX3" fmla="*/ 858060 w 1311977"/>
                <a:gd name="connsiteY3" fmla="*/ 836621 h 858084"/>
                <a:gd name="connsiteX4" fmla="*/ 1311978 w 1311977"/>
                <a:gd name="connsiteY4" fmla="*/ 836621 h 858084"/>
                <a:gd name="connsiteX5" fmla="*/ 1311978 w 1311977"/>
                <a:gd name="connsiteY5" fmla="*/ 21465 h 858084"/>
                <a:gd name="connsiteX6" fmla="*/ 858060 w 1311977"/>
                <a:gd name="connsiteY6" fmla="*/ 21465 h 858084"/>
                <a:gd name="connsiteX7" fmla="*/ 858060 w 1311977"/>
                <a:gd name="connsiteY7" fmla="*/ 404114 h 858084"/>
                <a:gd name="connsiteX8" fmla="*/ 857635 w 1311977"/>
                <a:gd name="connsiteY8" fmla="*/ 404420 h 858084"/>
                <a:gd name="connsiteX9" fmla="*/ 857347 w 1311977"/>
                <a:gd name="connsiteY9" fmla="*/ 404134 h 858084"/>
                <a:gd name="connsiteX10" fmla="*/ 857347 w 1311977"/>
                <a:gd name="connsiteY10" fmla="*/ 404114 h 858084"/>
                <a:gd name="connsiteX11" fmla="*/ 404114 w 1311977"/>
                <a:gd name="connsiteY11" fmla="*/ 738 h 858084"/>
                <a:gd name="connsiteX12" fmla="*/ 738 w 1311977"/>
                <a:gd name="connsiteY12" fmla="*/ 453971 h 858084"/>
                <a:gd name="connsiteX13" fmla="*/ 453971 w 1311977"/>
                <a:gd name="connsiteY13" fmla="*/ 857347 h 858084"/>
                <a:gd name="connsiteX14" fmla="*/ 857347 w 1311977"/>
                <a:gd name="connsiteY14" fmla="*/ 453971 h 858084"/>
                <a:gd name="connsiteX15" fmla="*/ 857685 w 1311977"/>
                <a:gd name="connsiteY15" fmla="*/ 453631 h 858084"/>
                <a:gd name="connsiteX16" fmla="*/ 857721 w 1311977"/>
                <a:gd name="connsiteY16" fmla="*/ 453633 h 858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11977" h="858084">
                  <a:moveTo>
                    <a:pt x="857722" y="453633"/>
                  </a:moveTo>
                  <a:cubicBezTo>
                    <a:pt x="857894" y="453618"/>
                    <a:pt x="858045" y="453746"/>
                    <a:pt x="858060" y="453919"/>
                  </a:cubicBezTo>
                  <a:cubicBezTo>
                    <a:pt x="858061" y="453936"/>
                    <a:pt x="858061" y="453953"/>
                    <a:pt x="858060" y="453971"/>
                  </a:cubicBezTo>
                  <a:lnTo>
                    <a:pt x="858060" y="836621"/>
                  </a:lnTo>
                  <a:lnTo>
                    <a:pt x="1311978" y="836621"/>
                  </a:lnTo>
                  <a:lnTo>
                    <a:pt x="1311978" y="21465"/>
                  </a:lnTo>
                  <a:lnTo>
                    <a:pt x="858060" y="21465"/>
                  </a:lnTo>
                  <a:lnTo>
                    <a:pt x="858060" y="404114"/>
                  </a:lnTo>
                  <a:cubicBezTo>
                    <a:pt x="858060" y="404114"/>
                    <a:pt x="858060" y="404420"/>
                    <a:pt x="857635" y="404420"/>
                  </a:cubicBezTo>
                  <a:cubicBezTo>
                    <a:pt x="857476" y="404420"/>
                    <a:pt x="857347" y="404292"/>
                    <a:pt x="857347" y="404134"/>
                  </a:cubicBezTo>
                  <a:cubicBezTo>
                    <a:pt x="857347" y="404127"/>
                    <a:pt x="857347" y="404121"/>
                    <a:pt x="857347" y="404114"/>
                  </a:cubicBezTo>
                  <a:cubicBezTo>
                    <a:pt x="843580" y="167568"/>
                    <a:pt x="640661" y="-13030"/>
                    <a:pt x="404114" y="738"/>
                  </a:cubicBezTo>
                  <a:cubicBezTo>
                    <a:pt x="167568" y="14505"/>
                    <a:pt x="-13030" y="217424"/>
                    <a:pt x="738" y="453971"/>
                  </a:cubicBezTo>
                  <a:cubicBezTo>
                    <a:pt x="14505" y="690517"/>
                    <a:pt x="217424" y="871115"/>
                    <a:pt x="453971" y="857347"/>
                  </a:cubicBezTo>
                  <a:cubicBezTo>
                    <a:pt x="671295" y="844699"/>
                    <a:pt x="844699" y="671295"/>
                    <a:pt x="857347" y="453971"/>
                  </a:cubicBezTo>
                  <a:cubicBezTo>
                    <a:pt x="857347" y="453783"/>
                    <a:pt x="857498" y="453631"/>
                    <a:pt x="857685" y="453631"/>
                  </a:cubicBezTo>
                  <a:cubicBezTo>
                    <a:pt x="857697" y="453631"/>
                    <a:pt x="857709" y="453631"/>
                    <a:pt x="857721" y="453633"/>
                  </a:cubicBezTo>
                  <a:close/>
                </a:path>
              </a:pathLst>
            </a:custGeom>
            <a:solidFill>
              <a:srgbClr val="00C8AA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7" name="Tijdelijke aanduiding voor voettekst 4">
            <a:extLst>
              <a:ext uri="{FF2B5EF4-FFF2-40B4-BE49-F238E27FC236}">
                <a16:creationId xmlns:a16="http://schemas.microsoft.com/office/drawing/2014/main" id="{C3C320CB-2B99-4BBC-AEB2-461D5FD17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6800" y="6369049"/>
            <a:ext cx="9864000" cy="24055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0" name="Rectangle 13">
            <a:extLst>
              <a:ext uri="{FF2B5EF4-FFF2-40B4-BE49-F238E27FC236}">
                <a16:creationId xmlns:a16="http://schemas.microsoft.com/office/drawing/2014/main" id="{10DA32E9-8F48-4E92-91FE-9310FD37919B}"/>
              </a:ext>
            </a:extLst>
          </p:cNvPr>
          <p:cNvSpPr/>
          <p:nvPr userDrawn="1"/>
        </p:nvSpPr>
        <p:spPr>
          <a:xfrm>
            <a:off x="0" y="2934451"/>
            <a:ext cx="551384" cy="989098"/>
          </a:xfrm>
          <a:prstGeom prst="rect">
            <a:avLst/>
          </a:prstGeom>
          <a:solidFill>
            <a:srgbClr val="00C8AA"/>
          </a:solidFill>
          <a:ln w="394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0150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13">
            <a:extLst>
              <a:ext uri="{FF2B5EF4-FFF2-40B4-BE49-F238E27FC236}">
                <a16:creationId xmlns:a16="http://schemas.microsoft.com/office/drawing/2014/main" id="{76E433D4-5C1F-4CFF-B4DE-D85B9AB226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4800" y="0"/>
            <a:ext cx="6097199" cy="6858000"/>
          </a:xfrm>
          <a:solidFill>
            <a:schemeClr val="tx2"/>
          </a:solidFill>
        </p:spPr>
        <p:txBody>
          <a:bodyPr lIns="144000" tIns="144000" rIns="144000" bIns="144000">
            <a:noAutofit/>
          </a:bodyPr>
          <a:lstStyle>
            <a:lvl1pPr marL="0" indent="0"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BA60010B-3E8E-4050-A38D-B8F45FFC6B13}"/>
              </a:ext>
            </a:extLst>
          </p:cNvPr>
          <p:cNvSpPr/>
          <p:nvPr userDrawn="1"/>
        </p:nvSpPr>
        <p:spPr>
          <a:xfrm>
            <a:off x="0" y="557161"/>
            <a:ext cx="551384" cy="989098"/>
          </a:xfrm>
          <a:prstGeom prst="rect">
            <a:avLst/>
          </a:prstGeom>
          <a:solidFill>
            <a:schemeClr val="accent1"/>
          </a:solidFill>
          <a:ln w="394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AA1AFB3-CD5B-4E87-82D3-1479CEC768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6800" y="475200"/>
            <a:ext cx="5050800" cy="1180800"/>
          </a:xfrm>
        </p:spPr>
        <p:txBody>
          <a:bodyPr lIns="0" tIns="0" rIns="0" bIns="0" anchor="ctr" anchorCtr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Voeg een nieuwe hoofdstuk toe</a:t>
            </a:r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40E9C1A-CF90-49DB-942C-89F8C41DB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6800" y="6369049"/>
            <a:ext cx="5050800" cy="24055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8" name="Tijdelijke aanduiding voor tekst 4">
            <a:extLst>
              <a:ext uri="{FF2B5EF4-FFF2-40B4-BE49-F238E27FC236}">
                <a16:creationId xmlns:a16="http://schemas.microsoft.com/office/drawing/2014/main" id="{EC242933-A603-4AB1-937F-0CD3C9ECE2C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67661" y="6369049"/>
            <a:ext cx="4121792" cy="240551"/>
          </a:xfrm>
        </p:spPr>
        <p:txBody>
          <a:bodyPr wrap="none" anchor="ctr" anchorCtr="0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Voeg hier bronvermelding toe</a:t>
            </a:r>
            <a:endParaRPr lang="nl-BE" dirty="0"/>
          </a:p>
        </p:txBody>
      </p:sp>
      <p:sp>
        <p:nvSpPr>
          <p:cNvPr id="9" name="Ondertitel 2">
            <a:extLst>
              <a:ext uri="{FF2B5EF4-FFF2-40B4-BE49-F238E27FC236}">
                <a16:creationId xmlns:a16="http://schemas.microsoft.com/office/drawing/2014/main" id="{1D918B19-D2CC-4DF8-ACFF-AA12D156341D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766800" y="1844824"/>
            <a:ext cx="5050800" cy="332399"/>
          </a:xfrm>
        </p:spPr>
        <p:txBody>
          <a:bodyPr lIns="0" tIns="0" rIns="0" bIns="0" anchor="ctr" anchorCtr="0">
            <a:spAutoFit/>
          </a:bodyPr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Voeg hier een ondertitel toe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1170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>
            <a:extLst>
              <a:ext uri="{FF2B5EF4-FFF2-40B4-BE49-F238E27FC236}">
                <a16:creationId xmlns:a16="http://schemas.microsoft.com/office/drawing/2014/main" id="{BA60010B-3E8E-4050-A38D-B8F45FFC6B13}"/>
              </a:ext>
            </a:extLst>
          </p:cNvPr>
          <p:cNvSpPr/>
          <p:nvPr userDrawn="1"/>
        </p:nvSpPr>
        <p:spPr>
          <a:xfrm>
            <a:off x="0" y="557161"/>
            <a:ext cx="551384" cy="989098"/>
          </a:xfrm>
          <a:prstGeom prst="rect">
            <a:avLst/>
          </a:prstGeom>
          <a:solidFill>
            <a:srgbClr val="00C8AA"/>
          </a:solidFill>
          <a:ln w="394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AA1AFB3-CD5B-4E87-82D3-1479CEC768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6800" y="475200"/>
            <a:ext cx="11145600" cy="1180800"/>
          </a:xfrm>
        </p:spPr>
        <p:txBody>
          <a:bodyPr lIns="0" tIns="0" rIns="0" bIns="0" anchor="ctr" anchorCtr="0">
            <a:noAutofit/>
          </a:bodyPr>
          <a:lstStyle>
            <a:lvl1pPr>
              <a:defRPr/>
            </a:lvl1pPr>
          </a:lstStyle>
          <a:p>
            <a:r>
              <a:rPr lang="nl-NL" dirty="0"/>
              <a:t>Agenda</a:t>
            </a:r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40E9C1A-CF90-49DB-942C-89F8C41DB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6800" y="6369049"/>
            <a:ext cx="9864000" cy="24055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2" name="Tijdelijke aanduiding voor tekst 7">
            <a:extLst>
              <a:ext uri="{FF2B5EF4-FFF2-40B4-BE49-F238E27FC236}">
                <a16:creationId xmlns:a16="http://schemas.microsoft.com/office/drawing/2014/main" id="{2A87CE84-ABA1-42D1-95FC-B1C3250F4C2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66800" y="2031999"/>
            <a:ext cx="7056672" cy="3600000"/>
          </a:xfrm>
          <a:noFill/>
        </p:spPr>
        <p:txBody>
          <a:bodyPr wrap="square" anchor="t" anchorCtr="0">
            <a:noAutofit/>
          </a:bodyPr>
          <a:lstStyle>
            <a:lvl1pPr marL="457200" indent="-457200" algn="l">
              <a:spcBef>
                <a:spcPts val="2400"/>
              </a:spcBef>
              <a:buFont typeface="+mj-lt"/>
              <a:buAutoNum type="arabicPeriod"/>
              <a:defRPr sz="2400" b="0"/>
            </a:lvl1pPr>
          </a:lstStyle>
          <a:p>
            <a:pPr lvl="0"/>
            <a:r>
              <a:rPr lang="nl-NL" dirty="0"/>
              <a:t>Voeg hier agenda punten toe</a:t>
            </a:r>
          </a:p>
        </p:txBody>
      </p:sp>
      <p:grpSp>
        <p:nvGrpSpPr>
          <p:cNvPr id="17" name="Group 3">
            <a:extLst>
              <a:ext uri="{FF2B5EF4-FFF2-40B4-BE49-F238E27FC236}">
                <a16:creationId xmlns:a16="http://schemas.microsoft.com/office/drawing/2014/main" id="{0C9D6C74-3974-4049-9C52-695A4B601C1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766438" y="6041999"/>
            <a:ext cx="1148615" cy="567601"/>
            <a:chOff x="3965264" y="2375296"/>
            <a:chExt cx="4261193" cy="2105716"/>
          </a:xfrm>
        </p:grpSpPr>
        <p:sp>
          <p:nvSpPr>
            <p:cNvPr id="18" name="Freeform: Shape 4">
              <a:extLst>
                <a:ext uri="{FF2B5EF4-FFF2-40B4-BE49-F238E27FC236}">
                  <a16:creationId xmlns:a16="http://schemas.microsoft.com/office/drawing/2014/main" id="{AD6B98B7-C5CB-435B-B457-BE09061C7822}"/>
                </a:ext>
              </a:extLst>
            </p:cNvPr>
            <p:cNvSpPr/>
            <p:nvPr/>
          </p:nvSpPr>
          <p:spPr>
            <a:xfrm>
              <a:off x="3965264" y="3580204"/>
              <a:ext cx="4246346" cy="556134"/>
            </a:xfrm>
            <a:custGeom>
              <a:avLst/>
              <a:gdLst>
                <a:gd name="connsiteX0" fmla="*/ 856012 w 4246346"/>
                <a:gd name="connsiteY0" fmla="*/ 206099 h 556134"/>
                <a:gd name="connsiteX1" fmla="*/ 856012 w 4246346"/>
                <a:gd name="connsiteY1" fmla="*/ 542506 h 556134"/>
                <a:gd name="connsiteX2" fmla="*/ 714251 w 4246346"/>
                <a:gd name="connsiteY2" fmla="*/ 542506 h 556134"/>
                <a:gd name="connsiteX3" fmla="*/ 714251 w 4246346"/>
                <a:gd name="connsiteY3" fmla="*/ 251896 h 556134"/>
                <a:gd name="connsiteX4" fmla="*/ 611203 w 4246346"/>
                <a:gd name="connsiteY4" fmla="*/ 133584 h 556134"/>
                <a:gd name="connsiteX5" fmla="*/ 499430 w 4246346"/>
                <a:gd name="connsiteY5" fmla="*/ 252990 h 556134"/>
                <a:gd name="connsiteX6" fmla="*/ 499430 w 4246346"/>
                <a:gd name="connsiteY6" fmla="*/ 542506 h 556134"/>
                <a:gd name="connsiteX7" fmla="*/ 357126 w 4246346"/>
                <a:gd name="connsiteY7" fmla="*/ 542506 h 556134"/>
                <a:gd name="connsiteX8" fmla="*/ 357126 w 4246346"/>
                <a:gd name="connsiteY8" fmla="*/ 251896 h 556134"/>
                <a:gd name="connsiteX9" fmla="*/ 254078 w 4246346"/>
                <a:gd name="connsiteY9" fmla="*/ 133584 h 556134"/>
                <a:gd name="connsiteX10" fmla="*/ 142305 w 4246346"/>
                <a:gd name="connsiteY10" fmla="*/ 252990 h 556134"/>
                <a:gd name="connsiteX11" fmla="*/ 142305 w 4246346"/>
                <a:gd name="connsiteY11" fmla="*/ 542506 h 556134"/>
                <a:gd name="connsiteX12" fmla="*/ 0 w 4246346"/>
                <a:gd name="connsiteY12" fmla="*/ 542506 h 556134"/>
                <a:gd name="connsiteX13" fmla="*/ 0 w 4246346"/>
                <a:gd name="connsiteY13" fmla="*/ 14178 h 556134"/>
                <a:gd name="connsiteX14" fmla="*/ 138488 w 4246346"/>
                <a:gd name="connsiteY14" fmla="*/ 14178 h 556134"/>
                <a:gd name="connsiteX15" fmla="*/ 138488 w 4246346"/>
                <a:gd name="connsiteY15" fmla="*/ 76335 h 556134"/>
                <a:gd name="connsiteX16" fmla="*/ 293880 w 4246346"/>
                <a:gd name="connsiteY16" fmla="*/ 0 h 556134"/>
                <a:gd name="connsiteX17" fmla="*/ 468353 w 4246346"/>
                <a:gd name="connsiteY17" fmla="*/ 90513 h 556134"/>
                <a:gd name="connsiteX18" fmla="*/ 647732 w 4246346"/>
                <a:gd name="connsiteY18" fmla="*/ 0 h 556134"/>
                <a:gd name="connsiteX19" fmla="*/ 856012 w 4246346"/>
                <a:gd name="connsiteY19" fmla="*/ 206099 h 556134"/>
                <a:gd name="connsiteX20" fmla="*/ 1459469 w 4246346"/>
                <a:gd name="connsiteY20" fmla="*/ 277526 h 556134"/>
                <a:gd name="connsiteX21" fmla="*/ 1456744 w 4246346"/>
                <a:gd name="connsiteY21" fmla="*/ 325505 h 556134"/>
                <a:gd name="connsiteX22" fmla="*/ 1082171 w 4246346"/>
                <a:gd name="connsiteY22" fmla="*/ 325505 h 556134"/>
                <a:gd name="connsiteX23" fmla="*/ 1217933 w 4246346"/>
                <a:gd name="connsiteY23" fmla="*/ 435096 h 556134"/>
                <a:gd name="connsiteX24" fmla="*/ 1351514 w 4246346"/>
                <a:gd name="connsiteY24" fmla="*/ 384392 h 556134"/>
                <a:gd name="connsiteX25" fmla="*/ 1434935 w 4246346"/>
                <a:gd name="connsiteY25" fmla="*/ 475986 h 556134"/>
                <a:gd name="connsiteX26" fmla="*/ 1209754 w 4246346"/>
                <a:gd name="connsiteY26" fmla="*/ 556134 h 556134"/>
                <a:gd name="connsiteX27" fmla="*/ 935503 w 4246346"/>
                <a:gd name="connsiteY27" fmla="*/ 279708 h 556134"/>
                <a:gd name="connsiteX28" fmla="*/ 1202666 w 4246346"/>
                <a:gd name="connsiteY28" fmla="*/ 0 h 556134"/>
                <a:gd name="connsiteX29" fmla="*/ 1459469 w 4246346"/>
                <a:gd name="connsiteY29" fmla="*/ 277526 h 556134"/>
                <a:gd name="connsiteX30" fmla="*/ 1082716 w 4246346"/>
                <a:gd name="connsiteY30" fmla="*/ 228454 h 556134"/>
                <a:gd name="connsiteX31" fmla="*/ 1316619 w 4246346"/>
                <a:gd name="connsiteY31" fmla="*/ 228454 h 556134"/>
                <a:gd name="connsiteX32" fmla="*/ 1201575 w 4246346"/>
                <a:gd name="connsiteY32" fmla="*/ 122682 h 556134"/>
                <a:gd name="connsiteX33" fmla="*/ 1082716 w 4246346"/>
                <a:gd name="connsiteY33" fmla="*/ 228454 h 556134"/>
                <a:gd name="connsiteX34" fmla="*/ 2034067 w 4246346"/>
                <a:gd name="connsiteY34" fmla="*/ 277526 h 556134"/>
                <a:gd name="connsiteX35" fmla="*/ 2031342 w 4246346"/>
                <a:gd name="connsiteY35" fmla="*/ 325505 h 556134"/>
                <a:gd name="connsiteX36" fmla="*/ 1656769 w 4246346"/>
                <a:gd name="connsiteY36" fmla="*/ 325505 h 556134"/>
                <a:gd name="connsiteX37" fmla="*/ 1792532 w 4246346"/>
                <a:gd name="connsiteY37" fmla="*/ 435096 h 556134"/>
                <a:gd name="connsiteX38" fmla="*/ 1926113 w 4246346"/>
                <a:gd name="connsiteY38" fmla="*/ 384392 h 556134"/>
                <a:gd name="connsiteX39" fmla="*/ 2009533 w 4246346"/>
                <a:gd name="connsiteY39" fmla="*/ 475986 h 556134"/>
                <a:gd name="connsiteX40" fmla="*/ 1784353 w 4246346"/>
                <a:gd name="connsiteY40" fmla="*/ 556134 h 556134"/>
                <a:gd name="connsiteX41" fmla="*/ 1510101 w 4246346"/>
                <a:gd name="connsiteY41" fmla="*/ 279707 h 556134"/>
                <a:gd name="connsiteX42" fmla="*/ 1777265 w 4246346"/>
                <a:gd name="connsiteY42" fmla="*/ 0 h 556134"/>
                <a:gd name="connsiteX43" fmla="*/ 2034067 w 4246346"/>
                <a:gd name="connsiteY43" fmla="*/ 277526 h 556134"/>
                <a:gd name="connsiteX44" fmla="*/ 1657314 w 4246346"/>
                <a:gd name="connsiteY44" fmla="*/ 228454 h 556134"/>
                <a:gd name="connsiteX45" fmla="*/ 1891218 w 4246346"/>
                <a:gd name="connsiteY45" fmla="*/ 228454 h 556134"/>
                <a:gd name="connsiteX46" fmla="*/ 1776173 w 4246346"/>
                <a:gd name="connsiteY46" fmla="*/ 122682 h 556134"/>
                <a:gd name="connsiteX47" fmla="*/ 1657314 w 4246346"/>
                <a:gd name="connsiteY47" fmla="*/ 228454 h 556134"/>
                <a:gd name="connsiteX48" fmla="*/ 2973424 w 4246346"/>
                <a:gd name="connsiteY48" fmla="*/ 206099 h 556134"/>
                <a:gd name="connsiteX49" fmla="*/ 2973424 w 4246346"/>
                <a:gd name="connsiteY49" fmla="*/ 542506 h 556134"/>
                <a:gd name="connsiteX50" fmla="*/ 2831664 w 4246346"/>
                <a:gd name="connsiteY50" fmla="*/ 542506 h 556134"/>
                <a:gd name="connsiteX51" fmla="*/ 2831664 w 4246346"/>
                <a:gd name="connsiteY51" fmla="*/ 251896 h 556134"/>
                <a:gd name="connsiteX52" fmla="*/ 2728616 w 4246346"/>
                <a:gd name="connsiteY52" fmla="*/ 133584 h 556134"/>
                <a:gd name="connsiteX53" fmla="*/ 2616843 w 4246346"/>
                <a:gd name="connsiteY53" fmla="*/ 252990 h 556134"/>
                <a:gd name="connsiteX54" fmla="*/ 2616843 w 4246346"/>
                <a:gd name="connsiteY54" fmla="*/ 542506 h 556134"/>
                <a:gd name="connsiteX55" fmla="*/ 2474538 w 4246346"/>
                <a:gd name="connsiteY55" fmla="*/ 542506 h 556134"/>
                <a:gd name="connsiteX56" fmla="*/ 2474538 w 4246346"/>
                <a:gd name="connsiteY56" fmla="*/ 251896 h 556134"/>
                <a:gd name="connsiteX57" fmla="*/ 2371490 w 4246346"/>
                <a:gd name="connsiteY57" fmla="*/ 133584 h 556134"/>
                <a:gd name="connsiteX58" fmla="*/ 2259717 w 4246346"/>
                <a:gd name="connsiteY58" fmla="*/ 252990 h 556134"/>
                <a:gd name="connsiteX59" fmla="*/ 2259717 w 4246346"/>
                <a:gd name="connsiteY59" fmla="*/ 542506 h 556134"/>
                <a:gd name="connsiteX60" fmla="*/ 2117412 w 4246346"/>
                <a:gd name="connsiteY60" fmla="*/ 542506 h 556134"/>
                <a:gd name="connsiteX61" fmla="*/ 2117412 w 4246346"/>
                <a:gd name="connsiteY61" fmla="*/ 14178 h 556134"/>
                <a:gd name="connsiteX62" fmla="*/ 2255900 w 4246346"/>
                <a:gd name="connsiteY62" fmla="*/ 14178 h 556134"/>
                <a:gd name="connsiteX63" fmla="*/ 2255900 w 4246346"/>
                <a:gd name="connsiteY63" fmla="*/ 76335 h 556134"/>
                <a:gd name="connsiteX64" fmla="*/ 2411292 w 4246346"/>
                <a:gd name="connsiteY64" fmla="*/ 0 h 556134"/>
                <a:gd name="connsiteX65" fmla="*/ 2585766 w 4246346"/>
                <a:gd name="connsiteY65" fmla="*/ 90513 h 556134"/>
                <a:gd name="connsiteX66" fmla="*/ 2765145 w 4246346"/>
                <a:gd name="connsiteY66" fmla="*/ 0 h 556134"/>
                <a:gd name="connsiteX67" fmla="*/ 2973424 w 4246346"/>
                <a:gd name="connsiteY67" fmla="*/ 206099 h 556134"/>
                <a:gd name="connsiteX68" fmla="*/ 3624316 w 4246346"/>
                <a:gd name="connsiteY68" fmla="*/ 278070 h 556134"/>
                <a:gd name="connsiteX69" fmla="*/ 3338071 w 4246346"/>
                <a:gd name="connsiteY69" fmla="*/ 556134 h 556134"/>
                <a:gd name="connsiteX70" fmla="*/ 3052915 w 4246346"/>
                <a:gd name="connsiteY70" fmla="*/ 278070 h 556134"/>
                <a:gd name="connsiteX71" fmla="*/ 3338071 w 4246346"/>
                <a:gd name="connsiteY71" fmla="*/ 0 h 556134"/>
                <a:gd name="connsiteX72" fmla="*/ 3624316 w 4246346"/>
                <a:gd name="connsiteY72" fmla="*/ 278070 h 556134"/>
                <a:gd name="connsiteX73" fmla="*/ 3197947 w 4246346"/>
                <a:gd name="connsiteY73" fmla="*/ 278070 h 556134"/>
                <a:gd name="connsiteX74" fmla="*/ 3338071 w 4246346"/>
                <a:gd name="connsiteY74" fmla="*/ 423644 h 556134"/>
                <a:gd name="connsiteX75" fmla="*/ 3478741 w 4246346"/>
                <a:gd name="connsiteY75" fmla="*/ 278070 h 556134"/>
                <a:gd name="connsiteX76" fmla="*/ 3338071 w 4246346"/>
                <a:gd name="connsiteY76" fmla="*/ 132490 h 556134"/>
                <a:gd name="connsiteX77" fmla="*/ 3197947 w 4246346"/>
                <a:gd name="connsiteY77" fmla="*/ 278070 h 556134"/>
                <a:gd name="connsiteX78" fmla="*/ 4246347 w 4246346"/>
                <a:gd name="connsiteY78" fmla="*/ 278070 h 556134"/>
                <a:gd name="connsiteX79" fmla="*/ 3960101 w 4246346"/>
                <a:gd name="connsiteY79" fmla="*/ 556134 h 556134"/>
                <a:gd name="connsiteX80" fmla="*/ 3674945 w 4246346"/>
                <a:gd name="connsiteY80" fmla="*/ 278070 h 556134"/>
                <a:gd name="connsiteX81" fmla="*/ 3960101 w 4246346"/>
                <a:gd name="connsiteY81" fmla="*/ 0 h 556134"/>
                <a:gd name="connsiteX82" fmla="*/ 4246347 w 4246346"/>
                <a:gd name="connsiteY82" fmla="*/ 278070 h 556134"/>
                <a:gd name="connsiteX83" fmla="*/ 3819977 w 4246346"/>
                <a:gd name="connsiteY83" fmla="*/ 278070 h 556134"/>
                <a:gd name="connsiteX84" fmla="*/ 3960101 w 4246346"/>
                <a:gd name="connsiteY84" fmla="*/ 423644 h 556134"/>
                <a:gd name="connsiteX85" fmla="*/ 4100771 w 4246346"/>
                <a:gd name="connsiteY85" fmla="*/ 278070 h 556134"/>
                <a:gd name="connsiteX86" fmla="*/ 3960101 w 4246346"/>
                <a:gd name="connsiteY86" fmla="*/ 132490 h 556134"/>
                <a:gd name="connsiteX87" fmla="*/ 3819977 w 4246346"/>
                <a:gd name="connsiteY87" fmla="*/ 278070 h 55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4246346" h="556134">
                  <a:moveTo>
                    <a:pt x="856012" y="206099"/>
                  </a:moveTo>
                  <a:lnTo>
                    <a:pt x="856012" y="542506"/>
                  </a:lnTo>
                  <a:lnTo>
                    <a:pt x="714251" y="542506"/>
                  </a:lnTo>
                  <a:lnTo>
                    <a:pt x="714251" y="251896"/>
                  </a:lnTo>
                  <a:cubicBezTo>
                    <a:pt x="714251" y="175568"/>
                    <a:pt x="675540" y="133584"/>
                    <a:pt x="611203" y="133584"/>
                  </a:cubicBezTo>
                  <a:cubicBezTo>
                    <a:pt x="550138" y="133584"/>
                    <a:pt x="499430" y="173386"/>
                    <a:pt x="499430" y="252990"/>
                  </a:cubicBezTo>
                  <a:lnTo>
                    <a:pt x="499430" y="542506"/>
                  </a:lnTo>
                  <a:lnTo>
                    <a:pt x="357126" y="542506"/>
                  </a:lnTo>
                  <a:lnTo>
                    <a:pt x="357126" y="251896"/>
                  </a:lnTo>
                  <a:cubicBezTo>
                    <a:pt x="357126" y="175568"/>
                    <a:pt x="318960" y="133584"/>
                    <a:pt x="254078" y="133584"/>
                  </a:cubicBezTo>
                  <a:cubicBezTo>
                    <a:pt x="193012" y="133584"/>
                    <a:pt x="142305" y="173386"/>
                    <a:pt x="142305" y="252990"/>
                  </a:cubicBezTo>
                  <a:lnTo>
                    <a:pt x="142305" y="542506"/>
                  </a:lnTo>
                  <a:lnTo>
                    <a:pt x="0" y="542506"/>
                  </a:lnTo>
                  <a:lnTo>
                    <a:pt x="0" y="14178"/>
                  </a:lnTo>
                  <a:lnTo>
                    <a:pt x="138488" y="14178"/>
                  </a:lnTo>
                  <a:lnTo>
                    <a:pt x="138488" y="76335"/>
                  </a:lnTo>
                  <a:cubicBezTo>
                    <a:pt x="176109" y="20173"/>
                    <a:pt x="233903" y="0"/>
                    <a:pt x="293880" y="0"/>
                  </a:cubicBezTo>
                  <a:cubicBezTo>
                    <a:pt x="370211" y="0"/>
                    <a:pt x="432913" y="34351"/>
                    <a:pt x="468353" y="90513"/>
                  </a:cubicBezTo>
                  <a:cubicBezTo>
                    <a:pt x="509244" y="23449"/>
                    <a:pt x="578488" y="0"/>
                    <a:pt x="647732" y="0"/>
                  </a:cubicBezTo>
                  <a:cubicBezTo>
                    <a:pt x="772046" y="0"/>
                    <a:pt x="856012" y="83424"/>
                    <a:pt x="856012" y="206099"/>
                  </a:cubicBezTo>
                  <a:close/>
                  <a:moveTo>
                    <a:pt x="1459469" y="277526"/>
                  </a:moveTo>
                  <a:cubicBezTo>
                    <a:pt x="1459504" y="293559"/>
                    <a:pt x="1458594" y="309580"/>
                    <a:pt x="1456744" y="325505"/>
                  </a:cubicBezTo>
                  <a:lnTo>
                    <a:pt x="1082171" y="325505"/>
                  </a:lnTo>
                  <a:cubicBezTo>
                    <a:pt x="1097436" y="401839"/>
                    <a:pt x="1150869" y="435096"/>
                    <a:pt x="1217933" y="435096"/>
                  </a:cubicBezTo>
                  <a:cubicBezTo>
                    <a:pt x="1263732" y="435096"/>
                    <a:pt x="1313348" y="416555"/>
                    <a:pt x="1351514" y="384392"/>
                  </a:cubicBezTo>
                  <a:lnTo>
                    <a:pt x="1434935" y="475986"/>
                  </a:lnTo>
                  <a:cubicBezTo>
                    <a:pt x="1374960" y="531054"/>
                    <a:pt x="1298627" y="556134"/>
                    <a:pt x="1209754" y="556134"/>
                  </a:cubicBezTo>
                  <a:cubicBezTo>
                    <a:pt x="1047822" y="556134"/>
                    <a:pt x="935503" y="445999"/>
                    <a:pt x="935503" y="279708"/>
                  </a:cubicBezTo>
                  <a:cubicBezTo>
                    <a:pt x="935503" y="113411"/>
                    <a:pt x="1044549" y="0"/>
                    <a:pt x="1202666" y="0"/>
                  </a:cubicBezTo>
                  <a:cubicBezTo>
                    <a:pt x="1354785" y="0"/>
                    <a:pt x="1458924" y="112867"/>
                    <a:pt x="1459469" y="277526"/>
                  </a:cubicBezTo>
                  <a:close/>
                  <a:moveTo>
                    <a:pt x="1082716" y="228454"/>
                  </a:moveTo>
                  <a:lnTo>
                    <a:pt x="1316619" y="228454"/>
                  </a:lnTo>
                  <a:cubicBezTo>
                    <a:pt x="1303534" y="160846"/>
                    <a:pt x="1262641" y="122682"/>
                    <a:pt x="1201575" y="122682"/>
                  </a:cubicBezTo>
                  <a:cubicBezTo>
                    <a:pt x="1134513" y="122682"/>
                    <a:pt x="1095256" y="163028"/>
                    <a:pt x="1082716" y="228454"/>
                  </a:cubicBezTo>
                  <a:close/>
                  <a:moveTo>
                    <a:pt x="2034067" y="277526"/>
                  </a:moveTo>
                  <a:cubicBezTo>
                    <a:pt x="2034102" y="293559"/>
                    <a:pt x="2033192" y="309579"/>
                    <a:pt x="2031342" y="325505"/>
                  </a:cubicBezTo>
                  <a:lnTo>
                    <a:pt x="1656769" y="325505"/>
                  </a:lnTo>
                  <a:cubicBezTo>
                    <a:pt x="1672035" y="401839"/>
                    <a:pt x="1725468" y="435096"/>
                    <a:pt x="1792532" y="435096"/>
                  </a:cubicBezTo>
                  <a:cubicBezTo>
                    <a:pt x="1838330" y="435096"/>
                    <a:pt x="1887947" y="416555"/>
                    <a:pt x="1926113" y="384392"/>
                  </a:cubicBezTo>
                  <a:lnTo>
                    <a:pt x="2009533" y="475986"/>
                  </a:lnTo>
                  <a:cubicBezTo>
                    <a:pt x="1949558" y="531054"/>
                    <a:pt x="1873225" y="556134"/>
                    <a:pt x="1784353" y="556134"/>
                  </a:cubicBezTo>
                  <a:cubicBezTo>
                    <a:pt x="1622420" y="556134"/>
                    <a:pt x="1510101" y="445998"/>
                    <a:pt x="1510101" y="279707"/>
                  </a:cubicBezTo>
                  <a:cubicBezTo>
                    <a:pt x="1510101" y="113411"/>
                    <a:pt x="1619147" y="0"/>
                    <a:pt x="1777265" y="0"/>
                  </a:cubicBezTo>
                  <a:cubicBezTo>
                    <a:pt x="1929383" y="0"/>
                    <a:pt x="2033522" y="112867"/>
                    <a:pt x="2034067" y="277526"/>
                  </a:cubicBezTo>
                  <a:close/>
                  <a:moveTo>
                    <a:pt x="1657314" y="228454"/>
                  </a:moveTo>
                  <a:lnTo>
                    <a:pt x="1891218" y="228454"/>
                  </a:lnTo>
                  <a:cubicBezTo>
                    <a:pt x="1878132" y="160846"/>
                    <a:pt x="1837239" y="122682"/>
                    <a:pt x="1776173" y="122682"/>
                  </a:cubicBezTo>
                  <a:cubicBezTo>
                    <a:pt x="1709111" y="122682"/>
                    <a:pt x="1669855" y="163028"/>
                    <a:pt x="1657314" y="228454"/>
                  </a:cubicBezTo>
                  <a:close/>
                  <a:moveTo>
                    <a:pt x="2973424" y="206099"/>
                  </a:moveTo>
                  <a:lnTo>
                    <a:pt x="2973424" y="542506"/>
                  </a:lnTo>
                  <a:lnTo>
                    <a:pt x="2831664" y="542506"/>
                  </a:lnTo>
                  <a:lnTo>
                    <a:pt x="2831664" y="251896"/>
                  </a:lnTo>
                  <a:cubicBezTo>
                    <a:pt x="2831664" y="175568"/>
                    <a:pt x="2792952" y="133584"/>
                    <a:pt x="2728616" y="133584"/>
                  </a:cubicBezTo>
                  <a:cubicBezTo>
                    <a:pt x="2667550" y="133584"/>
                    <a:pt x="2616843" y="173386"/>
                    <a:pt x="2616843" y="252990"/>
                  </a:cubicBezTo>
                  <a:lnTo>
                    <a:pt x="2616843" y="542506"/>
                  </a:lnTo>
                  <a:lnTo>
                    <a:pt x="2474538" y="542506"/>
                  </a:lnTo>
                  <a:lnTo>
                    <a:pt x="2474538" y="251896"/>
                  </a:lnTo>
                  <a:cubicBezTo>
                    <a:pt x="2474538" y="175568"/>
                    <a:pt x="2436372" y="133584"/>
                    <a:pt x="2371490" y="133584"/>
                  </a:cubicBezTo>
                  <a:cubicBezTo>
                    <a:pt x="2310424" y="133584"/>
                    <a:pt x="2259717" y="173386"/>
                    <a:pt x="2259717" y="252990"/>
                  </a:cubicBezTo>
                  <a:lnTo>
                    <a:pt x="2259717" y="542506"/>
                  </a:lnTo>
                  <a:lnTo>
                    <a:pt x="2117412" y="542506"/>
                  </a:lnTo>
                  <a:lnTo>
                    <a:pt x="2117412" y="14178"/>
                  </a:lnTo>
                  <a:lnTo>
                    <a:pt x="2255900" y="14178"/>
                  </a:lnTo>
                  <a:lnTo>
                    <a:pt x="2255900" y="76335"/>
                  </a:lnTo>
                  <a:cubicBezTo>
                    <a:pt x="2293521" y="20173"/>
                    <a:pt x="2351316" y="0"/>
                    <a:pt x="2411292" y="0"/>
                  </a:cubicBezTo>
                  <a:cubicBezTo>
                    <a:pt x="2487623" y="0"/>
                    <a:pt x="2550326" y="34351"/>
                    <a:pt x="2585766" y="90513"/>
                  </a:cubicBezTo>
                  <a:cubicBezTo>
                    <a:pt x="2626657" y="23449"/>
                    <a:pt x="2695901" y="0"/>
                    <a:pt x="2765145" y="0"/>
                  </a:cubicBezTo>
                  <a:cubicBezTo>
                    <a:pt x="2889458" y="0"/>
                    <a:pt x="2973424" y="83424"/>
                    <a:pt x="2973424" y="206099"/>
                  </a:cubicBezTo>
                  <a:close/>
                  <a:moveTo>
                    <a:pt x="3624316" y="278070"/>
                  </a:moveTo>
                  <a:cubicBezTo>
                    <a:pt x="3624316" y="437278"/>
                    <a:pt x="3502730" y="556134"/>
                    <a:pt x="3338071" y="556134"/>
                  </a:cubicBezTo>
                  <a:cubicBezTo>
                    <a:pt x="3173957" y="556134"/>
                    <a:pt x="3052915" y="437278"/>
                    <a:pt x="3052915" y="278070"/>
                  </a:cubicBezTo>
                  <a:cubicBezTo>
                    <a:pt x="3052915" y="118862"/>
                    <a:pt x="3173957" y="0"/>
                    <a:pt x="3338071" y="0"/>
                  </a:cubicBezTo>
                  <a:cubicBezTo>
                    <a:pt x="3502730" y="0"/>
                    <a:pt x="3624316" y="118862"/>
                    <a:pt x="3624316" y="278070"/>
                  </a:cubicBezTo>
                  <a:close/>
                  <a:moveTo>
                    <a:pt x="3197947" y="278070"/>
                  </a:moveTo>
                  <a:cubicBezTo>
                    <a:pt x="3197947" y="363669"/>
                    <a:pt x="3257922" y="423644"/>
                    <a:pt x="3338071" y="423644"/>
                  </a:cubicBezTo>
                  <a:cubicBezTo>
                    <a:pt x="3418220" y="423644"/>
                    <a:pt x="3478741" y="363669"/>
                    <a:pt x="3478741" y="278070"/>
                  </a:cubicBezTo>
                  <a:cubicBezTo>
                    <a:pt x="3478741" y="192471"/>
                    <a:pt x="3418220" y="132490"/>
                    <a:pt x="3338071" y="132490"/>
                  </a:cubicBezTo>
                  <a:cubicBezTo>
                    <a:pt x="3257922" y="132490"/>
                    <a:pt x="3197947" y="192471"/>
                    <a:pt x="3197947" y="278070"/>
                  </a:cubicBezTo>
                  <a:close/>
                  <a:moveTo>
                    <a:pt x="4246347" y="278070"/>
                  </a:moveTo>
                  <a:cubicBezTo>
                    <a:pt x="4246347" y="437278"/>
                    <a:pt x="4124760" y="556134"/>
                    <a:pt x="3960101" y="556134"/>
                  </a:cubicBezTo>
                  <a:cubicBezTo>
                    <a:pt x="3795988" y="556134"/>
                    <a:pt x="3674945" y="437278"/>
                    <a:pt x="3674945" y="278070"/>
                  </a:cubicBezTo>
                  <a:cubicBezTo>
                    <a:pt x="3674945" y="118862"/>
                    <a:pt x="3795988" y="0"/>
                    <a:pt x="3960101" y="0"/>
                  </a:cubicBezTo>
                  <a:cubicBezTo>
                    <a:pt x="4124760" y="0"/>
                    <a:pt x="4246347" y="118862"/>
                    <a:pt x="4246347" y="278070"/>
                  </a:cubicBezTo>
                  <a:close/>
                  <a:moveTo>
                    <a:pt x="3819977" y="278070"/>
                  </a:moveTo>
                  <a:cubicBezTo>
                    <a:pt x="3819977" y="363669"/>
                    <a:pt x="3879952" y="423644"/>
                    <a:pt x="3960101" y="423644"/>
                  </a:cubicBezTo>
                  <a:cubicBezTo>
                    <a:pt x="4040251" y="423644"/>
                    <a:pt x="4100771" y="363669"/>
                    <a:pt x="4100771" y="278070"/>
                  </a:cubicBezTo>
                  <a:cubicBezTo>
                    <a:pt x="4100771" y="192471"/>
                    <a:pt x="4040251" y="132490"/>
                    <a:pt x="3960101" y="132490"/>
                  </a:cubicBezTo>
                  <a:cubicBezTo>
                    <a:pt x="3879952" y="132490"/>
                    <a:pt x="3819977" y="192471"/>
                    <a:pt x="3819977" y="278070"/>
                  </a:cubicBez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Freeform: Shape 5">
              <a:extLst>
                <a:ext uri="{FF2B5EF4-FFF2-40B4-BE49-F238E27FC236}">
                  <a16:creationId xmlns:a16="http://schemas.microsoft.com/office/drawing/2014/main" id="{8AA07A36-44B4-4476-949F-72AB7431EACC}"/>
                </a:ext>
              </a:extLst>
            </p:cNvPr>
            <p:cNvSpPr/>
            <p:nvPr/>
          </p:nvSpPr>
          <p:spPr>
            <a:xfrm>
              <a:off x="3965265" y="4309700"/>
              <a:ext cx="4261192" cy="171312"/>
            </a:xfrm>
            <a:custGeom>
              <a:avLst/>
              <a:gdLst>
                <a:gd name="connsiteX0" fmla="*/ 150905 w 4261192"/>
                <a:gd name="connsiteY0" fmla="*/ 2726 h 171312"/>
                <a:gd name="connsiteX1" fmla="*/ 94878 w 4261192"/>
                <a:gd name="connsiteY1" fmla="*/ 168554 h 171312"/>
                <a:gd name="connsiteX2" fmla="*/ 56027 w 4261192"/>
                <a:gd name="connsiteY2" fmla="*/ 168554 h 171312"/>
                <a:gd name="connsiteX3" fmla="*/ 0 w 4261192"/>
                <a:gd name="connsiteY3" fmla="*/ 2726 h 171312"/>
                <a:gd name="connsiteX4" fmla="*/ 34351 w 4261192"/>
                <a:gd name="connsiteY4" fmla="*/ 2726 h 171312"/>
                <a:gd name="connsiteX5" fmla="*/ 75689 w 4261192"/>
                <a:gd name="connsiteY5" fmla="*/ 133254 h 171312"/>
                <a:gd name="connsiteX6" fmla="*/ 117265 w 4261192"/>
                <a:gd name="connsiteY6" fmla="*/ 2726 h 171312"/>
                <a:gd name="connsiteX7" fmla="*/ 275952 w 4261192"/>
                <a:gd name="connsiteY7" fmla="*/ 138468 h 171312"/>
                <a:gd name="connsiteX8" fmla="*/ 275952 w 4261192"/>
                <a:gd name="connsiteY8" fmla="*/ 168554 h 171312"/>
                <a:gd name="connsiteX9" fmla="*/ 167688 w 4261192"/>
                <a:gd name="connsiteY9" fmla="*/ 168554 h 171312"/>
                <a:gd name="connsiteX10" fmla="*/ 167688 w 4261192"/>
                <a:gd name="connsiteY10" fmla="*/ 2726 h 171312"/>
                <a:gd name="connsiteX11" fmla="*/ 200144 w 4261192"/>
                <a:gd name="connsiteY11" fmla="*/ 2726 h 171312"/>
                <a:gd name="connsiteX12" fmla="*/ 200144 w 4261192"/>
                <a:gd name="connsiteY12" fmla="*/ 138468 h 171312"/>
                <a:gd name="connsiteX13" fmla="*/ 389730 w 4261192"/>
                <a:gd name="connsiteY13" fmla="*/ 131003 h 171312"/>
                <a:gd name="connsiteX14" fmla="*/ 328728 w 4261192"/>
                <a:gd name="connsiteY14" fmla="*/ 131003 h 171312"/>
                <a:gd name="connsiteX15" fmla="*/ 316646 w 4261192"/>
                <a:gd name="connsiteY15" fmla="*/ 168554 h 171312"/>
                <a:gd name="connsiteX16" fmla="*/ 283006 w 4261192"/>
                <a:gd name="connsiteY16" fmla="*/ 168554 h 171312"/>
                <a:gd name="connsiteX17" fmla="*/ 340336 w 4261192"/>
                <a:gd name="connsiteY17" fmla="*/ 2726 h 171312"/>
                <a:gd name="connsiteX18" fmla="*/ 378713 w 4261192"/>
                <a:gd name="connsiteY18" fmla="*/ 2726 h 171312"/>
                <a:gd name="connsiteX19" fmla="*/ 436044 w 4261192"/>
                <a:gd name="connsiteY19" fmla="*/ 168554 h 171312"/>
                <a:gd name="connsiteX20" fmla="*/ 401812 w 4261192"/>
                <a:gd name="connsiteY20" fmla="*/ 168554 h 171312"/>
                <a:gd name="connsiteX21" fmla="*/ 380135 w 4261192"/>
                <a:gd name="connsiteY21" fmla="*/ 101513 h 171312"/>
                <a:gd name="connsiteX22" fmla="*/ 359169 w 4261192"/>
                <a:gd name="connsiteY22" fmla="*/ 36602 h 171312"/>
                <a:gd name="connsiteX23" fmla="*/ 338322 w 4261192"/>
                <a:gd name="connsiteY23" fmla="*/ 101513 h 171312"/>
                <a:gd name="connsiteX24" fmla="*/ 546522 w 4261192"/>
                <a:gd name="connsiteY24" fmla="*/ 131003 h 171312"/>
                <a:gd name="connsiteX25" fmla="*/ 485520 w 4261192"/>
                <a:gd name="connsiteY25" fmla="*/ 131003 h 171312"/>
                <a:gd name="connsiteX26" fmla="*/ 473438 w 4261192"/>
                <a:gd name="connsiteY26" fmla="*/ 168554 h 171312"/>
                <a:gd name="connsiteX27" fmla="*/ 439798 w 4261192"/>
                <a:gd name="connsiteY27" fmla="*/ 168554 h 171312"/>
                <a:gd name="connsiteX28" fmla="*/ 497128 w 4261192"/>
                <a:gd name="connsiteY28" fmla="*/ 2726 h 171312"/>
                <a:gd name="connsiteX29" fmla="*/ 535505 w 4261192"/>
                <a:gd name="connsiteY29" fmla="*/ 2726 h 171312"/>
                <a:gd name="connsiteX30" fmla="*/ 592836 w 4261192"/>
                <a:gd name="connsiteY30" fmla="*/ 168554 h 171312"/>
                <a:gd name="connsiteX31" fmla="*/ 558603 w 4261192"/>
                <a:gd name="connsiteY31" fmla="*/ 168554 h 171312"/>
                <a:gd name="connsiteX32" fmla="*/ 536927 w 4261192"/>
                <a:gd name="connsiteY32" fmla="*/ 101513 h 171312"/>
                <a:gd name="connsiteX33" fmla="*/ 515961 w 4261192"/>
                <a:gd name="connsiteY33" fmla="*/ 36602 h 171312"/>
                <a:gd name="connsiteX34" fmla="*/ 495114 w 4261192"/>
                <a:gd name="connsiteY34" fmla="*/ 101513 h 171312"/>
                <a:gd name="connsiteX35" fmla="*/ 776277 w 4261192"/>
                <a:gd name="connsiteY35" fmla="*/ 168554 h 171312"/>
                <a:gd name="connsiteX36" fmla="*/ 744059 w 4261192"/>
                <a:gd name="connsiteY36" fmla="*/ 168554 h 171312"/>
                <a:gd name="connsiteX37" fmla="*/ 744059 w 4261192"/>
                <a:gd name="connsiteY37" fmla="*/ 46549 h 171312"/>
                <a:gd name="connsiteX38" fmla="*/ 709473 w 4261192"/>
                <a:gd name="connsiteY38" fmla="*/ 141905 h 171312"/>
                <a:gd name="connsiteX39" fmla="*/ 676544 w 4261192"/>
                <a:gd name="connsiteY39" fmla="*/ 141905 h 171312"/>
                <a:gd name="connsiteX40" fmla="*/ 641956 w 4261192"/>
                <a:gd name="connsiteY40" fmla="*/ 47024 h 171312"/>
                <a:gd name="connsiteX41" fmla="*/ 641956 w 4261192"/>
                <a:gd name="connsiteY41" fmla="*/ 168554 h 171312"/>
                <a:gd name="connsiteX42" fmla="*/ 609619 w 4261192"/>
                <a:gd name="connsiteY42" fmla="*/ 168554 h 171312"/>
                <a:gd name="connsiteX43" fmla="*/ 609619 w 4261192"/>
                <a:gd name="connsiteY43" fmla="*/ 2726 h 171312"/>
                <a:gd name="connsiteX44" fmla="*/ 655341 w 4261192"/>
                <a:gd name="connsiteY44" fmla="*/ 2726 h 171312"/>
                <a:gd name="connsiteX45" fmla="*/ 693007 w 4261192"/>
                <a:gd name="connsiteY45" fmla="*/ 103527 h 171312"/>
                <a:gd name="connsiteX46" fmla="*/ 730674 w 4261192"/>
                <a:gd name="connsiteY46" fmla="*/ 2726 h 171312"/>
                <a:gd name="connsiteX47" fmla="*/ 776277 w 4261192"/>
                <a:gd name="connsiteY47" fmla="*/ 2726 h 171312"/>
                <a:gd name="connsiteX48" fmla="*/ 907272 w 4261192"/>
                <a:gd name="connsiteY48" fmla="*/ 43945 h 171312"/>
                <a:gd name="connsiteX49" fmla="*/ 866879 w 4261192"/>
                <a:gd name="connsiteY49" fmla="*/ 30323 h 171312"/>
                <a:gd name="connsiteX50" fmla="*/ 839874 w 4261192"/>
                <a:gd name="connsiteY50" fmla="*/ 49275 h 171312"/>
                <a:gd name="connsiteX51" fmla="*/ 869368 w 4261192"/>
                <a:gd name="connsiteY51" fmla="*/ 69292 h 171312"/>
                <a:gd name="connsiteX52" fmla="*/ 879198 w 4261192"/>
                <a:gd name="connsiteY52" fmla="*/ 71543 h 171312"/>
                <a:gd name="connsiteX53" fmla="*/ 926105 w 4261192"/>
                <a:gd name="connsiteY53" fmla="*/ 118804 h 171312"/>
                <a:gd name="connsiteX54" fmla="*/ 863682 w 4261192"/>
                <a:gd name="connsiteY54" fmla="*/ 171158 h 171312"/>
                <a:gd name="connsiteX55" fmla="*/ 800429 w 4261192"/>
                <a:gd name="connsiteY55" fmla="*/ 148653 h 171312"/>
                <a:gd name="connsiteX56" fmla="*/ 819145 w 4261192"/>
                <a:gd name="connsiteY56" fmla="*/ 124256 h 171312"/>
                <a:gd name="connsiteX57" fmla="*/ 863682 w 4261192"/>
                <a:gd name="connsiteY57" fmla="*/ 141072 h 171312"/>
                <a:gd name="connsiteX58" fmla="*/ 891636 w 4261192"/>
                <a:gd name="connsiteY58" fmla="*/ 121883 h 171312"/>
                <a:gd name="connsiteX59" fmla="*/ 863208 w 4261192"/>
                <a:gd name="connsiteY59" fmla="*/ 101866 h 171312"/>
                <a:gd name="connsiteX60" fmla="*/ 852430 w 4261192"/>
                <a:gd name="connsiteY60" fmla="*/ 99499 h 171312"/>
                <a:gd name="connsiteX61" fmla="*/ 805760 w 4261192"/>
                <a:gd name="connsiteY61" fmla="*/ 50699 h 171312"/>
                <a:gd name="connsiteX62" fmla="*/ 866051 w 4261192"/>
                <a:gd name="connsiteY62" fmla="*/ 116 h 171312"/>
                <a:gd name="connsiteX63" fmla="*/ 924329 w 4261192"/>
                <a:gd name="connsiteY63" fmla="*/ 18952 h 171312"/>
                <a:gd name="connsiteX64" fmla="*/ 1032456 w 4261192"/>
                <a:gd name="connsiteY64" fmla="*/ 168554 h 171312"/>
                <a:gd name="connsiteX65" fmla="*/ 1000000 w 4261192"/>
                <a:gd name="connsiteY65" fmla="*/ 168554 h 171312"/>
                <a:gd name="connsiteX66" fmla="*/ 1000000 w 4261192"/>
                <a:gd name="connsiteY66" fmla="*/ 2726 h 171312"/>
                <a:gd name="connsiteX67" fmla="*/ 1032456 w 4261192"/>
                <a:gd name="connsiteY67" fmla="*/ 2726 h 171312"/>
                <a:gd name="connsiteX68" fmla="*/ 1197369 w 4261192"/>
                <a:gd name="connsiteY68" fmla="*/ 168554 h 171312"/>
                <a:gd name="connsiteX69" fmla="*/ 1166336 w 4261192"/>
                <a:gd name="connsiteY69" fmla="*/ 168554 h 171312"/>
                <a:gd name="connsiteX70" fmla="*/ 1094792 w 4261192"/>
                <a:gd name="connsiteY70" fmla="*/ 60762 h 171312"/>
                <a:gd name="connsiteX71" fmla="*/ 1094792 w 4261192"/>
                <a:gd name="connsiteY71" fmla="*/ 168554 h 171312"/>
                <a:gd name="connsiteX72" fmla="*/ 1062573 w 4261192"/>
                <a:gd name="connsiteY72" fmla="*/ 168554 h 171312"/>
                <a:gd name="connsiteX73" fmla="*/ 1062573 w 4261192"/>
                <a:gd name="connsiteY73" fmla="*/ 2726 h 171312"/>
                <a:gd name="connsiteX74" fmla="*/ 1093607 w 4261192"/>
                <a:gd name="connsiteY74" fmla="*/ 2726 h 171312"/>
                <a:gd name="connsiteX75" fmla="*/ 1165270 w 4261192"/>
                <a:gd name="connsiteY75" fmla="*/ 110749 h 171312"/>
                <a:gd name="connsiteX76" fmla="*/ 1165270 w 4261192"/>
                <a:gd name="connsiteY76" fmla="*/ 2726 h 171312"/>
                <a:gd name="connsiteX77" fmla="*/ 1197369 w 4261192"/>
                <a:gd name="connsiteY77" fmla="*/ 2726 h 171312"/>
                <a:gd name="connsiteX78" fmla="*/ 1328348 w 4261192"/>
                <a:gd name="connsiteY78" fmla="*/ 43945 h 171312"/>
                <a:gd name="connsiteX79" fmla="*/ 1287955 w 4261192"/>
                <a:gd name="connsiteY79" fmla="*/ 30323 h 171312"/>
                <a:gd name="connsiteX80" fmla="*/ 1260950 w 4261192"/>
                <a:gd name="connsiteY80" fmla="*/ 49275 h 171312"/>
                <a:gd name="connsiteX81" fmla="*/ 1290444 w 4261192"/>
                <a:gd name="connsiteY81" fmla="*/ 69292 h 171312"/>
                <a:gd name="connsiteX82" fmla="*/ 1300274 w 4261192"/>
                <a:gd name="connsiteY82" fmla="*/ 71543 h 171312"/>
                <a:gd name="connsiteX83" fmla="*/ 1347181 w 4261192"/>
                <a:gd name="connsiteY83" fmla="*/ 118804 h 171312"/>
                <a:gd name="connsiteX84" fmla="*/ 1284758 w 4261192"/>
                <a:gd name="connsiteY84" fmla="*/ 171158 h 171312"/>
                <a:gd name="connsiteX85" fmla="*/ 1221506 w 4261192"/>
                <a:gd name="connsiteY85" fmla="*/ 148653 h 171312"/>
                <a:gd name="connsiteX86" fmla="*/ 1240221 w 4261192"/>
                <a:gd name="connsiteY86" fmla="*/ 124256 h 171312"/>
                <a:gd name="connsiteX87" fmla="*/ 1284758 w 4261192"/>
                <a:gd name="connsiteY87" fmla="*/ 141072 h 171312"/>
                <a:gd name="connsiteX88" fmla="*/ 1312711 w 4261192"/>
                <a:gd name="connsiteY88" fmla="*/ 121883 h 171312"/>
                <a:gd name="connsiteX89" fmla="*/ 1284284 w 4261192"/>
                <a:gd name="connsiteY89" fmla="*/ 101866 h 171312"/>
                <a:gd name="connsiteX90" fmla="*/ 1273506 w 4261192"/>
                <a:gd name="connsiteY90" fmla="*/ 99499 h 171312"/>
                <a:gd name="connsiteX91" fmla="*/ 1226836 w 4261192"/>
                <a:gd name="connsiteY91" fmla="*/ 50699 h 171312"/>
                <a:gd name="connsiteX92" fmla="*/ 1287126 w 4261192"/>
                <a:gd name="connsiteY92" fmla="*/ 116 h 171312"/>
                <a:gd name="connsiteX93" fmla="*/ 1345404 w 4261192"/>
                <a:gd name="connsiteY93" fmla="*/ 18952 h 171312"/>
                <a:gd name="connsiteX94" fmla="*/ 1481580 w 4261192"/>
                <a:gd name="connsiteY94" fmla="*/ 32811 h 171312"/>
                <a:gd name="connsiteX95" fmla="*/ 1436214 w 4261192"/>
                <a:gd name="connsiteY95" fmla="*/ 32811 h 171312"/>
                <a:gd name="connsiteX96" fmla="*/ 1436214 w 4261192"/>
                <a:gd name="connsiteY96" fmla="*/ 168554 h 171312"/>
                <a:gd name="connsiteX97" fmla="*/ 1403759 w 4261192"/>
                <a:gd name="connsiteY97" fmla="*/ 168554 h 171312"/>
                <a:gd name="connsiteX98" fmla="*/ 1403759 w 4261192"/>
                <a:gd name="connsiteY98" fmla="*/ 32811 h 171312"/>
                <a:gd name="connsiteX99" fmla="*/ 1358393 w 4261192"/>
                <a:gd name="connsiteY99" fmla="*/ 32811 h 171312"/>
                <a:gd name="connsiteX100" fmla="*/ 1358393 w 4261192"/>
                <a:gd name="connsiteY100" fmla="*/ 2726 h 171312"/>
                <a:gd name="connsiteX101" fmla="*/ 1481580 w 4261192"/>
                <a:gd name="connsiteY101" fmla="*/ 2726 h 171312"/>
                <a:gd name="connsiteX102" fmla="*/ 1532226 w 4261192"/>
                <a:gd name="connsiteY102" fmla="*/ 168554 h 171312"/>
                <a:gd name="connsiteX103" fmla="*/ 1499770 w 4261192"/>
                <a:gd name="connsiteY103" fmla="*/ 168554 h 171312"/>
                <a:gd name="connsiteX104" fmla="*/ 1499770 w 4261192"/>
                <a:gd name="connsiteY104" fmla="*/ 2726 h 171312"/>
                <a:gd name="connsiteX105" fmla="*/ 1532226 w 4261192"/>
                <a:gd name="connsiteY105" fmla="*/ 2726 h 171312"/>
                <a:gd name="connsiteX106" fmla="*/ 1673451 w 4261192"/>
                <a:gd name="connsiteY106" fmla="*/ 32811 h 171312"/>
                <a:gd name="connsiteX107" fmla="*/ 1628085 w 4261192"/>
                <a:gd name="connsiteY107" fmla="*/ 32811 h 171312"/>
                <a:gd name="connsiteX108" fmla="*/ 1628085 w 4261192"/>
                <a:gd name="connsiteY108" fmla="*/ 168554 h 171312"/>
                <a:gd name="connsiteX109" fmla="*/ 1595629 w 4261192"/>
                <a:gd name="connsiteY109" fmla="*/ 168554 h 171312"/>
                <a:gd name="connsiteX110" fmla="*/ 1595629 w 4261192"/>
                <a:gd name="connsiteY110" fmla="*/ 32811 h 171312"/>
                <a:gd name="connsiteX111" fmla="*/ 1550263 w 4261192"/>
                <a:gd name="connsiteY111" fmla="*/ 32811 h 171312"/>
                <a:gd name="connsiteX112" fmla="*/ 1550263 w 4261192"/>
                <a:gd name="connsiteY112" fmla="*/ 2726 h 171312"/>
                <a:gd name="connsiteX113" fmla="*/ 1673451 w 4261192"/>
                <a:gd name="connsiteY113" fmla="*/ 2726 h 171312"/>
                <a:gd name="connsiteX114" fmla="*/ 1819330 w 4261192"/>
                <a:gd name="connsiteY114" fmla="*/ 107792 h 171312"/>
                <a:gd name="connsiteX115" fmla="*/ 1754776 w 4261192"/>
                <a:gd name="connsiteY115" fmla="*/ 171158 h 171312"/>
                <a:gd name="connsiteX116" fmla="*/ 1690102 w 4261192"/>
                <a:gd name="connsiteY116" fmla="*/ 107792 h 171312"/>
                <a:gd name="connsiteX117" fmla="*/ 1690102 w 4261192"/>
                <a:gd name="connsiteY117" fmla="*/ 2726 h 171312"/>
                <a:gd name="connsiteX118" fmla="*/ 1722558 w 4261192"/>
                <a:gd name="connsiteY118" fmla="*/ 2726 h 171312"/>
                <a:gd name="connsiteX119" fmla="*/ 1722558 w 4261192"/>
                <a:gd name="connsiteY119" fmla="*/ 106131 h 171312"/>
                <a:gd name="connsiteX120" fmla="*/ 1754776 w 4261192"/>
                <a:gd name="connsiteY120" fmla="*/ 139891 h 171312"/>
                <a:gd name="connsiteX121" fmla="*/ 1786995 w 4261192"/>
                <a:gd name="connsiteY121" fmla="*/ 106131 h 171312"/>
                <a:gd name="connsiteX122" fmla="*/ 1786995 w 4261192"/>
                <a:gd name="connsiteY122" fmla="*/ 2726 h 171312"/>
                <a:gd name="connsiteX123" fmla="*/ 1819330 w 4261192"/>
                <a:gd name="connsiteY123" fmla="*/ 2726 h 171312"/>
                <a:gd name="connsiteX124" fmla="*/ 1975766 w 4261192"/>
                <a:gd name="connsiteY124" fmla="*/ 107792 h 171312"/>
                <a:gd name="connsiteX125" fmla="*/ 1911212 w 4261192"/>
                <a:gd name="connsiteY125" fmla="*/ 171158 h 171312"/>
                <a:gd name="connsiteX126" fmla="*/ 1846538 w 4261192"/>
                <a:gd name="connsiteY126" fmla="*/ 107792 h 171312"/>
                <a:gd name="connsiteX127" fmla="*/ 1846538 w 4261192"/>
                <a:gd name="connsiteY127" fmla="*/ 2726 h 171312"/>
                <a:gd name="connsiteX128" fmla="*/ 1878994 w 4261192"/>
                <a:gd name="connsiteY128" fmla="*/ 2726 h 171312"/>
                <a:gd name="connsiteX129" fmla="*/ 1878994 w 4261192"/>
                <a:gd name="connsiteY129" fmla="*/ 106131 h 171312"/>
                <a:gd name="connsiteX130" fmla="*/ 1911212 w 4261192"/>
                <a:gd name="connsiteY130" fmla="*/ 139891 h 171312"/>
                <a:gd name="connsiteX131" fmla="*/ 1943431 w 4261192"/>
                <a:gd name="connsiteY131" fmla="*/ 106131 h 171312"/>
                <a:gd name="connsiteX132" fmla="*/ 1943431 w 4261192"/>
                <a:gd name="connsiteY132" fmla="*/ 2726 h 171312"/>
                <a:gd name="connsiteX133" fmla="*/ 1975766 w 4261192"/>
                <a:gd name="connsiteY133" fmla="*/ 2726 h 171312"/>
                <a:gd name="connsiteX134" fmla="*/ 2115620 w 4261192"/>
                <a:gd name="connsiteY134" fmla="*/ 32811 h 171312"/>
                <a:gd name="connsiteX135" fmla="*/ 2070254 w 4261192"/>
                <a:gd name="connsiteY135" fmla="*/ 32811 h 171312"/>
                <a:gd name="connsiteX136" fmla="*/ 2070254 w 4261192"/>
                <a:gd name="connsiteY136" fmla="*/ 168554 h 171312"/>
                <a:gd name="connsiteX137" fmla="*/ 2037798 w 4261192"/>
                <a:gd name="connsiteY137" fmla="*/ 168554 h 171312"/>
                <a:gd name="connsiteX138" fmla="*/ 2037798 w 4261192"/>
                <a:gd name="connsiteY138" fmla="*/ 32811 h 171312"/>
                <a:gd name="connsiteX139" fmla="*/ 1992432 w 4261192"/>
                <a:gd name="connsiteY139" fmla="*/ 32811 h 171312"/>
                <a:gd name="connsiteX140" fmla="*/ 1992432 w 4261192"/>
                <a:gd name="connsiteY140" fmla="*/ 2726 h 171312"/>
                <a:gd name="connsiteX141" fmla="*/ 2115620 w 4261192"/>
                <a:gd name="connsiteY141" fmla="*/ 2726 h 171312"/>
                <a:gd name="connsiteX142" fmla="*/ 2315301 w 4261192"/>
                <a:gd name="connsiteY142" fmla="*/ 2726 h 171312"/>
                <a:gd name="connsiteX143" fmla="*/ 2259274 w 4261192"/>
                <a:gd name="connsiteY143" fmla="*/ 168554 h 171312"/>
                <a:gd name="connsiteX144" fmla="*/ 2220423 w 4261192"/>
                <a:gd name="connsiteY144" fmla="*/ 168554 h 171312"/>
                <a:gd name="connsiteX145" fmla="*/ 2164396 w 4261192"/>
                <a:gd name="connsiteY145" fmla="*/ 2726 h 171312"/>
                <a:gd name="connsiteX146" fmla="*/ 2198747 w 4261192"/>
                <a:gd name="connsiteY146" fmla="*/ 2726 h 171312"/>
                <a:gd name="connsiteX147" fmla="*/ 2240085 w 4261192"/>
                <a:gd name="connsiteY147" fmla="*/ 133254 h 171312"/>
                <a:gd name="connsiteX148" fmla="*/ 2281661 w 4261192"/>
                <a:gd name="connsiteY148" fmla="*/ 2726 h 171312"/>
                <a:gd name="connsiteX149" fmla="*/ 2473272 w 4261192"/>
                <a:gd name="connsiteY149" fmla="*/ 85640 h 171312"/>
                <a:gd name="connsiteX150" fmla="*/ 2396399 w 4261192"/>
                <a:gd name="connsiteY150" fmla="*/ 171279 h 171312"/>
                <a:gd name="connsiteX151" fmla="*/ 2319525 w 4261192"/>
                <a:gd name="connsiteY151" fmla="*/ 85640 h 171312"/>
                <a:gd name="connsiteX152" fmla="*/ 2396399 w 4261192"/>
                <a:gd name="connsiteY152" fmla="*/ 0 h 171312"/>
                <a:gd name="connsiteX153" fmla="*/ 2473272 w 4261192"/>
                <a:gd name="connsiteY153" fmla="*/ 85640 h 171312"/>
                <a:gd name="connsiteX154" fmla="*/ 2353165 w 4261192"/>
                <a:gd name="connsiteY154" fmla="*/ 85640 h 171312"/>
                <a:gd name="connsiteX155" fmla="*/ 2396399 w 4261192"/>
                <a:gd name="connsiteY155" fmla="*/ 139891 h 171312"/>
                <a:gd name="connsiteX156" fmla="*/ 2439633 w 4261192"/>
                <a:gd name="connsiteY156" fmla="*/ 85640 h 171312"/>
                <a:gd name="connsiteX157" fmla="*/ 2396399 w 4261192"/>
                <a:gd name="connsiteY157" fmla="*/ 31388 h 171312"/>
                <a:gd name="connsiteX158" fmla="*/ 2353164 w 4261192"/>
                <a:gd name="connsiteY158" fmla="*/ 85640 h 171312"/>
                <a:gd name="connsiteX159" fmla="*/ 2644881 w 4261192"/>
                <a:gd name="connsiteY159" fmla="*/ 85640 h 171312"/>
                <a:gd name="connsiteX160" fmla="*/ 2568008 w 4261192"/>
                <a:gd name="connsiteY160" fmla="*/ 171279 h 171312"/>
                <a:gd name="connsiteX161" fmla="*/ 2491134 w 4261192"/>
                <a:gd name="connsiteY161" fmla="*/ 85640 h 171312"/>
                <a:gd name="connsiteX162" fmla="*/ 2568008 w 4261192"/>
                <a:gd name="connsiteY162" fmla="*/ 0 h 171312"/>
                <a:gd name="connsiteX163" fmla="*/ 2644881 w 4261192"/>
                <a:gd name="connsiteY163" fmla="*/ 85640 h 171312"/>
                <a:gd name="connsiteX164" fmla="*/ 2524773 w 4261192"/>
                <a:gd name="connsiteY164" fmla="*/ 85640 h 171312"/>
                <a:gd name="connsiteX165" fmla="*/ 2568008 w 4261192"/>
                <a:gd name="connsiteY165" fmla="*/ 139891 h 171312"/>
                <a:gd name="connsiteX166" fmla="*/ 2611242 w 4261192"/>
                <a:gd name="connsiteY166" fmla="*/ 85640 h 171312"/>
                <a:gd name="connsiteX167" fmla="*/ 2568008 w 4261192"/>
                <a:gd name="connsiteY167" fmla="*/ 31388 h 171312"/>
                <a:gd name="connsiteX168" fmla="*/ 2524773 w 4261192"/>
                <a:gd name="connsiteY168" fmla="*/ 85640 h 171312"/>
                <a:gd name="connsiteX169" fmla="*/ 2709531 w 4261192"/>
                <a:gd name="connsiteY169" fmla="*/ 103290 h 171312"/>
                <a:gd name="connsiteX170" fmla="*/ 2701358 w 4261192"/>
                <a:gd name="connsiteY170" fmla="*/ 103290 h 171312"/>
                <a:gd name="connsiteX171" fmla="*/ 2701358 w 4261192"/>
                <a:gd name="connsiteY171" fmla="*/ 168554 h 171312"/>
                <a:gd name="connsiteX172" fmla="*/ 2668902 w 4261192"/>
                <a:gd name="connsiteY172" fmla="*/ 168554 h 171312"/>
                <a:gd name="connsiteX173" fmla="*/ 2668902 w 4261192"/>
                <a:gd name="connsiteY173" fmla="*/ 2726 h 171312"/>
                <a:gd name="connsiteX174" fmla="*/ 2730733 w 4261192"/>
                <a:gd name="connsiteY174" fmla="*/ 2726 h 171312"/>
                <a:gd name="connsiteX175" fmla="*/ 2788774 w 4261192"/>
                <a:gd name="connsiteY175" fmla="*/ 53893 h 171312"/>
                <a:gd name="connsiteX176" fmla="*/ 2744354 w 4261192"/>
                <a:gd name="connsiteY176" fmla="*/ 102340 h 171312"/>
                <a:gd name="connsiteX177" fmla="*/ 2790076 w 4261192"/>
                <a:gd name="connsiteY177" fmla="*/ 168554 h 171312"/>
                <a:gd name="connsiteX178" fmla="*/ 2751935 w 4261192"/>
                <a:gd name="connsiteY178" fmla="*/ 168554 h 171312"/>
                <a:gd name="connsiteX179" fmla="*/ 2701358 w 4261192"/>
                <a:gd name="connsiteY179" fmla="*/ 75692 h 171312"/>
                <a:gd name="connsiteX180" fmla="*/ 2730378 w 4261192"/>
                <a:gd name="connsiteY180" fmla="*/ 75692 h 171312"/>
                <a:gd name="connsiteX181" fmla="*/ 2755608 w 4261192"/>
                <a:gd name="connsiteY181" fmla="*/ 53893 h 171312"/>
                <a:gd name="connsiteX182" fmla="*/ 2730378 w 4261192"/>
                <a:gd name="connsiteY182" fmla="*/ 32453 h 171312"/>
                <a:gd name="connsiteX183" fmla="*/ 2701358 w 4261192"/>
                <a:gd name="connsiteY183" fmla="*/ 32453 h 171312"/>
                <a:gd name="connsiteX184" fmla="*/ 2994269 w 4261192"/>
                <a:gd name="connsiteY184" fmla="*/ 2726 h 171312"/>
                <a:gd name="connsiteX185" fmla="*/ 2994269 w 4261192"/>
                <a:gd name="connsiteY185" fmla="*/ 168554 h 171312"/>
                <a:gd name="connsiteX186" fmla="*/ 2961933 w 4261192"/>
                <a:gd name="connsiteY186" fmla="*/ 168554 h 171312"/>
                <a:gd name="connsiteX187" fmla="*/ 2961933 w 4261192"/>
                <a:gd name="connsiteY187" fmla="*/ 99852 h 171312"/>
                <a:gd name="connsiteX188" fmla="*/ 2895127 w 4261192"/>
                <a:gd name="connsiteY188" fmla="*/ 99852 h 171312"/>
                <a:gd name="connsiteX189" fmla="*/ 2895127 w 4261192"/>
                <a:gd name="connsiteY189" fmla="*/ 168554 h 171312"/>
                <a:gd name="connsiteX190" fmla="*/ 2862672 w 4261192"/>
                <a:gd name="connsiteY190" fmla="*/ 168554 h 171312"/>
                <a:gd name="connsiteX191" fmla="*/ 2862672 w 4261192"/>
                <a:gd name="connsiteY191" fmla="*/ 2726 h 171312"/>
                <a:gd name="connsiteX192" fmla="*/ 2895127 w 4261192"/>
                <a:gd name="connsiteY192" fmla="*/ 2726 h 171312"/>
                <a:gd name="connsiteX193" fmla="*/ 2895127 w 4261192"/>
                <a:gd name="connsiteY193" fmla="*/ 69888 h 171312"/>
                <a:gd name="connsiteX194" fmla="*/ 2961932 w 4261192"/>
                <a:gd name="connsiteY194" fmla="*/ 69888 h 171312"/>
                <a:gd name="connsiteX195" fmla="*/ 2961932 w 4261192"/>
                <a:gd name="connsiteY195" fmla="*/ 2726 h 171312"/>
                <a:gd name="connsiteX196" fmla="*/ 3134484 w 4261192"/>
                <a:gd name="connsiteY196" fmla="*/ 139058 h 171312"/>
                <a:gd name="connsiteX197" fmla="*/ 3134484 w 4261192"/>
                <a:gd name="connsiteY197" fmla="*/ 168554 h 171312"/>
                <a:gd name="connsiteX198" fmla="*/ 3024444 w 4261192"/>
                <a:gd name="connsiteY198" fmla="*/ 168554 h 171312"/>
                <a:gd name="connsiteX199" fmla="*/ 3024444 w 4261192"/>
                <a:gd name="connsiteY199" fmla="*/ 2726 h 171312"/>
                <a:gd name="connsiteX200" fmla="*/ 3134128 w 4261192"/>
                <a:gd name="connsiteY200" fmla="*/ 2726 h 171312"/>
                <a:gd name="connsiteX201" fmla="*/ 3134128 w 4261192"/>
                <a:gd name="connsiteY201" fmla="*/ 32216 h 171312"/>
                <a:gd name="connsiteX202" fmla="*/ 3056899 w 4261192"/>
                <a:gd name="connsiteY202" fmla="*/ 32216 h 171312"/>
                <a:gd name="connsiteX203" fmla="*/ 3056899 w 4261192"/>
                <a:gd name="connsiteY203" fmla="*/ 70119 h 171312"/>
                <a:gd name="connsiteX204" fmla="*/ 3130101 w 4261192"/>
                <a:gd name="connsiteY204" fmla="*/ 70119 h 171312"/>
                <a:gd name="connsiteX205" fmla="*/ 3130101 w 4261192"/>
                <a:gd name="connsiteY205" fmla="*/ 99615 h 171312"/>
                <a:gd name="connsiteX206" fmla="*/ 3056899 w 4261192"/>
                <a:gd name="connsiteY206" fmla="*/ 99615 h 171312"/>
                <a:gd name="connsiteX207" fmla="*/ 3056899 w 4261192"/>
                <a:gd name="connsiteY207" fmla="*/ 139058 h 171312"/>
                <a:gd name="connsiteX208" fmla="*/ 3272788 w 4261192"/>
                <a:gd name="connsiteY208" fmla="*/ 32811 h 171312"/>
                <a:gd name="connsiteX209" fmla="*/ 3227422 w 4261192"/>
                <a:gd name="connsiteY209" fmla="*/ 32811 h 171312"/>
                <a:gd name="connsiteX210" fmla="*/ 3227422 w 4261192"/>
                <a:gd name="connsiteY210" fmla="*/ 168554 h 171312"/>
                <a:gd name="connsiteX211" fmla="*/ 3194966 w 4261192"/>
                <a:gd name="connsiteY211" fmla="*/ 168554 h 171312"/>
                <a:gd name="connsiteX212" fmla="*/ 3194966 w 4261192"/>
                <a:gd name="connsiteY212" fmla="*/ 32811 h 171312"/>
                <a:gd name="connsiteX213" fmla="*/ 3149600 w 4261192"/>
                <a:gd name="connsiteY213" fmla="*/ 32811 h 171312"/>
                <a:gd name="connsiteX214" fmla="*/ 3149600 w 4261192"/>
                <a:gd name="connsiteY214" fmla="*/ 2726 h 171312"/>
                <a:gd name="connsiteX215" fmla="*/ 3272788 w 4261192"/>
                <a:gd name="connsiteY215" fmla="*/ 2726 h 171312"/>
                <a:gd name="connsiteX216" fmla="*/ 3429000 w 4261192"/>
                <a:gd name="connsiteY216" fmla="*/ 131003 h 171312"/>
                <a:gd name="connsiteX217" fmla="*/ 3367997 w 4261192"/>
                <a:gd name="connsiteY217" fmla="*/ 131003 h 171312"/>
                <a:gd name="connsiteX218" fmla="*/ 3355916 w 4261192"/>
                <a:gd name="connsiteY218" fmla="*/ 168554 h 171312"/>
                <a:gd name="connsiteX219" fmla="*/ 3322275 w 4261192"/>
                <a:gd name="connsiteY219" fmla="*/ 168554 h 171312"/>
                <a:gd name="connsiteX220" fmla="*/ 3379606 w 4261192"/>
                <a:gd name="connsiteY220" fmla="*/ 2726 h 171312"/>
                <a:gd name="connsiteX221" fmla="*/ 3417983 w 4261192"/>
                <a:gd name="connsiteY221" fmla="*/ 2726 h 171312"/>
                <a:gd name="connsiteX222" fmla="*/ 3475313 w 4261192"/>
                <a:gd name="connsiteY222" fmla="*/ 168554 h 171312"/>
                <a:gd name="connsiteX223" fmla="*/ 3441081 w 4261192"/>
                <a:gd name="connsiteY223" fmla="*/ 168554 h 171312"/>
                <a:gd name="connsiteX224" fmla="*/ 3419405 w 4261192"/>
                <a:gd name="connsiteY224" fmla="*/ 101513 h 171312"/>
                <a:gd name="connsiteX225" fmla="*/ 3398439 w 4261192"/>
                <a:gd name="connsiteY225" fmla="*/ 36602 h 171312"/>
                <a:gd name="connsiteX226" fmla="*/ 3377592 w 4261192"/>
                <a:gd name="connsiteY226" fmla="*/ 101513 h 171312"/>
                <a:gd name="connsiteX227" fmla="*/ 3532724 w 4261192"/>
                <a:gd name="connsiteY227" fmla="*/ 103290 h 171312"/>
                <a:gd name="connsiteX228" fmla="*/ 3524552 w 4261192"/>
                <a:gd name="connsiteY228" fmla="*/ 103290 h 171312"/>
                <a:gd name="connsiteX229" fmla="*/ 3524552 w 4261192"/>
                <a:gd name="connsiteY229" fmla="*/ 168554 h 171312"/>
                <a:gd name="connsiteX230" fmla="*/ 3492096 w 4261192"/>
                <a:gd name="connsiteY230" fmla="*/ 168554 h 171312"/>
                <a:gd name="connsiteX231" fmla="*/ 3492096 w 4261192"/>
                <a:gd name="connsiteY231" fmla="*/ 2726 h 171312"/>
                <a:gd name="connsiteX232" fmla="*/ 3553928 w 4261192"/>
                <a:gd name="connsiteY232" fmla="*/ 2726 h 171312"/>
                <a:gd name="connsiteX233" fmla="*/ 3611968 w 4261192"/>
                <a:gd name="connsiteY233" fmla="*/ 53893 h 171312"/>
                <a:gd name="connsiteX234" fmla="*/ 3567548 w 4261192"/>
                <a:gd name="connsiteY234" fmla="*/ 102340 h 171312"/>
                <a:gd name="connsiteX235" fmla="*/ 3613270 w 4261192"/>
                <a:gd name="connsiteY235" fmla="*/ 168554 h 171312"/>
                <a:gd name="connsiteX236" fmla="*/ 3575129 w 4261192"/>
                <a:gd name="connsiteY236" fmla="*/ 168554 h 171312"/>
                <a:gd name="connsiteX237" fmla="*/ 3524552 w 4261192"/>
                <a:gd name="connsiteY237" fmla="*/ 75692 h 171312"/>
                <a:gd name="connsiteX238" fmla="*/ 3553572 w 4261192"/>
                <a:gd name="connsiteY238" fmla="*/ 75692 h 171312"/>
                <a:gd name="connsiteX239" fmla="*/ 3578802 w 4261192"/>
                <a:gd name="connsiteY239" fmla="*/ 53893 h 171312"/>
                <a:gd name="connsiteX240" fmla="*/ 3553572 w 4261192"/>
                <a:gd name="connsiteY240" fmla="*/ 32453 h 171312"/>
                <a:gd name="connsiteX241" fmla="*/ 3524552 w 4261192"/>
                <a:gd name="connsiteY241" fmla="*/ 32453 h 171312"/>
                <a:gd name="connsiteX242" fmla="*/ 3769349 w 4261192"/>
                <a:gd name="connsiteY242" fmla="*/ 37429 h 171312"/>
                <a:gd name="connsiteX243" fmla="*/ 3741394 w 4261192"/>
                <a:gd name="connsiteY243" fmla="*/ 52712 h 171312"/>
                <a:gd name="connsiteX244" fmla="*/ 3705860 w 4261192"/>
                <a:gd name="connsiteY244" fmla="*/ 31388 h 171312"/>
                <a:gd name="connsiteX245" fmla="*/ 3663099 w 4261192"/>
                <a:gd name="connsiteY245" fmla="*/ 85640 h 171312"/>
                <a:gd name="connsiteX246" fmla="*/ 3705979 w 4261192"/>
                <a:gd name="connsiteY246" fmla="*/ 139891 h 171312"/>
                <a:gd name="connsiteX247" fmla="*/ 3741750 w 4261192"/>
                <a:gd name="connsiteY247" fmla="*/ 118688 h 171312"/>
                <a:gd name="connsiteX248" fmla="*/ 3768520 w 4261192"/>
                <a:gd name="connsiteY248" fmla="*/ 135626 h 171312"/>
                <a:gd name="connsiteX249" fmla="*/ 3705979 w 4261192"/>
                <a:gd name="connsiteY249" fmla="*/ 171279 h 171312"/>
                <a:gd name="connsiteX250" fmla="*/ 3629460 w 4261192"/>
                <a:gd name="connsiteY250" fmla="*/ 85640 h 171312"/>
                <a:gd name="connsiteX251" fmla="*/ 3705979 w 4261192"/>
                <a:gd name="connsiteY251" fmla="*/ 0 h 171312"/>
                <a:gd name="connsiteX252" fmla="*/ 3769349 w 4261192"/>
                <a:gd name="connsiteY252" fmla="*/ 37429 h 171312"/>
                <a:gd name="connsiteX253" fmla="*/ 3922825 w 4261192"/>
                <a:gd name="connsiteY253" fmla="*/ 2726 h 171312"/>
                <a:gd name="connsiteX254" fmla="*/ 3922825 w 4261192"/>
                <a:gd name="connsiteY254" fmla="*/ 168554 h 171312"/>
                <a:gd name="connsiteX255" fmla="*/ 3890488 w 4261192"/>
                <a:gd name="connsiteY255" fmla="*/ 168554 h 171312"/>
                <a:gd name="connsiteX256" fmla="*/ 3890488 w 4261192"/>
                <a:gd name="connsiteY256" fmla="*/ 99852 h 171312"/>
                <a:gd name="connsiteX257" fmla="*/ 3823683 w 4261192"/>
                <a:gd name="connsiteY257" fmla="*/ 99852 h 171312"/>
                <a:gd name="connsiteX258" fmla="*/ 3823683 w 4261192"/>
                <a:gd name="connsiteY258" fmla="*/ 168554 h 171312"/>
                <a:gd name="connsiteX259" fmla="*/ 3791228 w 4261192"/>
                <a:gd name="connsiteY259" fmla="*/ 168554 h 171312"/>
                <a:gd name="connsiteX260" fmla="*/ 3791228 w 4261192"/>
                <a:gd name="connsiteY260" fmla="*/ 2726 h 171312"/>
                <a:gd name="connsiteX261" fmla="*/ 3823683 w 4261192"/>
                <a:gd name="connsiteY261" fmla="*/ 2726 h 171312"/>
                <a:gd name="connsiteX262" fmla="*/ 3823683 w 4261192"/>
                <a:gd name="connsiteY262" fmla="*/ 69888 h 171312"/>
                <a:gd name="connsiteX263" fmla="*/ 3890488 w 4261192"/>
                <a:gd name="connsiteY263" fmla="*/ 69888 h 171312"/>
                <a:gd name="connsiteX264" fmla="*/ 3890488 w 4261192"/>
                <a:gd name="connsiteY264" fmla="*/ 2726 h 171312"/>
                <a:gd name="connsiteX265" fmla="*/ 3985455 w 4261192"/>
                <a:gd name="connsiteY265" fmla="*/ 168554 h 171312"/>
                <a:gd name="connsiteX266" fmla="*/ 3952999 w 4261192"/>
                <a:gd name="connsiteY266" fmla="*/ 168554 h 171312"/>
                <a:gd name="connsiteX267" fmla="*/ 3952999 w 4261192"/>
                <a:gd name="connsiteY267" fmla="*/ 2726 h 171312"/>
                <a:gd name="connsiteX268" fmla="*/ 3985455 w 4261192"/>
                <a:gd name="connsiteY268" fmla="*/ 2726 h 171312"/>
                <a:gd name="connsiteX269" fmla="*/ 4125612 w 4261192"/>
                <a:gd name="connsiteY269" fmla="*/ 139058 h 171312"/>
                <a:gd name="connsiteX270" fmla="*/ 4125612 w 4261192"/>
                <a:gd name="connsiteY270" fmla="*/ 168554 h 171312"/>
                <a:gd name="connsiteX271" fmla="*/ 4015572 w 4261192"/>
                <a:gd name="connsiteY271" fmla="*/ 168554 h 171312"/>
                <a:gd name="connsiteX272" fmla="*/ 4015572 w 4261192"/>
                <a:gd name="connsiteY272" fmla="*/ 2726 h 171312"/>
                <a:gd name="connsiteX273" fmla="*/ 4125256 w 4261192"/>
                <a:gd name="connsiteY273" fmla="*/ 2726 h 171312"/>
                <a:gd name="connsiteX274" fmla="*/ 4125256 w 4261192"/>
                <a:gd name="connsiteY274" fmla="*/ 32216 h 171312"/>
                <a:gd name="connsiteX275" fmla="*/ 4048028 w 4261192"/>
                <a:gd name="connsiteY275" fmla="*/ 32216 h 171312"/>
                <a:gd name="connsiteX276" fmla="*/ 4048028 w 4261192"/>
                <a:gd name="connsiteY276" fmla="*/ 70119 h 171312"/>
                <a:gd name="connsiteX277" fmla="*/ 4121230 w 4261192"/>
                <a:gd name="connsiteY277" fmla="*/ 70119 h 171312"/>
                <a:gd name="connsiteX278" fmla="*/ 4121230 w 4261192"/>
                <a:gd name="connsiteY278" fmla="*/ 99615 h 171312"/>
                <a:gd name="connsiteX279" fmla="*/ 4048028 w 4261192"/>
                <a:gd name="connsiteY279" fmla="*/ 99615 h 171312"/>
                <a:gd name="connsiteX280" fmla="*/ 4048028 w 4261192"/>
                <a:gd name="connsiteY280" fmla="*/ 139058 h 171312"/>
                <a:gd name="connsiteX281" fmla="*/ 4185266 w 4261192"/>
                <a:gd name="connsiteY281" fmla="*/ 32216 h 171312"/>
                <a:gd name="connsiteX282" fmla="*/ 4185266 w 4261192"/>
                <a:gd name="connsiteY282" fmla="*/ 71427 h 171312"/>
                <a:gd name="connsiteX283" fmla="*/ 4256217 w 4261192"/>
                <a:gd name="connsiteY283" fmla="*/ 71427 h 171312"/>
                <a:gd name="connsiteX284" fmla="*/ 4256217 w 4261192"/>
                <a:gd name="connsiteY284" fmla="*/ 100917 h 171312"/>
                <a:gd name="connsiteX285" fmla="*/ 4185266 w 4261192"/>
                <a:gd name="connsiteY285" fmla="*/ 100917 h 171312"/>
                <a:gd name="connsiteX286" fmla="*/ 4185266 w 4261192"/>
                <a:gd name="connsiteY286" fmla="*/ 168554 h 171312"/>
                <a:gd name="connsiteX287" fmla="*/ 4152810 w 4261192"/>
                <a:gd name="connsiteY287" fmla="*/ 168554 h 171312"/>
                <a:gd name="connsiteX288" fmla="*/ 4152810 w 4261192"/>
                <a:gd name="connsiteY288" fmla="*/ 2726 h 171312"/>
                <a:gd name="connsiteX289" fmla="*/ 4261192 w 4261192"/>
                <a:gd name="connsiteY289" fmla="*/ 2726 h 171312"/>
                <a:gd name="connsiteX290" fmla="*/ 4261192 w 4261192"/>
                <a:gd name="connsiteY290" fmla="*/ 32216 h 17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</a:cxnLst>
              <a:rect l="l" t="t" r="r" b="b"/>
              <a:pathLst>
                <a:path w="4261192" h="171312">
                  <a:moveTo>
                    <a:pt x="150905" y="2726"/>
                  </a:moveTo>
                  <a:lnTo>
                    <a:pt x="94878" y="168554"/>
                  </a:lnTo>
                  <a:lnTo>
                    <a:pt x="56027" y="168554"/>
                  </a:lnTo>
                  <a:lnTo>
                    <a:pt x="0" y="2726"/>
                  </a:lnTo>
                  <a:lnTo>
                    <a:pt x="34351" y="2726"/>
                  </a:lnTo>
                  <a:lnTo>
                    <a:pt x="75689" y="133254"/>
                  </a:lnTo>
                  <a:lnTo>
                    <a:pt x="117265" y="2726"/>
                  </a:lnTo>
                  <a:close/>
                  <a:moveTo>
                    <a:pt x="275952" y="138468"/>
                  </a:moveTo>
                  <a:lnTo>
                    <a:pt x="275952" y="168554"/>
                  </a:lnTo>
                  <a:lnTo>
                    <a:pt x="167688" y="168554"/>
                  </a:lnTo>
                  <a:lnTo>
                    <a:pt x="167688" y="2726"/>
                  </a:lnTo>
                  <a:lnTo>
                    <a:pt x="200144" y="2726"/>
                  </a:lnTo>
                  <a:lnTo>
                    <a:pt x="200144" y="138468"/>
                  </a:lnTo>
                  <a:close/>
                  <a:moveTo>
                    <a:pt x="389730" y="131003"/>
                  </a:moveTo>
                  <a:lnTo>
                    <a:pt x="328728" y="131003"/>
                  </a:lnTo>
                  <a:lnTo>
                    <a:pt x="316646" y="168554"/>
                  </a:lnTo>
                  <a:lnTo>
                    <a:pt x="283006" y="168554"/>
                  </a:lnTo>
                  <a:lnTo>
                    <a:pt x="340336" y="2726"/>
                  </a:lnTo>
                  <a:lnTo>
                    <a:pt x="378713" y="2726"/>
                  </a:lnTo>
                  <a:lnTo>
                    <a:pt x="436044" y="168554"/>
                  </a:lnTo>
                  <a:lnTo>
                    <a:pt x="401812" y="168554"/>
                  </a:lnTo>
                  <a:close/>
                  <a:moveTo>
                    <a:pt x="380135" y="101513"/>
                  </a:moveTo>
                  <a:lnTo>
                    <a:pt x="359169" y="36602"/>
                  </a:lnTo>
                  <a:lnTo>
                    <a:pt x="338322" y="101513"/>
                  </a:lnTo>
                  <a:close/>
                  <a:moveTo>
                    <a:pt x="546522" y="131003"/>
                  </a:moveTo>
                  <a:lnTo>
                    <a:pt x="485520" y="131003"/>
                  </a:lnTo>
                  <a:lnTo>
                    <a:pt x="473438" y="168554"/>
                  </a:lnTo>
                  <a:lnTo>
                    <a:pt x="439798" y="168554"/>
                  </a:lnTo>
                  <a:lnTo>
                    <a:pt x="497128" y="2726"/>
                  </a:lnTo>
                  <a:lnTo>
                    <a:pt x="535505" y="2726"/>
                  </a:lnTo>
                  <a:lnTo>
                    <a:pt x="592836" y="168554"/>
                  </a:lnTo>
                  <a:lnTo>
                    <a:pt x="558603" y="168554"/>
                  </a:lnTo>
                  <a:close/>
                  <a:moveTo>
                    <a:pt x="536927" y="101513"/>
                  </a:moveTo>
                  <a:lnTo>
                    <a:pt x="515961" y="36602"/>
                  </a:lnTo>
                  <a:lnTo>
                    <a:pt x="495114" y="101513"/>
                  </a:lnTo>
                  <a:close/>
                  <a:moveTo>
                    <a:pt x="776277" y="168554"/>
                  </a:moveTo>
                  <a:lnTo>
                    <a:pt x="744059" y="168554"/>
                  </a:lnTo>
                  <a:lnTo>
                    <a:pt x="744059" y="46549"/>
                  </a:lnTo>
                  <a:lnTo>
                    <a:pt x="709473" y="141905"/>
                  </a:lnTo>
                  <a:lnTo>
                    <a:pt x="676544" y="141905"/>
                  </a:lnTo>
                  <a:lnTo>
                    <a:pt x="641956" y="47024"/>
                  </a:lnTo>
                  <a:lnTo>
                    <a:pt x="641956" y="168554"/>
                  </a:lnTo>
                  <a:lnTo>
                    <a:pt x="609619" y="168554"/>
                  </a:lnTo>
                  <a:lnTo>
                    <a:pt x="609619" y="2726"/>
                  </a:lnTo>
                  <a:lnTo>
                    <a:pt x="655341" y="2726"/>
                  </a:lnTo>
                  <a:lnTo>
                    <a:pt x="693007" y="103527"/>
                  </a:lnTo>
                  <a:lnTo>
                    <a:pt x="730674" y="2726"/>
                  </a:lnTo>
                  <a:lnTo>
                    <a:pt x="776277" y="2726"/>
                  </a:lnTo>
                  <a:close/>
                  <a:moveTo>
                    <a:pt x="907272" y="43945"/>
                  </a:moveTo>
                  <a:cubicBezTo>
                    <a:pt x="895608" y="35208"/>
                    <a:pt x="881453" y="30434"/>
                    <a:pt x="866879" y="30323"/>
                  </a:cubicBezTo>
                  <a:cubicBezTo>
                    <a:pt x="851126" y="30323"/>
                    <a:pt x="839874" y="37314"/>
                    <a:pt x="839874" y="49275"/>
                  </a:cubicBezTo>
                  <a:cubicBezTo>
                    <a:pt x="839874" y="60409"/>
                    <a:pt x="851363" y="65148"/>
                    <a:pt x="869368" y="69292"/>
                  </a:cubicBezTo>
                  <a:lnTo>
                    <a:pt x="879198" y="71543"/>
                  </a:lnTo>
                  <a:cubicBezTo>
                    <a:pt x="908101" y="78175"/>
                    <a:pt x="926105" y="92630"/>
                    <a:pt x="926105" y="118804"/>
                  </a:cubicBezTo>
                  <a:cubicBezTo>
                    <a:pt x="926105" y="153745"/>
                    <a:pt x="897440" y="171158"/>
                    <a:pt x="863682" y="171158"/>
                  </a:cubicBezTo>
                  <a:cubicBezTo>
                    <a:pt x="838689" y="171158"/>
                    <a:pt x="815709" y="162750"/>
                    <a:pt x="800429" y="148653"/>
                  </a:cubicBezTo>
                  <a:lnTo>
                    <a:pt x="819145" y="124256"/>
                  </a:lnTo>
                  <a:cubicBezTo>
                    <a:pt x="831478" y="135047"/>
                    <a:pt x="847295" y="141019"/>
                    <a:pt x="863682" y="141072"/>
                  </a:cubicBezTo>
                  <a:cubicBezTo>
                    <a:pt x="879673" y="141072"/>
                    <a:pt x="891636" y="134203"/>
                    <a:pt x="891636" y="121883"/>
                  </a:cubicBezTo>
                  <a:cubicBezTo>
                    <a:pt x="891636" y="110986"/>
                    <a:pt x="882160" y="106015"/>
                    <a:pt x="863208" y="101866"/>
                  </a:cubicBezTo>
                  <a:lnTo>
                    <a:pt x="852430" y="99499"/>
                  </a:lnTo>
                  <a:cubicBezTo>
                    <a:pt x="821988" y="92862"/>
                    <a:pt x="805760" y="76994"/>
                    <a:pt x="805760" y="50699"/>
                  </a:cubicBezTo>
                  <a:cubicBezTo>
                    <a:pt x="805760" y="20138"/>
                    <a:pt x="831108" y="116"/>
                    <a:pt x="866051" y="116"/>
                  </a:cubicBezTo>
                  <a:cubicBezTo>
                    <a:pt x="887021" y="-197"/>
                    <a:pt x="907508" y="6424"/>
                    <a:pt x="924329" y="18952"/>
                  </a:cubicBezTo>
                  <a:close/>
                  <a:moveTo>
                    <a:pt x="1032456" y="168554"/>
                  </a:moveTo>
                  <a:lnTo>
                    <a:pt x="1000000" y="168554"/>
                  </a:lnTo>
                  <a:lnTo>
                    <a:pt x="1000000" y="2726"/>
                  </a:lnTo>
                  <a:lnTo>
                    <a:pt x="1032456" y="2726"/>
                  </a:lnTo>
                  <a:close/>
                  <a:moveTo>
                    <a:pt x="1197369" y="168554"/>
                  </a:moveTo>
                  <a:lnTo>
                    <a:pt x="1166336" y="168554"/>
                  </a:lnTo>
                  <a:lnTo>
                    <a:pt x="1094792" y="60762"/>
                  </a:lnTo>
                  <a:lnTo>
                    <a:pt x="1094792" y="168554"/>
                  </a:lnTo>
                  <a:lnTo>
                    <a:pt x="1062573" y="168554"/>
                  </a:lnTo>
                  <a:lnTo>
                    <a:pt x="1062573" y="2726"/>
                  </a:lnTo>
                  <a:lnTo>
                    <a:pt x="1093607" y="2726"/>
                  </a:lnTo>
                  <a:lnTo>
                    <a:pt x="1165270" y="110749"/>
                  </a:lnTo>
                  <a:lnTo>
                    <a:pt x="1165270" y="2726"/>
                  </a:lnTo>
                  <a:lnTo>
                    <a:pt x="1197369" y="2726"/>
                  </a:lnTo>
                  <a:close/>
                  <a:moveTo>
                    <a:pt x="1328348" y="43945"/>
                  </a:moveTo>
                  <a:cubicBezTo>
                    <a:pt x="1316684" y="35208"/>
                    <a:pt x="1302529" y="30434"/>
                    <a:pt x="1287955" y="30323"/>
                  </a:cubicBezTo>
                  <a:cubicBezTo>
                    <a:pt x="1272202" y="30323"/>
                    <a:pt x="1260950" y="37314"/>
                    <a:pt x="1260950" y="49275"/>
                  </a:cubicBezTo>
                  <a:cubicBezTo>
                    <a:pt x="1260950" y="60409"/>
                    <a:pt x="1272439" y="65148"/>
                    <a:pt x="1290444" y="69292"/>
                  </a:cubicBezTo>
                  <a:lnTo>
                    <a:pt x="1300274" y="71543"/>
                  </a:lnTo>
                  <a:cubicBezTo>
                    <a:pt x="1329177" y="78175"/>
                    <a:pt x="1347181" y="92630"/>
                    <a:pt x="1347181" y="118804"/>
                  </a:cubicBezTo>
                  <a:cubicBezTo>
                    <a:pt x="1347181" y="153745"/>
                    <a:pt x="1318516" y="171158"/>
                    <a:pt x="1284758" y="171158"/>
                  </a:cubicBezTo>
                  <a:cubicBezTo>
                    <a:pt x="1259765" y="171158"/>
                    <a:pt x="1236785" y="162750"/>
                    <a:pt x="1221506" y="148653"/>
                  </a:cubicBezTo>
                  <a:lnTo>
                    <a:pt x="1240221" y="124256"/>
                  </a:lnTo>
                  <a:cubicBezTo>
                    <a:pt x="1252554" y="135047"/>
                    <a:pt x="1268371" y="141019"/>
                    <a:pt x="1284758" y="141072"/>
                  </a:cubicBezTo>
                  <a:cubicBezTo>
                    <a:pt x="1300749" y="141072"/>
                    <a:pt x="1312711" y="134203"/>
                    <a:pt x="1312711" y="121883"/>
                  </a:cubicBezTo>
                  <a:cubicBezTo>
                    <a:pt x="1312711" y="110986"/>
                    <a:pt x="1303236" y="106015"/>
                    <a:pt x="1284284" y="101866"/>
                  </a:cubicBezTo>
                  <a:lnTo>
                    <a:pt x="1273506" y="99499"/>
                  </a:lnTo>
                  <a:cubicBezTo>
                    <a:pt x="1243064" y="92862"/>
                    <a:pt x="1226836" y="76994"/>
                    <a:pt x="1226836" y="50699"/>
                  </a:cubicBezTo>
                  <a:cubicBezTo>
                    <a:pt x="1226836" y="20138"/>
                    <a:pt x="1252184" y="116"/>
                    <a:pt x="1287126" y="116"/>
                  </a:cubicBezTo>
                  <a:cubicBezTo>
                    <a:pt x="1308097" y="-198"/>
                    <a:pt x="1328584" y="6424"/>
                    <a:pt x="1345404" y="18952"/>
                  </a:cubicBezTo>
                  <a:close/>
                  <a:moveTo>
                    <a:pt x="1481580" y="32811"/>
                  </a:moveTo>
                  <a:lnTo>
                    <a:pt x="1436214" y="32811"/>
                  </a:lnTo>
                  <a:lnTo>
                    <a:pt x="1436214" y="168554"/>
                  </a:lnTo>
                  <a:lnTo>
                    <a:pt x="1403759" y="168554"/>
                  </a:lnTo>
                  <a:lnTo>
                    <a:pt x="1403759" y="32811"/>
                  </a:lnTo>
                  <a:lnTo>
                    <a:pt x="1358393" y="32811"/>
                  </a:lnTo>
                  <a:lnTo>
                    <a:pt x="1358393" y="2726"/>
                  </a:lnTo>
                  <a:lnTo>
                    <a:pt x="1481580" y="2726"/>
                  </a:lnTo>
                  <a:close/>
                  <a:moveTo>
                    <a:pt x="1532226" y="168554"/>
                  </a:moveTo>
                  <a:lnTo>
                    <a:pt x="1499770" y="168554"/>
                  </a:lnTo>
                  <a:lnTo>
                    <a:pt x="1499770" y="2726"/>
                  </a:lnTo>
                  <a:lnTo>
                    <a:pt x="1532226" y="2726"/>
                  </a:lnTo>
                  <a:close/>
                  <a:moveTo>
                    <a:pt x="1673451" y="32811"/>
                  </a:moveTo>
                  <a:lnTo>
                    <a:pt x="1628085" y="32811"/>
                  </a:lnTo>
                  <a:lnTo>
                    <a:pt x="1628085" y="168554"/>
                  </a:lnTo>
                  <a:lnTo>
                    <a:pt x="1595629" y="168554"/>
                  </a:lnTo>
                  <a:lnTo>
                    <a:pt x="1595629" y="32811"/>
                  </a:lnTo>
                  <a:lnTo>
                    <a:pt x="1550263" y="32811"/>
                  </a:lnTo>
                  <a:lnTo>
                    <a:pt x="1550263" y="2726"/>
                  </a:lnTo>
                  <a:lnTo>
                    <a:pt x="1673451" y="2726"/>
                  </a:lnTo>
                  <a:close/>
                  <a:moveTo>
                    <a:pt x="1819330" y="107792"/>
                  </a:moveTo>
                  <a:cubicBezTo>
                    <a:pt x="1819330" y="148300"/>
                    <a:pt x="1794457" y="171158"/>
                    <a:pt x="1754776" y="171158"/>
                  </a:cubicBezTo>
                  <a:cubicBezTo>
                    <a:pt x="1715095" y="171158"/>
                    <a:pt x="1690102" y="148300"/>
                    <a:pt x="1690102" y="107792"/>
                  </a:cubicBezTo>
                  <a:lnTo>
                    <a:pt x="1690102" y="2726"/>
                  </a:lnTo>
                  <a:lnTo>
                    <a:pt x="1722558" y="2726"/>
                  </a:lnTo>
                  <a:lnTo>
                    <a:pt x="1722558" y="106131"/>
                  </a:lnTo>
                  <a:cubicBezTo>
                    <a:pt x="1722558" y="129226"/>
                    <a:pt x="1735587" y="139891"/>
                    <a:pt x="1754776" y="139891"/>
                  </a:cubicBezTo>
                  <a:cubicBezTo>
                    <a:pt x="1773964" y="139891"/>
                    <a:pt x="1786995" y="129226"/>
                    <a:pt x="1786995" y="106131"/>
                  </a:cubicBezTo>
                  <a:lnTo>
                    <a:pt x="1786995" y="2726"/>
                  </a:lnTo>
                  <a:lnTo>
                    <a:pt x="1819330" y="2726"/>
                  </a:lnTo>
                  <a:close/>
                  <a:moveTo>
                    <a:pt x="1975766" y="107792"/>
                  </a:moveTo>
                  <a:cubicBezTo>
                    <a:pt x="1975766" y="148300"/>
                    <a:pt x="1950893" y="171158"/>
                    <a:pt x="1911212" y="171158"/>
                  </a:cubicBezTo>
                  <a:cubicBezTo>
                    <a:pt x="1871531" y="171158"/>
                    <a:pt x="1846538" y="148300"/>
                    <a:pt x="1846538" y="107792"/>
                  </a:cubicBezTo>
                  <a:lnTo>
                    <a:pt x="1846538" y="2726"/>
                  </a:lnTo>
                  <a:lnTo>
                    <a:pt x="1878994" y="2726"/>
                  </a:lnTo>
                  <a:lnTo>
                    <a:pt x="1878994" y="106131"/>
                  </a:lnTo>
                  <a:cubicBezTo>
                    <a:pt x="1878994" y="129226"/>
                    <a:pt x="1892023" y="139891"/>
                    <a:pt x="1911212" y="139891"/>
                  </a:cubicBezTo>
                  <a:cubicBezTo>
                    <a:pt x="1930400" y="139891"/>
                    <a:pt x="1943431" y="129226"/>
                    <a:pt x="1943431" y="106131"/>
                  </a:cubicBezTo>
                  <a:lnTo>
                    <a:pt x="1943431" y="2726"/>
                  </a:lnTo>
                  <a:lnTo>
                    <a:pt x="1975766" y="2726"/>
                  </a:lnTo>
                  <a:close/>
                  <a:moveTo>
                    <a:pt x="2115620" y="32811"/>
                  </a:moveTo>
                  <a:lnTo>
                    <a:pt x="2070254" y="32811"/>
                  </a:lnTo>
                  <a:lnTo>
                    <a:pt x="2070254" y="168554"/>
                  </a:lnTo>
                  <a:lnTo>
                    <a:pt x="2037798" y="168554"/>
                  </a:lnTo>
                  <a:lnTo>
                    <a:pt x="2037798" y="32811"/>
                  </a:lnTo>
                  <a:lnTo>
                    <a:pt x="1992432" y="32811"/>
                  </a:lnTo>
                  <a:lnTo>
                    <a:pt x="1992432" y="2726"/>
                  </a:lnTo>
                  <a:lnTo>
                    <a:pt x="2115620" y="2726"/>
                  </a:lnTo>
                  <a:close/>
                  <a:moveTo>
                    <a:pt x="2315301" y="2726"/>
                  </a:moveTo>
                  <a:lnTo>
                    <a:pt x="2259274" y="168554"/>
                  </a:lnTo>
                  <a:lnTo>
                    <a:pt x="2220423" y="168554"/>
                  </a:lnTo>
                  <a:lnTo>
                    <a:pt x="2164396" y="2726"/>
                  </a:lnTo>
                  <a:lnTo>
                    <a:pt x="2198747" y="2726"/>
                  </a:lnTo>
                  <a:lnTo>
                    <a:pt x="2240085" y="133254"/>
                  </a:lnTo>
                  <a:lnTo>
                    <a:pt x="2281661" y="2726"/>
                  </a:lnTo>
                  <a:close/>
                  <a:moveTo>
                    <a:pt x="2473272" y="85640"/>
                  </a:moveTo>
                  <a:cubicBezTo>
                    <a:pt x="2473272" y="137166"/>
                    <a:pt x="2442239" y="171279"/>
                    <a:pt x="2396399" y="171279"/>
                  </a:cubicBezTo>
                  <a:cubicBezTo>
                    <a:pt x="2350559" y="171279"/>
                    <a:pt x="2319525" y="137166"/>
                    <a:pt x="2319525" y="85640"/>
                  </a:cubicBezTo>
                  <a:cubicBezTo>
                    <a:pt x="2319525" y="34113"/>
                    <a:pt x="2350559" y="0"/>
                    <a:pt x="2396399" y="0"/>
                  </a:cubicBezTo>
                  <a:cubicBezTo>
                    <a:pt x="2442238" y="0"/>
                    <a:pt x="2473272" y="34113"/>
                    <a:pt x="2473272" y="85640"/>
                  </a:cubicBezTo>
                  <a:close/>
                  <a:moveTo>
                    <a:pt x="2353165" y="85640"/>
                  </a:moveTo>
                  <a:cubicBezTo>
                    <a:pt x="2353165" y="119632"/>
                    <a:pt x="2370932" y="139891"/>
                    <a:pt x="2396399" y="139891"/>
                  </a:cubicBezTo>
                  <a:cubicBezTo>
                    <a:pt x="2421866" y="139891"/>
                    <a:pt x="2439633" y="119632"/>
                    <a:pt x="2439633" y="85640"/>
                  </a:cubicBezTo>
                  <a:cubicBezTo>
                    <a:pt x="2439633" y="51642"/>
                    <a:pt x="2421866" y="31388"/>
                    <a:pt x="2396399" y="31388"/>
                  </a:cubicBezTo>
                  <a:cubicBezTo>
                    <a:pt x="2370931" y="31388"/>
                    <a:pt x="2353164" y="51642"/>
                    <a:pt x="2353164" y="85640"/>
                  </a:cubicBezTo>
                  <a:close/>
                  <a:moveTo>
                    <a:pt x="2644881" y="85640"/>
                  </a:moveTo>
                  <a:cubicBezTo>
                    <a:pt x="2644881" y="137166"/>
                    <a:pt x="2613848" y="171279"/>
                    <a:pt x="2568008" y="171279"/>
                  </a:cubicBezTo>
                  <a:cubicBezTo>
                    <a:pt x="2522168" y="171279"/>
                    <a:pt x="2491134" y="137166"/>
                    <a:pt x="2491134" y="85640"/>
                  </a:cubicBezTo>
                  <a:cubicBezTo>
                    <a:pt x="2491134" y="34113"/>
                    <a:pt x="2522168" y="0"/>
                    <a:pt x="2568008" y="0"/>
                  </a:cubicBezTo>
                  <a:cubicBezTo>
                    <a:pt x="2613848" y="0"/>
                    <a:pt x="2644881" y="34113"/>
                    <a:pt x="2644881" y="85640"/>
                  </a:cubicBezTo>
                  <a:close/>
                  <a:moveTo>
                    <a:pt x="2524773" y="85640"/>
                  </a:moveTo>
                  <a:cubicBezTo>
                    <a:pt x="2524773" y="119632"/>
                    <a:pt x="2542541" y="139891"/>
                    <a:pt x="2568008" y="139891"/>
                  </a:cubicBezTo>
                  <a:cubicBezTo>
                    <a:pt x="2593475" y="139891"/>
                    <a:pt x="2611242" y="119632"/>
                    <a:pt x="2611242" y="85640"/>
                  </a:cubicBezTo>
                  <a:cubicBezTo>
                    <a:pt x="2611242" y="51642"/>
                    <a:pt x="2593475" y="31388"/>
                    <a:pt x="2568008" y="31388"/>
                  </a:cubicBezTo>
                  <a:cubicBezTo>
                    <a:pt x="2542541" y="31388"/>
                    <a:pt x="2524773" y="51642"/>
                    <a:pt x="2524773" y="85640"/>
                  </a:cubicBezTo>
                  <a:close/>
                  <a:moveTo>
                    <a:pt x="2709531" y="103290"/>
                  </a:moveTo>
                  <a:lnTo>
                    <a:pt x="2701358" y="103290"/>
                  </a:lnTo>
                  <a:lnTo>
                    <a:pt x="2701358" y="168554"/>
                  </a:lnTo>
                  <a:lnTo>
                    <a:pt x="2668902" y="168554"/>
                  </a:lnTo>
                  <a:lnTo>
                    <a:pt x="2668902" y="2726"/>
                  </a:lnTo>
                  <a:lnTo>
                    <a:pt x="2730733" y="2726"/>
                  </a:lnTo>
                  <a:cubicBezTo>
                    <a:pt x="2767808" y="2726"/>
                    <a:pt x="2788774" y="21915"/>
                    <a:pt x="2788774" y="53893"/>
                  </a:cubicBezTo>
                  <a:cubicBezTo>
                    <a:pt x="2788774" y="80073"/>
                    <a:pt x="2772309" y="98076"/>
                    <a:pt x="2744354" y="102340"/>
                  </a:cubicBezTo>
                  <a:lnTo>
                    <a:pt x="2790076" y="168554"/>
                  </a:lnTo>
                  <a:lnTo>
                    <a:pt x="2751935" y="168554"/>
                  </a:lnTo>
                  <a:close/>
                  <a:moveTo>
                    <a:pt x="2701358" y="75692"/>
                  </a:moveTo>
                  <a:lnTo>
                    <a:pt x="2730378" y="75692"/>
                  </a:lnTo>
                  <a:cubicBezTo>
                    <a:pt x="2746132" y="75692"/>
                    <a:pt x="2755608" y="68580"/>
                    <a:pt x="2755608" y="53893"/>
                  </a:cubicBezTo>
                  <a:cubicBezTo>
                    <a:pt x="2755608" y="39328"/>
                    <a:pt x="2745895" y="32453"/>
                    <a:pt x="2730378" y="32453"/>
                  </a:cubicBezTo>
                  <a:lnTo>
                    <a:pt x="2701358" y="32453"/>
                  </a:lnTo>
                  <a:close/>
                  <a:moveTo>
                    <a:pt x="2994269" y="2726"/>
                  </a:moveTo>
                  <a:lnTo>
                    <a:pt x="2994269" y="168554"/>
                  </a:lnTo>
                  <a:lnTo>
                    <a:pt x="2961933" y="168554"/>
                  </a:lnTo>
                  <a:lnTo>
                    <a:pt x="2961933" y="99852"/>
                  </a:lnTo>
                  <a:lnTo>
                    <a:pt x="2895127" y="99852"/>
                  </a:lnTo>
                  <a:lnTo>
                    <a:pt x="2895127" y="168554"/>
                  </a:lnTo>
                  <a:lnTo>
                    <a:pt x="2862672" y="168554"/>
                  </a:lnTo>
                  <a:lnTo>
                    <a:pt x="2862672" y="2726"/>
                  </a:lnTo>
                  <a:lnTo>
                    <a:pt x="2895127" y="2726"/>
                  </a:lnTo>
                  <a:lnTo>
                    <a:pt x="2895127" y="69888"/>
                  </a:lnTo>
                  <a:lnTo>
                    <a:pt x="2961932" y="69888"/>
                  </a:lnTo>
                  <a:lnTo>
                    <a:pt x="2961932" y="2726"/>
                  </a:lnTo>
                  <a:close/>
                  <a:moveTo>
                    <a:pt x="3134484" y="139058"/>
                  </a:moveTo>
                  <a:lnTo>
                    <a:pt x="3134484" y="168554"/>
                  </a:lnTo>
                  <a:lnTo>
                    <a:pt x="3024444" y="168554"/>
                  </a:lnTo>
                  <a:lnTo>
                    <a:pt x="3024444" y="2726"/>
                  </a:lnTo>
                  <a:lnTo>
                    <a:pt x="3134128" y="2726"/>
                  </a:lnTo>
                  <a:lnTo>
                    <a:pt x="3134128" y="32216"/>
                  </a:lnTo>
                  <a:lnTo>
                    <a:pt x="3056899" y="32216"/>
                  </a:lnTo>
                  <a:lnTo>
                    <a:pt x="3056899" y="70119"/>
                  </a:lnTo>
                  <a:lnTo>
                    <a:pt x="3130101" y="70119"/>
                  </a:lnTo>
                  <a:lnTo>
                    <a:pt x="3130101" y="99615"/>
                  </a:lnTo>
                  <a:lnTo>
                    <a:pt x="3056899" y="99615"/>
                  </a:lnTo>
                  <a:lnTo>
                    <a:pt x="3056899" y="139058"/>
                  </a:lnTo>
                  <a:close/>
                  <a:moveTo>
                    <a:pt x="3272788" y="32811"/>
                  </a:moveTo>
                  <a:lnTo>
                    <a:pt x="3227422" y="32811"/>
                  </a:lnTo>
                  <a:lnTo>
                    <a:pt x="3227422" y="168554"/>
                  </a:lnTo>
                  <a:lnTo>
                    <a:pt x="3194966" y="168554"/>
                  </a:lnTo>
                  <a:lnTo>
                    <a:pt x="3194966" y="32811"/>
                  </a:lnTo>
                  <a:lnTo>
                    <a:pt x="3149600" y="32811"/>
                  </a:lnTo>
                  <a:lnTo>
                    <a:pt x="3149600" y="2726"/>
                  </a:lnTo>
                  <a:lnTo>
                    <a:pt x="3272788" y="2726"/>
                  </a:lnTo>
                  <a:close/>
                  <a:moveTo>
                    <a:pt x="3429000" y="131003"/>
                  </a:moveTo>
                  <a:lnTo>
                    <a:pt x="3367997" y="131003"/>
                  </a:lnTo>
                  <a:lnTo>
                    <a:pt x="3355916" y="168554"/>
                  </a:lnTo>
                  <a:lnTo>
                    <a:pt x="3322275" y="168554"/>
                  </a:lnTo>
                  <a:lnTo>
                    <a:pt x="3379606" y="2726"/>
                  </a:lnTo>
                  <a:lnTo>
                    <a:pt x="3417983" y="2726"/>
                  </a:lnTo>
                  <a:lnTo>
                    <a:pt x="3475313" y="168554"/>
                  </a:lnTo>
                  <a:lnTo>
                    <a:pt x="3441081" y="168554"/>
                  </a:lnTo>
                  <a:close/>
                  <a:moveTo>
                    <a:pt x="3419405" y="101513"/>
                  </a:moveTo>
                  <a:lnTo>
                    <a:pt x="3398439" y="36602"/>
                  </a:lnTo>
                  <a:lnTo>
                    <a:pt x="3377592" y="101513"/>
                  </a:lnTo>
                  <a:close/>
                  <a:moveTo>
                    <a:pt x="3532724" y="103290"/>
                  </a:moveTo>
                  <a:lnTo>
                    <a:pt x="3524552" y="103290"/>
                  </a:lnTo>
                  <a:lnTo>
                    <a:pt x="3524552" y="168554"/>
                  </a:lnTo>
                  <a:lnTo>
                    <a:pt x="3492096" y="168554"/>
                  </a:lnTo>
                  <a:lnTo>
                    <a:pt x="3492096" y="2726"/>
                  </a:lnTo>
                  <a:lnTo>
                    <a:pt x="3553928" y="2726"/>
                  </a:lnTo>
                  <a:cubicBezTo>
                    <a:pt x="3591002" y="2726"/>
                    <a:pt x="3611968" y="21915"/>
                    <a:pt x="3611968" y="53893"/>
                  </a:cubicBezTo>
                  <a:cubicBezTo>
                    <a:pt x="3611968" y="80073"/>
                    <a:pt x="3595503" y="98076"/>
                    <a:pt x="3567548" y="102340"/>
                  </a:cubicBezTo>
                  <a:lnTo>
                    <a:pt x="3613270" y="168554"/>
                  </a:lnTo>
                  <a:lnTo>
                    <a:pt x="3575129" y="168554"/>
                  </a:lnTo>
                  <a:close/>
                  <a:moveTo>
                    <a:pt x="3524552" y="75692"/>
                  </a:moveTo>
                  <a:lnTo>
                    <a:pt x="3553572" y="75692"/>
                  </a:lnTo>
                  <a:cubicBezTo>
                    <a:pt x="3569326" y="75692"/>
                    <a:pt x="3578802" y="68580"/>
                    <a:pt x="3578802" y="53893"/>
                  </a:cubicBezTo>
                  <a:cubicBezTo>
                    <a:pt x="3578802" y="39328"/>
                    <a:pt x="3569089" y="32453"/>
                    <a:pt x="3553572" y="32453"/>
                  </a:cubicBezTo>
                  <a:lnTo>
                    <a:pt x="3524552" y="32453"/>
                  </a:lnTo>
                  <a:close/>
                  <a:moveTo>
                    <a:pt x="3769349" y="37429"/>
                  </a:moveTo>
                  <a:lnTo>
                    <a:pt x="3741394" y="52712"/>
                  </a:lnTo>
                  <a:cubicBezTo>
                    <a:pt x="3734586" y="39408"/>
                    <a:pt x="3720803" y="31136"/>
                    <a:pt x="3705860" y="31388"/>
                  </a:cubicBezTo>
                  <a:cubicBezTo>
                    <a:pt x="3680985" y="31388"/>
                    <a:pt x="3663099" y="51642"/>
                    <a:pt x="3663099" y="85640"/>
                  </a:cubicBezTo>
                  <a:cubicBezTo>
                    <a:pt x="3663218" y="120818"/>
                    <a:pt x="3681933" y="139891"/>
                    <a:pt x="3705979" y="139891"/>
                  </a:cubicBezTo>
                  <a:cubicBezTo>
                    <a:pt x="3720923" y="140046"/>
                    <a:pt x="3734712" y="131872"/>
                    <a:pt x="3741750" y="118688"/>
                  </a:cubicBezTo>
                  <a:lnTo>
                    <a:pt x="3768520" y="135626"/>
                  </a:lnTo>
                  <a:cubicBezTo>
                    <a:pt x="3756025" y="158315"/>
                    <a:pt x="3731868" y="172087"/>
                    <a:pt x="3705979" y="171279"/>
                  </a:cubicBezTo>
                  <a:cubicBezTo>
                    <a:pt x="3660494" y="171279"/>
                    <a:pt x="3629460" y="137519"/>
                    <a:pt x="3629460" y="85640"/>
                  </a:cubicBezTo>
                  <a:cubicBezTo>
                    <a:pt x="3629460" y="33760"/>
                    <a:pt x="3660494" y="0"/>
                    <a:pt x="3705979" y="0"/>
                  </a:cubicBezTo>
                  <a:cubicBezTo>
                    <a:pt x="3734051" y="0"/>
                    <a:pt x="3757740" y="13860"/>
                    <a:pt x="3769349" y="37429"/>
                  </a:cubicBezTo>
                  <a:close/>
                  <a:moveTo>
                    <a:pt x="3922825" y="2726"/>
                  </a:moveTo>
                  <a:lnTo>
                    <a:pt x="3922825" y="168554"/>
                  </a:lnTo>
                  <a:lnTo>
                    <a:pt x="3890488" y="168554"/>
                  </a:lnTo>
                  <a:lnTo>
                    <a:pt x="3890488" y="99852"/>
                  </a:lnTo>
                  <a:lnTo>
                    <a:pt x="3823683" y="99852"/>
                  </a:lnTo>
                  <a:lnTo>
                    <a:pt x="3823683" y="168554"/>
                  </a:lnTo>
                  <a:lnTo>
                    <a:pt x="3791228" y="168554"/>
                  </a:lnTo>
                  <a:lnTo>
                    <a:pt x="3791228" y="2726"/>
                  </a:lnTo>
                  <a:lnTo>
                    <a:pt x="3823683" y="2726"/>
                  </a:lnTo>
                  <a:lnTo>
                    <a:pt x="3823683" y="69888"/>
                  </a:lnTo>
                  <a:lnTo>
                    <a:pt x="3890488" y="69888"/>
                  </a:lnTo>
                  <a:lnTo>
                    <a:pt x="3890488" y="2726"/>
                  </a:lnTo>
                  <a:close/>
                  <a:moveTo>
                    <a:pt x="3985455" y="168554"/>
                  </a:moveTo>
                  <a:lnTo>
                    <a:pt x="3952999" y="168554"/>
                  </a:lnTo>
                  <a:lnTo>
                    <a:pt x="3952999" y="2726"/>
                  </a:lnTo>
                  <a:lnTo>
                    <a:pt x="3985455" y="2726"/>
                  </a:lnTo>
                  <a:close/>
                  <a:moveTo>
                    <a:pt x="4125612" y="139058"/>
                  </a:moveTo>
                  <a:lnTo>
                    <a:pt x="4125612" y="168554"/>
                  </a:lnTo>
                  <a:lnTo>
                    <a:pt x="4015572" y="168554"/>
                  </a:lnTo>
                  <a:lnTo>
                    <a:pt x="4015572" y="2726"/>
                  </a:lnTo>
                  <a:lnTo>
                    <a:pt x="4125256" y="2726"/>
                  </a:lnTo>
                  <a:lnTo>
                    <a:pt x="4125256" y="32216"/>
                  </a:lnTo>
                  <a:lnTo>
                    <a:pt x="4048028" y="32216"/>
                  </a:lnTo>
                  <a:lnTo>
                    <a:pt x="4048028" y="70119"/>
                  </a:lnTo>
                  <a:lnTo>
                    <a:pt x="4121230" y="70119"/>
                  </a:lnTo>
                  <a:lnTo>
                    <a:pt x="4121230" y="99615"/>
                  </a:lnTo>
                  <a:lnTo>
                    <a:pt x="4048028" y="99615"/>
                  </a:lnTo>
                  <a:lnTo>
                    <a:pt x="4048028" y="139058"/>
                  </a:lnTo>
                  <a:close/>
                  <a:moveTo>
                    <a:pt x="4185266" y="32216"/>
                  </a:moveTo>
                  <a:lnTo>
                    <a:pt x="4185266" y="71427"/>
                  </a:lnTo>
                  <a:lnTo>
                    <a:pt x="4256217" y="71427"/>
                  </a:lnTo>
                  <a:lnTo>
                    <a:pt x="4256217" y="100917"/>
                  </a:lnTo>
                  <a:lnTo>
                    <a:pt x="4185266" y="100917"/>
                  </a:lnTo>
                  <a:lnTo>
                    <a:pt x="4185266" y="168554"/>
                  </a:lnTo>
                  <a:lnTo>
                    <a:pt x="4152810" y="168554"/>
                  </a:lnTo>
                  <a:lnTo>
                    <a:pt x="4152810" y="2726"/>
                  </a:lnTo>
                  <a:lnTo>
                    <a:pt x="4261192" y="2726"/>
                  </a:lnTo>
                  <a:lnTo>
                    <a:pt x="4261192" y="32216"/>
                  </a:ln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reeform: Shape 6">
              <a:extLst>
                <a:ext uri="{FF2B5EF4-FFF2-40B4-BE49-F238E27FC236}">
                  <a16:creationId xmlns:a16="http://schemas.microsoft.com/office/drawing/2014/main" id="{79C6D7A2-D034-419C-962B-7C2562D5BFFD}"/>
                </a:ext>
              </a:extLst>
            </p:cNvPr>
            <p:cNvSpPr/>
            <p:nvPr/>
          </p:nvSpPr>
          <p:spPr>
            <a:xfrm>
              <a:off x="3965265" y="2375296"/>
              <a:ext cx="1311977" cy="858084"/>
            </a:xfrm>
            <a:custGeom>
              <a:avLst/>
              <a:gdLst>
                <a:gd name="connsiteX0" fmla="*/ 857722 w 1311977"/>
                <a:gd name="connsiteY0" fmla="*/ 453633 h 858084"/>
                <a:gd name="connsiteX1" fmla="*/ 858060 w 1311977"/>
                <a:gd name="connsiteY1" fmla="*/ 453919 h 858084"/>
                <a:gd name="connsiteX2" fmla="*/ 858060 w 1311977"/>
                <a:gd name="connsiteY2" fmla="*/ 453971 h 858084"/>
                <a:gd name="connsiteX3" fmla="*/ 858060 w 1311977"/>
                <a:gd name="connsiteY3" fmla="*/ 836621 h 858084"/>
                <a:gd name="connsiteX4" fmla="*/ 1311978 w 1311977"/>
                <a:gd name="connsiteY4" fmla="*/ 836621 h 858084"/>
                <a:gd name="connsiteX5" fmla="*/ 1311978 w 1311977"/>
                <a:gd name="connsiteY5" fmla="*/ 21465 h 858084"/>
                <a:gd name="connsiteX6" fmla="*/ 858060 w 1311977"/>
                <a:gd name="connsiteY6" fmla="*/ 21465 h 858084"/>
                <a:gd name="connsiteX7" fmla="*/ 858060 w 1311977"/>
                <a:gd name="connsiteY7" fmla="*/ 404114 h 858084"/>
                <a:gd name="connsiteX8" fmla="*/ 857635 w 1311977"/>
                <a:gd name="connsiteY8" fmla="*/ 404420 h 858084"/>
                <a:gd name="connsiteX9" fmla="*/ 857347 w 1311977"/>
                <a:gd name="connsiteY9" fmla="*/ 404134 h 858084"/>
                <a:gd name="connsiteX10" fmla="*/ 857347 w 1311977"/>
                <a:gd name="connsiteY10" fmla="*/ 404114 h 858084"/>
                <a:gd name="connsiteX11" fmla="*/ 404114 w 1311977"/>
                <a:gd name="connsiteY11" fmla="*/ 738 h 858084"/>
                <a:gd name="connsiteX12" fmla="*/ 738 w 1311977"/>
                <a:gd name="connsiteY12" fmla="*/ 453971 h 858084"/>
                <a:gd name="connsiteX13" fmla="*/ 453971 w 1311977"/>
                <a:gd name="connsiteY13" fmla="*/ 857347 h 858084"/>
                <a:gd name="connsiteX14" fmla="*/ 857347 w 1311977"/>
                <a:gd name="connsiteY14" fmla="*/ 453971 h 858084"/>
                <a:gd name="connsiteX15" fmla="*/ 857685 w 1311977"/>
                <a:gd name="connsiteY15" fmla="*/ 453631 h 858084"/>
                <a:gd name="connsiteX16" fmla="*/ 857721 w 1311977"/>
                <a:gd name="connsiteY16" fmla="*/ 453633 h 858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11977" h="858084">
                  <a:moveTo>
                    <a:pt x="857722" y="453633"/>
                  </a:moveTo>
                  <a:cubicBezTo>
                    <a:pt x="857894" y="453618"/>
                    <a:pt x="858045" y="453746"/>
                    <a:pt x="858060" y="453919"/>
                  </a:cubicBezTo>
                  <a:cubicBezTo>
                    <a:pt x="858061" y="453936"/>
                    <a:pt x="858061" y="453953"/>
                    <a:pt x="858060" y="453971"/>
                  </a:cubicBezTo>
                  <a:lnTo>
                    <a:pt x="858060" y="836621"/>
                  </a:lnTo>
                  <a:lnTo>
                    <a:pt x="1311978" y="836621"/>
                  </a:lnTo>
                  <a:lnTo>
                    <a:pt x="1311978" y="21465"/>
                  </a:lnTo>
                  <a:lnTo>
                    <a:pt x="858060" y="21465"/>
                  </a:lnTo>
                  <a:lnTo>
                    <a:pt x="858060" y="404114"/>
                  </a:lnTo>
                  <a:cubicBezTo>
                    <a:pt x="858060" y="404114"/>
                    <a:pt x="858060" y="404420"/>
                    <a:pt x="857635" y="404420"/>
                  </a:cubicBezTo>
                  <a:cubicBezTo>
                    <a:pt x="857476" y="404420"/>
                    <a:pt x="857347" y="404292"/>
                    <a:pt x="857347" y="404134"/>
                  </a:cubicBezTo>
                  <a:cubicBezTo>
                    <a:pt x="857347" y="404127"/>
                    <a:pt x="857347" y="404121"/>
                    <a:pt x="857347" y="404114"/>
                  </a:cubicBezTo>
                  <a:cubicBezTo>
                    <a:pt x="843580" y="167568"/>
                    <a:pt x="640661" y="-13030"/>
                    <a:pt x="404114" y="738"/>
                  </a:cubicBezTo>
                  <a:cubicBezTo>
                    <a:pt x="167568" y="14505"/>
                    <a:pt x="-13030" y="217424"/>
                    <a:pt x="738" y="453971"/>
                  </a:cubicBezTo>
                  <a:cubicBezTo>
                    <a:pt x="14505" y="690517"/>
                    <a:pt x="217424" y="871115"/>
                    <a:pt x="453971" y="857347"/>
                  </a:cubicBezTo>
                  <a:cubicBezTo>
                    <a:pt x="671295" y="844699"/>
                    <a:pt x="844699" y="671295"/>
                    <a:pt x="857347" y="453971"/>
                  </a:cubicBezTo>
                  <a:cubicBezTo>
                    <a:pt x="857347" y="453783"/>
                    <a:pt x="857498" y="453631"/>
                    <a:pt x="857685" y="453631"/>
                  </a:cubicBezTo>
                  <a:cubicBezTo>
                    <a:pt x="857697" y="453631"/>
                    <a:pt x="857709" y="453631"/>
                    <a:pt x="857721" y="453633"/>
                  </a:cubicBezTo>
                  <a:close/>
                </a:path>
              </a:pathLst>
            </a:custGeom>
            <a:solidFill>
              <a:srgbClr val="00C8AA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819052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>
            <a:extLst>
              <a:ext uri="{FF2B5EF4-FFF2-40B4-BE49-F238E27FC236}">
                <a16:creationId xmlns:a16="http://schemas.microsoft.com/office/drawing/2014/main" id="{BA60010B-3E8E-4050-A38D-B8F45FFC6B13}"/>
              </a:ext>
            </a:extLst>
          </p:cNvPr>
          <p:cNvSpPr/>
          <p:nvPr userDrawn="1"/>
        </p:nvSpPr>
        <p:spPr>
          <a:xfrm>
            <a:off x="0" y="557161"/>
            <a:ext cx="551384" cy="989098"/>
          </a:xfrm>
          <a:prstGeom prst="rect">
            <a:avLst/>
          </a:prstGeom>
          <a:solidFill>
            <a:srgbClr val="00C8AA"/>
          </a:solidFill>
          <a:ln w="394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2" name="Group 3">
            <a:extLst>
              <a:ext uri="{FF2B5EF4-FFF2-40B4-BE49-F238E27FC236}">
                <a16:creationId xmlns:a16="http://schemas.microsoft.com/office/drawing/2014/main" id="{C2D4B5EF-A28D-41E6-BC60-2E75270F6BE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766438" y="6041999"/>
            <a:ext cx="1148615" cy="567601"/>
            <a:chOff x="3965264" y="2375296"/>
            <a:chExt cx="4261193" cy="2105716"/>
          </a:xfrm>
        </p:grpSpPr>
        <p:sp>
          <p:nvSpPr>
            <p:cNvPr id="13" name="Freeform: Shape 4">
              <a:extLst>
                <a:ext uri="{FF2B5EF4-FFF2-40B4-BE49-F238E27FC236}">
                  <a16:creationId xmlns:a16="http://schemas.microsoft.com/office/drawing/2014/main" id="{9E5D0DB6-EAD0-4B57-8116-3DDE0E424432}"/>
                </a:ext>
              </a:extLst>
            </p:cNvPr>
            <p:cNvSpPr/>
            <p:nvPr/>
          </p:nvSpPr>
          <p:spPr>
            <a:xfrm>
              <a:off x="3965264" y="3580204"/>
              <a:ext cx="4246346" cy="556134"/>
            </a:xfrm>
            <a:custGeom>
              <a:avLst/>
              <a:gdLst>
                <a:gd name="connsiteX0" fmla="*/ 856012 w 4246346"/>
                <a:gd name="connsiteY0" fmla="*/ 206099 h 556134"/>
                <a:gd name="connsiteX1" fmla="*/ 856012 w 4246346"/>
                <a:gd name="connsiteY1" fmla="*/ 542506 h 556134"/>
                <a:gd name="connsiteX2" fmla="*/ 714251 w 4246346"/>
                <a:gd name="connsiteY2" fmla="*/ 542506 h 556134"/>
                <a:gd name="connsiteX3" fmla="*/ 714251 w 4246346"/>
                <a:gd name="connsiteY3" fmla="*/ 251896 h 556134"/>
                <a:gd name="connsiteX4" fmla="*/ 611203 w 4246346"/>
                <a:gd name="connsiteY4" fmla="*/ 133584 h 556134"/>
                <a:gd name="connsiteX5" fmla="*/ 499430 w 4246346"/>
                <a:gd name="connsiteY5" fmla="*/ 252990 h 556134"/>
                <a:gd name="connsiteX6" fmla="*/ 499430 w 4246346"/>
                <a:gd name="connsiteY6" fmla="*/ 542506 h 556134"/>
                <a:gd name="connsiteX7" fmla="*/ 357126 w 4246346"/>
                <a:gd name="connsiteY7" fmla="*/ 542506 h 556134"/>
                <a:gd name="connsiteX8" fmla="*/ 357126 w 4246346"/>
                <a:gd name="connsiteY8" fmla="*/ 251896 h 556134"/>
                <a:gd name="connsiteX9" fmla="*/ 254078 w 4246346"/>
                <a:gd name="connsiteY9" fmla="*/ 133584 h 556134"/>
                <a:gd name="connsiteX10" fmla="*/ 142305 w 4246346"/>
                <a:gd name="connsiteY10" fmla="*/ 252990 h 556134"/>
                <a:gd name="connsiteX11" fmla="*/ 142305 w 4246346"/>
                <a:gd name="connsiteY11" fmla="*/ 542506 h 556134"/>
                <a:gd name="connsiteX12" fmla="*/ 0 w 4246346"/>
                <a:gd name="connsiteY12" fmla="*/ 542506 h 556134"/>
                <a:gd name="connsiteX13" fmla="*/ 0 w 4246346"/>
                <a:gd name="connsiteY13" fmla="*/ 14178 h 556134"/>
                <a:gd name="connsiteX14" fmla="*/ 138488 w 4246346"/>
                <a:gd name="connsiteY14" fmla="*/ 14178 h 556134"/>
                <a:gd name="connsiteX15" fmla="*/ 138488 w 4246346"/>
                <a:gd name="connsiteY15" fmla="*/ 76335 h 556134"/>
                <a:gd name="connsiteX16" fmla="*/ 293880 w 4246346"/>
                <a:gd name="connsiteY16" fmla="*/ 0 h 556134"/>
                <a:gd name="connsiteX17" fmla="*/ 468353 w 4246346"/>
                <a:gd name="connsiteY17" fmla="*/ 90513 h 556134"/>
                <a:gd name="connsiteX18" fmla="*/ 647732 w 4246346"/>
                <a:gd name="connsiteY18" fmla="*/ 0 h 556134"/>
                <a:gd name="connsiteX19" fmla="*/ 856012 w 4246346"/>
                <a:gd name="connsiteY19" fmla="*/ 206099 h 556134"/>
                <a:gd name="connsiteX20" fmla="*/ 1459469 w 4246346"/>
                <a:gd name="connsiteY20" fmla="*/ 277526 h 556134"/>
                <a:gd name="connsiteX21" fmla="*/ 1456744 w 4246346"/>
                <a:gd name="connsiteY21" fmla="*/ 325505 h 556134"/>
                <a:gd name="connsiteX22" fmla="*/ 1082171 w 4246346"/>
                <a:gd name="connsiteY22" fmla="*/ 325505 h 556134"/>
                <a:gd name="connsiteX23" fmla="*/ 1217933 w 4246346"/>
                <a:gd name="connsiteY23" fmla="*/ 435096 h 556134"/>
                <a:gd name="connsiteX24" fmla="*/ 1351514 w 4246346"/>
                <a:gd name="connsiteY24" fmla="*/ 384392 h 556134"/>
                <a:gd name="connsiteX25" fmla="*/ 1434935 w 4246346"/>
                <a:gd name="connsiteY25" fmla="*/ 475986 h 556134"/>
                <a:gd name="connsiteX26" fmla="*/ 1209754 w 4246346"/>
                <a:gd name="connsiteY26" fmla="*/ 556134 h 556134"/>
                <a:gd name="connsiteX27" fmla="*/ 935503 w 4246346"/>
                <a:gd name="connsiteY27" fmla="*/ 279708 h 556134"/>
                <a:gd name="connsiteX28" fmla="*/ 1202666 w 4246346"/>
                <a:gd name="connsiteY28" fmla="*/ 0 h 556134"/>
                <a:gd name="connsiteX29" fmla="*/ 1459469 w 4246346"/>
                <a:gd name="connsiteY29" fmla="*/ 277526 h 556134"/>
                <a:gd name="connsiteX30" fmla="*/ 1082716 w 4246346"/>
                <a:gd name="connsiteY30" fmla="*/ 228454 h 556134"/>
                <a:gd name="connsiteX31" fmla="*/ 1316619 w 4246346"/>
                <a:gd name="connsiteY31" fmla="*/ 228454 h 556134"/>
                <a:gd name="connsiteX32" fmla="*/ 1201575 w 4246346"/>
                <a:gd name="connsiteY32" fmla="*/ 122682 h 556134"/>
                <a:gd name="connsiteX33" fmla="*/ 1082716 w 4246346"/>
                <a:gd name="connsiteY33" fmla="*/ 228454 h 556134"/>
                <a:gd name="connsiteX34" fmla="*/ 2034067 w 4246346"/>
                <a:gd name="connsiteY34" fmla="*/ 277526 h 556134"/>
                <a:gd name="connsiteX35" fmla="*/ 2031342 w 4246346"/>
                <a:gd name="connsiteY35" fmla="*/ 325505 h 556134"/>
                <a:gd name="connsiteX36" fmla="*/ 1656769 w 4246346"/>
                <a:gd name="connsiteY36" fmla="*/ 325505 h 556134"/>
                <a:gd name="connsiteX37" fmla="*/ 1792532 w 4246346"/>
                <a:gd name="connsiteY37" fmla="*/ 435096 h 556134"/>
                <a:gd name="connsiteX38" fmla="*/ 1926113 w 4246346"/>
                <a:gd name="connsiteY38" fmla="*/ 384392 h 556134"/>
                <a:gd name="connsiteX39" fmla="*/ 2009533 w 4246346"/>
                <a:gd name="connsiteY39" fmla="*/ 475986 h 556134"/>
                <a:gd name="connsiteX40" fmla="*/ 1784353 w 4246346"/>
                <a:gd name="connsiteY40" fmla="*/ 556134 h 556134"/>
                <a:gd name="connsiteX41" fmla="*/ 1510101 w 4246346"/>
                <a:gd name="connsiteY41" fmla="*/ 279707 h 556134"/>
                <a:gd name="connsiteX42" fmla="*/ 1777265 w 4246346"/>
                <a:gd name="connsiteY42" fmla="*/ 0 h 556134"/>
                <a:gd name="connsiteX43" fmla="*/ 2034067 w 4246346"/>
                <a:gd name="connsiteY43" fmla="*/ 277526 h 556134"/>
                <a:gd name="connsiteX44" fmla="*/ 1657314 w 4246346"/>
                <a:gd name="connsiteY44" fmla="*/ 228454 h 556134"/>
                <a:gd name="connsiteX45" fmla="*/ 1891218 w 4246346"/>
                <a:gd name="connsiteY45" fmla="*/ 228454 h 556134"/>
                <a:gd name="connsiteX46" fmla="*/ 1776173 w 4246346"/>
                <a:gd name="connsiteY46" fmla="*/ 122682 h 556134"/>
                <a:gd name="connsiteX47" fmla="*/ 1657314 w 4246346"/>
                <a:gd name="connsiteY47" fmla="*/ 228454 h 556134"/>
                <a:gd name="connsiteX48" fmla="*/ 2973424 w 4246346"/>
                <a:gd name="connsiteY48" fmla="*/ 206099 h 556134"/>
                <a:gd name="connsiteX49" fmla="*/ 2973424 w 4246346"/>
                <a:gd name="connsiteY49" fmla="*/ 542506 h 556134"/>
                <a:gd name="connsiteX50" fmla="*/ 2831664 w 4246346"/>
                <a:gd name="connsiteY50" fmla="*/ 542506 h 556134"/>
                <a:gd name="connsiteX51" fmla="*/ 2831664 w 4246346"/>
                <a:gd name="connsiteY51" fmla="*/ 251896 h 556134"/>
                <a:gd name="connsiteX52" fmla="*/ 2728616 w 4246346"/>
                <a:gd name="connsiteY52" fmla="*/ 133584 h 556134"/>
                <a:gd name="connsiteX53" fmla="*/ 2616843 w 4246346"/>
                <a:gd name="connsiteY53" fmla="*/ 252990 h 556134"/>
                <a:gd name="connsiteX54" fmla="*/ 2616843 w 4246346"/>
                <a:gd name="connsiteY54" fmla="*/ 542506 h 556134"/>
                <a:gd name="connsiteX55" fmla="*/ 2474538 w 4246346"/>
                <a:gd name="connsiteY55" fmla="*/ 542506 h 556134"/>
                <a:gd name="connsiteX56" fmla="*/ 2474538 w 4246346"/>
                <a:gd name="connsiteY56" fmla="*/ 251896 h 556134"/>
                <a:gd name="connsiteX57" fmla="*/ 2371490 w 4246346"/>
                <a:gd name="connsiteY57" fmla="*/ 133584 h 556134"/>
                <a:gd name="connsiteX58" fmla="*/ 2259717 w 4246346"/>
                <a:gd name="connsiteY58" fmla="*/ 252990 h 556134"/>
                <a:gd name="connsiteX59" fmla="*/ 2259717 w 4246346"/>
                <a:gd name="connsiteY59" fmla="*/ 542506 h 556134"/>
                <a:gd name="connsiteX60" fmla="*/ 2117412 w 4246346"/>
                <a:gd name="connsiteY60" fmla="*/ 542506 h 556134"/>
                <a:gd name="connsiteX61" fmla="*/ 2117412 w 4246346"/>
                <a:gd name="connsiteY61" fmla="*/ 14178 h 556134"/>
                <a:gd name="connsiteX62" fmla="*/ 2255900 w 4246346"/>
                <a:gd name="connsiteY62" fmla="*/ 14178 h 556134"/>
                <a:gd name="connsiteX63" fmla="*/ 2255900 w 4246346"/>
                <a:gd name="connsiteY63" fmla="*/ 76335 h 556134"/>
                <a:gd name="connsiteX64" fmla="*/ 2411292 w 4246346"/>
                <a:gd name="connsiteY64" fmla="*/ 0 h 556134"/>
                <a:gd name="connsiteX65" fmla="*/ 2585766 w 4246346"/>
                <a:gd name="connsiteY65" fmla="*/ 90513 h 556134"/>
                <a:gd name="connsiteX66" fmla="*/ 2765145 w 4246346"/>
                <a:gd name="connsiteY66" fmla="*/ 0 h 556134"/>
                <a:gd name="connsiteX67" fmla="*/ 2973424 w 4246346"/>
                <a:gd name="connsiteY67" fmla="*/ 206099 h 556134"/>
                <a:gd name="connsiteX68" fmla="*/ 3624316 w 4246346"/>
                <a:gd name="connsiteY68" fmla="*/ 278070 h 556134"/>
                <a:gd name="connsiteX69" fmla="*/ 3338071 w 4246346"/>
                <a:gd name="connsiteY69" fmla="*/ 556134 h 556134"/>
                <a:gd name="connsiteX70" fmla="*/ 3052915 w 4246346"/>
                <a:gd name="connsiteY70" fmla="*/ 278070 h 556134"/>
                <a:gd name="connsiteX71" fmla="*/ 3338071 w 4246346"/>
                <a:gd name="connsiteY71" fmla="*/ 0 h 556134"/>
                <a:gd name="connsiteX72" fmla="*/ 3624316 w 4246346"/>
                <a:gd name="connsiteY72" fmla="*/ 278070 h 556134"/>
                <a:gd name="connsiteX73" fmla="*/ 3197947 w 4246346"/>
                <a:gd name="connsiteY73" fmla="*/ 278070 h 556134"/>
                <a:gd name="connsiteX74" fmla="*/ 3338071 w 4246346"/>
                <a:gd name="connsiteY74" fmla="*/ 423644 h 556134"/>
                <a:gd name="connsiteX75" fmla="*/ 3478741 w 4246346"/>
                <a:gd name="connsiteY75" fmla="*/ 278070 h 556134"/>
                <a:gd name="connsiteX76" fmla="*/ 3338071 w 4246346"/>
                <a:gd name="connsiteY76" fmla="*/ 132490 h 556134"/>
                <a:gd name="connsiteX77" fmla="*/ 3197947 w 4246346"/>
                <a:gd name="connsiteY77" fmla="*/ 278070 h 556134"/>
                <a:gd name="connsiteX78" fmla="*/ 4246347 w 4246346"/>
                <a:gd name="connsiteY78" fmla="*/ 278070 h 556134"/>
                <a:gd name="connsiteX79" fmla="*/ 3960101 w 4246346"/>
                <a:gd name="connsiteY79" fmla="*/ 556134 h 556134"/>
                <a:gd name="connsiteX80" fmla="*/ 3674945 w 4246346"/>
                <a:gd name="connsiteY80" fmla="*/ 278070 h 556134"/>
                <a:gd name="connsiteX81" fmla="*/ 3960101 w 4246346"/>
                <a:gd name="connsiteY81" fmla="*/ 0 h 556134"/>
                <a:gd name="connsiteX82" fmla="*/ 4246347 w 4246346"/>
                <a:gd name="connsiteY82" fmla="*/ 278070 h 556134"/>
                <a:gd name="connsiteX83" fmla="*/ 3819977 w 4246346"/>
                <a:gd name="connsiteY83" fmla="*/ 278070 h 556134"/>
                <a:gd name="connsiteX84" fmla="*/ 3960101 w 4246346"/>
                <a:gd name="connsiteY84" fmla="*/ 423644 h 556134"/>
                <a:gd name="connsiteX85" fmla="*/ 4100771 w 4246346"/>
                <a:gd name="connsiteY85" fmla="*/ 278070 h 556134"/>
                <a:gd name="connsiteX86" fmla="*/ 3960101 w 4246346"/>
                <a:gd name="connsiteY86" fmla="*/ 132490 h 556134"/>
                <a:gd name="connsiteX87" fmla="*/ 3819977 w 4246346"/>
                <a:gd name="connsiteY87" fmla="*/ 278070 h 55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4246346" h="556134">
                  <a:moveTo>
                    <a:pt x="856012" y="206099"/>
                  </a:moveTo>
                  <a:lnTo>
                    <a:pt x="856012" y="542506"/>
                  </a:lnTo>
                  <a:lnTo>
                    <a:pt x="714251" y="542506"/>
                  </a:lnTo>
                  <a:lnTo>
                    <a:pt x="714251" y="251896"/>
                  </a:lnTo>
                  <a:cubicBezTo>
                    <a:pt x="714251" y="175568"/>
                    <a:pt x="675540" y="133584"/>
                    <a:pt x="611203" y="133584"/>
                  </a:cubicBezTo>
                  <a:cubicBezTo>
                    <a:pt x="550138" y="133584"/>
                    <a:pt x="499430" y="173386"/>
                    <a:pt x="499430" y="252990"/>
                  </a:cubicBezTo>
                  <a:lnTo>
                    <a:pt x="499430" y="542506"/>
                  </a:lnTo>
                  <a:lnTo>
                    <a:pt x="357126" y="542506"/>
                  </a:lnTo>
                  <a:lnTo>
                    <a:pt x="357126" y="251896"/>
                  </a:lnTo>
                  <a:cubicBezTo>
                    <a:pt x="357126" y="175568"/>
                    <a:pt x="318960" y="133584"/>
                    <a:pt x="254078" y="133584"/>
                  </a:cubicBezTo>
                  <a:cubicBezTo>
                    <a:pt x="193012" y="133584"/>
                    <a:pt x="142305" y="173386"/>
                    <a:pt x="142305" y="252990"/>
                  </a:cubicBezTo>
                  <a:lnTo>
                    <a:pt x="142305" y="542506"/>
                  </a:lnTo>
                  <a:lnTo>
                    <a:pt x="0" y="542506"/>
                  </a:lnTo>
                  <a:lnTo>
                    <a:pt x="0" y="14178"/>
                  </a:lnTo>
                  <a:lnTo>
                    <a:pt x="138488" y="14178"/>
                  </a:lnTo>
                  <a:lnTo>
                    <a:pt x="138488" y="76335"/>
                  </a:lnTo>
                  <a:cubicBezTo>
                    <a:pt x="176109" y="20173"/>
                    <a:pt x="233903" y="0"/>
                    <a:pt x="293880" y="0"/>
                  </a:cubicBezTo>
                  <a:cubicBezTo>
                    <a:pt x="370211" y="0"/>
                    <a:pt x="432913" y="34351"/>
                    <a:pt x="468353" y="90513"/>
                  </a:cubicBezTo>
                  <a:cubicBezTo>
                    <a:pt x="509244" y="23449"/>
                    <a:pt x="578488" y="0"/>
                    <a:pt x="647732" y="0"/>
                  </a:cubicBezTo>
                  <a:cubicBezTo>
                    <a:pt x="772046" y="0"/>
                    <a:pt x="856012" y="83424"/>
                    <a:pt x="856012" y="206099"/>
                  </a:cubicBezTo>
                  <a:close/>
                  <a:moveTo>
                    <a:pt x="1459469" y="277526"/>
                  </a:moveTo>
                  <a:cubicBezTo>
                    <a:pt x="1459504" y="293559"/>
                    <a:pt x="1458594" y="309580"/>
                    <a:pt x="1456744" y="325505"/>
                  </a:cubicBezTo>
                  <a:lnTo>
                    <a:pt x="1082171" y="325505"/>
                  </a:lnTo>
                  <a:cubicBezTo>
                    <a:pt x="1097436" y="401839"/>
                    <a:pt x="1150869" y="435096"/>
                    <a:pt x="1217933" y="435096"/>
                  </a:cubicBezTo>
                  <a:cubicBezTo>
                    <a:pt x="1263732" y="435096"/>
                    <a:pt x="1313348" y="416555"/>
                    <a:pt x="1351514" y="384392"/>
                  </a:cubicBezTo>
                  <a:lnTo>
                    <a:pt x="1434935" y="475986"/>
                  </a:lnTo>
                  <a:cubicBezTo>
                    <a:pt x="1374960" y="531054"/>
                    <a:pt x="1298627" y="556134"/>
                    <a:pt x="1209754" y="556134"/>
                  </a:cubicBezTo>
                  <a:cubicBezTo>
                    <a:pt x="1047822" y="556134"/>
                    <a:pt x="935503" y="445999"/>
                    <a:pt x="935503" y="279708"/>
                  </a:cubicBezTo>
                  <a:cubicBezTo>
                    <a:pt x="935503" y="113411"/>
                    <a:pt x="1044549" y="0"/>
                    <a:pt x="1202666" y="0"/>
                  </a:cubicBezTo>
                  <a:cubicBezTo>
                    <a:pt x="1354785" y="0"/>
                    <a:pt x="1458924" y="112867"/>
                    <a:pt x="1459469" y="277526"/>
                  </a:cubicBezTo>
                  <a:close/>
                  <a:moveTo>
                    <a:pt x="1082716" y="228454"/>
                  </a:moveTo>
                  <a:lnTo>
                    <a:pt x="1316619" y="228454"/>
                  </a:lnTo>
                  <a:cubicBezTo>
                    <a:pt x="1303534" y="160846"/>
                    <a:pt x="1262641" y="122682"/>
                    <a:pt x="1201575" y="122682"/>
                  </a:cubicBezTo>
                  <a:cubicBezTo>
                    <a:pt x="1134513" y="122682"/>
                    <a:pt x="1095256" y="163028"/>
                    <a:pt x="1082716" y="228454"/>
                  </a:cubicBezTo>
                  <a:close/>
                  <a:moveTo>
                    <a:pt x="2034067" y="277526"/>
                  </a:moveTo>
                  <a:cubicBezTo>
                    <a:pt x="2034102" y="293559"/>
                    <a:pt x="2033192" y="309579"/>
                    <a:pt x="2031342" y="325505"/>
                  </a:cubicBezTo>
                  <a:lnTo>
                    <a:pt x="1656769" y="325505"/>
                  </a:lnTo>
                  <a:cubicBezTo>
                    <a:pt x="1672035" y="401839"/>
                    <a:pt x="1725468" y="435096"/>
                    <a:pt x="1792532" y="435096"/>
                  </a:cubicBezTo>
                  <a:cubicBezTo>
                    <a:pt x="1838330" y="435096"/>
                    <a:pt x="1887947" y="416555"/>
                    <a:pt x="1926113" y="384392"/>
                  </a:cubicBezTo>
                  <a:lnTo>
                    <a:pt x="2009533" y="475986"/>
                  </a:lnTo>
                  <a:cubicBezTo>
                    <a:pt x="1949558" y="531054"/>
                    <a:pt x="1873225" y="556134"/>
                    <a:pt x="1784353" y="556134"/>
                  </a:cubicBezTo>
                  <a:cubicBezTo>
                    <a:pt x="1622420" y="556134"/>
                    <a:pt x="1510101" y="445998"/>
                    <a:pt x="1510101" y="279707"/>
                  </a:cubicBezTo>
                  <a:cubicBezTo>
                    <a:pt x="1510101" y="113411"/>
                    <a:pt x="1619147" y="0"/>
                    <a:pt x="1777265" y="0"/>
                  </a:cubicBezTo>
                  <a:cubicBezTo>
                    <a:pt x="1929383" y="0"/>
                    <a:pt x="2033522" y="112867"/>
                    <a:pt x="2034067" y="277526"/>
                  </a:cubicBezTo>
                  <a:close/>
                  <a:moveTo>
                    <a:pt x="1657314" y="228454"/>
                  </a:moveTo>
                  <a:lnTo>
                    <a:pt x="1891218" y="228454"/>
                  </a:lnTo>
                  <a:cubicBezTo>
                    <a:pt x="1878132" y="160846"/>
                    <a:pt x="1837239" y="122682"/>
                    <a:pt x="1776173" y="122682"/>
                  </a:cubicBezTo>
                  <a:cubicBezTo>
                    <a:pt x="1709111" y="122682"/>
                    <a:pt x="1669855" y="163028"/>
                    <a:pt x="1657314" y="228454"/>
                  </a:cubicBezTo>
                  <a:close/>
                  <a:moveTo>
                    <a:pt x="2973424" y="206099"/>
                  </a:moveTo>
                  <a:lnTo>
                    <a:pt x="2973424" y="542506"/>
                  </a:lnTo>
                  <a:lnTo>
                    <a:pt x="2831664" y="542506"/>
                  </a:lnTo>
                  <a:lnTo>
                    <a:pt x="2831664" y="251896"/>
                  </a:lnTo>
                  <a:cubicBezTo>
                    <a:pt x="2831664" y="175568"/>
                    <a:pt x="2792952" y="133584"/>
                    <a:pt x="2728616" y="133584"/>
                  </a:cubicBezTo>
                  <a:cubicBezTo>
                    <a:pt x="2667550" y="133584"/>
                    <a:pt x="2616843" y="173386"/>
                    <a:pt x="2616843" y="252990"/>
                  </a:cubicBezTo>
                  <a:lnTo>
                    <a:pt x="2616843" y="542506"/>
                  </a:lnTo>
                  <a:lnTo>
                    <a:pt x="2474538" y="542506"/>
                  </a:lnTo>
                  <a:lnTo>
                    <a:pt x="2474538" y="251896"/>
                  </a:lnTo>
                  <a:cubicBezTo>
                    <a:pt x="2474538" y="175568"/>
                    <a:pt x="2436372" y="133584"/>
                    <a:pt x="2371490" y="133584"/>
                  </a:cubicBezTo>
                  <a:cubicBezTo>
                    <a:pt x="2310424" y="133584"/>
                    <a:pt x="2259717" y="173386"/>
                    <a:pt x="2259717" y="252990"/>
                  </a:cubicBezTo>
                  <a:lnTo>
                    <a:pt x="2259717" y="542506"/>
                  </a:lnTo>
                  <a:lnTo>
                    <a:pt x="2117412" y="542506"/>
                  </a:lnTo>
                  <a:lnTo>
                    <a:pt x="2117412" y="14178"/>
                  </a:lnTo>
                  <a:lnTo>
                    <a:pt x="2255900" y="14178"/>
                  </a:lnTo>
                  <a:lnTo>
                    <a:pt x="2255900" y="76335"/>
                  </a:lnTo>
                  <a:cubicBezTo>
                    <a:pt x="2293521" y="20173"/>
                    <a:pt x="2351316" y="0"/>
                    <a:pt x="2411292" y="0"/>
                  </a:cubicBezTo>
                  <a:cubicBezTo>
                    <a:pt x="2487623" y="0"/>
                    <a:pt x="2550326" y="34351"/>
                    <a:pt x="2585766" y="90513"/>
                  </a:cubicBezTo>
                  <a:cubicBezTo>
                    <a:pt x="2626657" y="23449"/>
                    <a:pt x="2695901" y="0"/>
                    <a:pt x="2765145" y="0"/>
                  </a:cubicBezTo>
                  <a:cubicBezTo>
                    <a:pt x="2889458" y="0"/>
                    <a:pt x="2973424" y="83424"/>
                    <a:pt x="2973424" y="206099"/>
                  </a:cubicBezTo>
                  <a:close/>
                  <a:moveTo>
                    <a:pt x="3624316" y="278070"/>
                  </a:moveTo>
                  <a:cubicBezTo>
                    <a:pt x="3624316" y="437278"/>
                    <a:pt x="3502730" y="556134"/>
                    <a:pt x="3338071" y="556134"/>
                  </a:cubicBezTo>
                  <a:cubicBezTo>
                    <a:pt x="3173957" y="556134"/>
                    <a:pt x="3052915" y="437278"/>
                    <a:pt x="3052915" y="278070"/>
                  </a:cubicBezTo>
                  <a:cubicBezTo>
                    <a:pt x="3052915" y="118862"/>
                    <a:pt x="3173957" y="0"/>
                    <a:pt x="3338071" y="0"/>
                  </a:cubicBezTo>
                  <a:cubicBezTo>
                    <a:pt x="3502730" y="0"/>
                    <a:pt x="3624316" y="118862"/>
                    <a:pt x="3624316" y="278070"/>
                  </a:cubicBezTo>
                  <a:close/>
                  <a:moveTo>
                    <a:pt x="3197947" y="278070"/>
                  </a:moveTo>
                  <a:cubicBezTo>
                    <a:pt x="3197947" y="363669"/>
                    <a:pt x="3257922" y="423644"/>
                    <a:pt x="3338071" y="423644"/>
                  </a:cubicBezTo>
                  <a:cubicBezTo>
                    <a:pt x="3418220" y="423644"/>
                    <a:pt x="3478741" y="363669"/>
                    <a:pt x="3478741" y="278070"/>
                  </a:cubicBezTo>
                  <a:cubicBezTo>
                    <a:pt x="3478741" y="192471"/>
                    <a:pt x="3418220" y="132490"/>
                    <a:pt x="3338071" y="132490"/>
                  </a:cubicBezTo>
                  <a:cubicBezTo>
                    <a:pt x="3257922" y="132490"/>
                    <a:pt x="3197947" y="192471"/>
                    <a:pt x="3197947" y="278070"/>
                  </a:cubicBezTo>
                  <a:close/>
                  <a:moveTo>
                    <a:pt x="4246347" y="278070"/>
                  </a:moveTo>
                  <a:cubicBezTo>
                    <a:pt x="4246347" y="437278"/>
                    <a:pt x="4124760" y="556134"/>
                    <a:pt x="3960101" y="556134"/>
                  </a:cubicBezTo>
                  <a:cubicBezTo>
                    <a:pt x="3795988" y="556134"/>
                    <a:pt x="3674945" y="437278"/>
                    <a:pt x="3674945" y="278070"/>
                  </a:cubicBezTo>
                  <a:cubicBezTo>
                    <a:pt x="3674945" y="118862"/>
                    <a:pt x="3795988" y="0"/>
                    <a:pt x="3960101" y="0"/>
                  </a:cubicBezTo>
                  <a:cubicBezTo>
                    <a:pt x="4124760" y="0"/>
                    <a:pt x="4246347" y="118862"/>
                    <a:pt x="4246347" y="278070"/>
                  </a:cubicBezTo>
                  <a:close/>
                  <a:moveTo>
                    <a:pt x="3819977" y="278070"/>
                  </a:moveTo>
                  <a:cubicBezTo>
                    <a:pt x="3819977" y="363669"/>
                    <a:pt x="3879952" y="423644"/>
                    <a:pt x="3960101" y="423644"/>
                  </a:cubicBezTo>
                  <a:cubicBezTo>
                    <a:pt x="4040251" y="423644"/>
                    <a:pt x="4100771" y="363669"/>
                    <a:pt x="4100771" y="278070"/>
                  </a:cubicBezTo>
                  <a:cubicBezTo>
                    <a:pt x="4100771" y="192471"/>
                    <a:pt x="4040251" y="132490"/>
                    <a:pt x="3960101" y="132490"/>
                  </a:cubicBezTo>
                  <a:cubicBezTo>
                    <a:pt x="3879952" y="132490"/>
                    <a:pt x="3819977" y="192471"/>
                    <a:pt x="3819977" y="278070"/>
                  </a:cubicBez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Freeform: Shape 5">
              <a:extLst>
                <a:ext uri="{FF2B5EF4-FFF2-40B4-BE49-F238E27FC236}">
                  <a16:creationId xmlns:a16="http://schemas.microsoft.com/office/drawing/2014/main" id="{416E1DE1-99B8-430C-9FA9-DC91FCC22B7E}"/>
                </a:ext>
              </a:extLst>
            </p:cNvPr>
            <p:cNvSpPr/>
            <p:nvPr/>
          </p:nvSpPr>
          <p:spPr>
            <a:xfrm>
              <a:off x="3965265" y="4309700"/>
              <a:ext cx="4261192" cy="171312"/>
            </a:xfrm>
            <a:custGeom>
              <a:avLst/>
              <a:gdLst>
                <a:gd name="connsiteX0" fmla="*/ 150905 w 4261192"/>
                <a:gd name="connsiteY0" fmla="*/ 2726 h 171312"/>
                <a:gd name="connsiteX1" fmla="*/ 94878 w 4261192"/>
                <a:gd name="connsiteY1" fmla="*/ 168554 h 171312"/>
                <a:gd name="connsiteX2" fmla="*/ 56027 w 4261192"/>
                <a:gd name="connsiteY2" fmla="*/ 168554 h 171312"/>
                <a:gd name="connsiteX3" fmla="*/ 0 w 4261192"/>
                <a:gd name="connsiteY3" fmla="*/ 2726 h 171312"/>
                <a:gd name="connsiteX4" fmla="*/ 34351 w 4261192"/>
                <a:gd name="connsiteY4" fmla="*/ 2726 h 171312"/>
                <a:gd name="connsiteX5" fmla="*/ 75689 w 4261192"/>
                <a:gd name="connsiteY5" fmla="*/ 133254 h 171312"/>
                <a:gd name="connsiteX6" fmla="*/ 117265 w 4261192"/>
                <a:gd name="connsiteY6" fmla="*/ 2726 h 171312"/>
                <a:gd name="connsiteX7" fmla="*/ 275952 w 4261192"/>
                <a:gd name="connsiteY7" fmla="*/ 138468 h 171312"/>
                <a:gd name="connsiteX8" fmla="*/ 275952 w 4261192"/>
                <a:gd name="connsiteY8" fmla="*/ 168554 h 171312"/>
                <a:gd name="connsiteX9" fmla="*/ 167688 w 4261192"/>
                <a:gd name="connsiteY9" fmla="*/ 168554 h 171312"/>
                <a:gd name="connsiteX10" fmla="*/ 167688 w 4261192"/>
                <a:gd name="connsiteY10" fmla="*/ 2726 h 171312"/>
                <a:gd name="connsiteX11" fmla="*/ 200144 w 4261192"/>
                <a:gd name="connsiteY11" fmla="*/ 2726 h 171312"/>
                <a:gd name="connsiteX12" fmla="*/ 200144 w 4261192"/>
                <a:gd name="connsiteY12" fmla="*/ 138468 h 171312"/>
                <a:gd name="connsiteX13" fmla="*/ 389730 w 4261192"/>
                <a:gd name="connsiteY13" fmla="*/ 131003 h 171312"/>
                <a:gd name="connsiteX14" fmla="*/ 328728 w 4261192"/>
                <a:gd name="connsiteY14" fmla="*/ 131003 h 171312"/>
                <a:gd name="connsiteX15" fmla="*/ 316646 w 4261192"/>
                <a:gd name="connsiteY15" fmla="*/ 168554 h 171312"/>
                <a:gd name="connsiteX16" fmla="*/ 283006 w 4261192"/>
                <a:gd name="connsiteY16" fmla="*/ 168554 h 171312"/>
                <a:gd name="connsiteX17" fmla="*/ 340336 w 4261192"/>
                <a:gd name="connsiteY17" fmla="*/ 2726 h 171312"/>
                <a:gd name="connsiteX18" fmla="*/ 378713 w 4261192"/>
                <a:gd name="connsiteY18" fmla="*/ 2726 h 171312"/>
                <a:gd name="connsiteX19" fmla="*/ 436044 w 4261192"/>
                <a:gd name="connsiteY19" fmla="*/ 168554 h 171312"/>
                <a:gd name="connsiteX20" fmla="*/ 401812 w 4261192"/>
                <a:gd name="connsiteY20" fmla="*/ 168554 h 171312"/>
                <a:gd name="connsiteX21" fmla="*/ 380135 w 4261192"/>
                <a:gd name="connsiteY21" fmla="*/ 101513 h 171312"/>
                <a:gd name="connsiteX22" fmla="*/ 359169 w 4261192"/>
                <a:gd name="connsiteY22" fmla="*/ 36602 h 171312"/>
                <a:gd name="connsiteX23" fmla="*/ 338322 w 4261192"/>
                <a:gd name="connsiteY23" fmla="*/ 101513 h 171312"/>
                <a:gd name="connsiteX24" fmla="*/ 546522 w 4261192"/>
                <a:gd name="connsiteY24" fmla="*/ 131003 h 171312"/>
                <a:gd name="connsiteX25" fmla="*/ 485520 w 4261192"/>
                <a:gd name="connsiteY25" fmla="*/ 131003 h 171312"/>
                <a:gd name="connsiteX26" fmla="*/ 473438 w 4261192"/>
                <a:gd name="connsiteY26" fmla="*/ 168554 h 171312"/>
                <a:gd name="connsiteX27" fmla="*/ 439798 w 4261192"/>
                <a:gd name="connsiteY27" fmla="*/ 168554 h 171312"/>
                <a:gd name="connsiteX28" fmla="*/ 497128 w 4261192"/>
                <a:gd name="connsiteY28" fmla="*/ 2726 h 171312"/>
                <a:gd name="connsiteX29" fmla="*/ 535505 w 4261192"/>
                <a:gd name="connsiteY29" fmla="*/ 2726 h 171312"/>
                <a:gd name="connsiteX30" fmla="*/ 592836 w 4261192"/>
                <a:gd name="connsiteY30" fmla="*/ 168554 h 171312"/>
                <a:gd name="connsiteX31" fmla="*/ 558603 w 4261192"/>
                <a:gd name="connsiteY31" fmla="*/ 168554 h 171312"/>
                <a:gd name="connsiteX32" fmla="*/ 536927 w 4261192"/>
                <a:gd name="connsiteY32" fmla="*/ 101513 h 171312"/>
                <a:gd name="connsiteX33" fmla="*/ 515961 w 4261192"/>
                <a:gd name="connsiteY33" fmla="*/ 36602 h 171312"/>
                <a:gd name="connsiteX34" fmla="*/ 495114 w 4261192"/>
                <a:gd name="connsiteY34" fmla="*/ 101513 h 171312"/>
                <a:gd name="connsiteX35" fmla="*/ 776277 w 4261192"/>
                <a:gd name="connsiteY35" fmla="*/ 168554 h 171312"/>
                <a:gd name="connsiteX36" fmla="*/ 744059 w 4261192"/>
                <a:gd name="connsiteY36" fmla="*/ 168554 h 171312"/>
                <a:gd name="connsiteX37" fmla="*/ 744059 w 4261192"/>
                <a:gd name="connsiteY37" fmla="*/ 46549 h 171312"/>
                <a:gd name="connsiteX38" fmla="*/ 709473 w 4261192"/>
                <a:gd name="connsiteY38" fmla="*/ 141905 h 171312"/>
                <a:gd name="connsiteX39" fmla="*/ 676544 w 4261192"/>
                <a:gd name="connsiteY39" fmla="*/ 141905 h 171312"/>
                <a:gd name="connsiteX40" fmla="*/ 641956 w 4261192"/>
                <a:gd name="connsiteY40" fmla="*/ 47024 h 171312"/>
                <a:gd name="connsiteX41" fmla="*/ 641956 w 4261192"/>
                <a:gd name="connsiteY41" fmla="*/ 168554 h 171312"/>
                <a:gd name="connsiteX42" fmla="*/ 609619 w 4261192"/>
                <a:gd name="connsiteY42" fmla="*/ 168554 h 171312"/>
                <a:gd name="connsiteX43" fmla="*/ 609619 w 4261192"/>
                <a:gd name="connsiteY43" fmla="*/ 2726 h 171312"/>
                <a:gd name="connsiteX44" fmla="*/ 655341 w 4261192"/>
                <a:gd name="connsiteY44" fmla="*/ 2726 h 171312"/>
                <a:gd name="connsiteX45" fmla="*/ 693007 w 4261192"/>
                <a:gd name="connsiteY45" fmla="*/ 103527 h 171312"/>
                <a:gd name="connsiteX46" fmla="*/ 730674 w 4261192"/>
                <a:gd name="connsiteY46" fmla="*/ 2726 h 171312"/>
                <a:gd name="connsiteX47" fmla="*/ 776277 w 4261192"/>
                <a:gd name="connsiteY47" fmla="*/ 2726 h 171312"/>
                <a:gd name="connsiteX48" fmla="*/ 907272 w 4261192"/>
                <a:gd name="connsiteY48" fmla="*/ 43945 h 171312"/>
                <a:gd name="connsiteX49" fmla="*/ 866879 w 4261192"/>
                <a:gd name="connsiteY49" fmla="*/ 30323 h 171312"/>
                <a:gd name="connsiteX50" fmla="*/ 839874 w 4261192"/>
                <a:gd name="connsiteY50" fmla="*/ 49275 h 171312"/>
                <a:gd name="connsiteX51" fmla="*/ 869368 w 4261192"/>
                <a:gd name="connsiteY51" fmla="*/ 69292 h 171312"/>
                <a:gd name="connsiteX52" fmla="*/ 879198 w 4261192"/>
                <a:gd name="connsiteY52" fmla="*/ 71543 h 171312"/>
                <a:gd name="connsiteX53" fmla="*/ 926105 w 4261192"/>
                <a:gd name="connsiteY53" fmla="*/ 118804 h 171312"/>
                <a:gd name="connsiteX54" fmla="*/ 863682 w 4261192"/>
                <a:gd name="connsiteY54" fmla="*/ 171158 h 171312"/>
                <a:gd name="connsiteX55" fmla="*/ 800429 w 4261192"/>
                <a:gd name="connsiteY55" fmla="*/ 148653 h 171312"/>
                <a:gd name="connsiteX56" fmla="*/ 819145 w 4261192"/>
                <a:gd name="connsiteY56" fmla="*/ 124256 h 171312"/>
                <a:gd name="connsiteX57" fmla="*/ 863682 w 4261192"/>
                <a:gd name="connsiteY57" fmla="*/ 141072 h 171312"/>
                <a:gd name="connsiteX58" fmla="*/ 891636 w 4261192"/>
                <a:gd name="connsiteY58" fmla="*/ 121883 h 171312"/>
                <a:gd name="connsiteX59" fmla="*/ 863208 w 4261192"/>
                <a:gd name="connsiteY59" fmla="*/ 101866 h 171312"/>
                <a:gd name="connsiteX60" fmla="*/ 852430 w 4261192"/>
                <a:gd name="connsiteY60" fmla="*/ 99499 h 171312"/>
                <a:gd name="connsiteX61" fmla="*/ 805760 w 4261192"/>
                <a:gd name="connsiteY61" fmla="*/ 50699 h 171312"/>
                <a:gd name="connsiteX62" fmla="*/ 866051 w 4261192"/>
                <a:gd name="connsiteY62" fmla="*/ 116 h 171312"/>
                <a:gd name="connsiteX63" fmla="*/ 924329 w 4261192"/>
                <a:gd name="connsiteY63" fmla="*/ 18952 h 171312"/>
                <a:gd name="connsiteX64" fmla="*/ 1032456 w 4261192"/>
                <a:gd name="connsiteY64" fmla="*/ 168554 h 171312"/>
                <a:gd name="connsiteX65" fmla="*/ 1000000 w 4261192"/>
                <a:gd name="connsiteY65" fmla="*/ 168554 h 171312"/>
                <a:gd name="connsiteX66" fmla="*/ 1000000 w 4261192"/>
                <a:gd name="connsiteY66" fmla="*/ 2726 h 171312"/>
                <a:gd name="connsiteX67" fmla="*/ 1032456 w 4261192"/>
                <a:gd name="connsiteY67" fmla="*/ 2726 h 171312"/>
                <a:gd name="connsiteX68" fmla="*/ 1197369 w 4261192"/>
                <a:gd name="connsiteY68" fmla="*/ 168554 h 171312"/>
                <a:gd name="connsiteX69" fmla="*/ 1166336 w 4261192"/>
                <a:gd name="connsiteY69" fmla="*/ 168554 h 171312"/>
                <a:gd name="connsiteX70" fmla="*/ 1094792 w 4261192"/>
                <a:gd name="connsiteY70" fmla="*/ 60762 h 171312"/>
                <a:gd name="connsiteX71" fmla="*/ 1094792 w 4261192"/>
                <a:gd name="connsiteY71" fmla="*/ 168554 h 171312"/>
                <a:gd name="connsiteX72" fmla="*/ 1062573 w 4261192"/>
                <a:gd name="connsiteY72" fmla="*/ 168554 h 171312"/>
                <a:gd name="connsiteX73" fmla="*/ 1062573 w 4261192"/>
                <a:gd name="connsiteY73" fmla="*/ 2726 h 171312"/>
                <a:gd name="connsiteX74" fmla="*/ 1093607 w 4261192"/>
                <a:gd name="connsiteY74" fmla="*/ 2726 h 171312"/>
                <a:gd name="connsiteX75" fmla="*/ 1165270 w 4261192"/>
                <a:gd name="connsiteY75" fmla="*/ 110749 h 171312"/>
                <a:gd name="connsiteX76" fmla="*/ 1165270 w 4261192"/>
                <a:gd name="connsiteY76" fmla="*/ 2726 h 171312"/>
                <a:gd name="connsiteX77" fmla="*/ 1197369 w 4261192"/>
                <a:gd name="connsiteY77" fmla="*/ 2726 h 171312"/>
                <a:gd name="connsiteX78" fmla="*/ 1328348 w 4261192"/>
                <a:gd name="connsiteY78" fmla="*/ 43945 h 171312"/>
                <a:gd name="connsiteX79" fmla="*/ 1287955 w 4261192"/>
                <a:gd name="connsiteY79" fmla="*/ 30323 h 171312"/>
                <a:gd name="connsiteX80" fmla="*/ 1260950 w 4261192"/>
                <a:gd name="connsiteY80" fmla="*/ 49275 h 171312"/>
                <a:gd name="connsiteX81" fmla="*/ 1290444 w 4261192"/>
                <a:gd name="connsiteY81" fmla="*/ 69292 h 171312"/>
                <a:gd name="connsiteX82" fmla="*/ 1300274 w 4261192"/>
                <a:gd name="connsiteY82" fmla="*/ 71543 h 171312"/>
                <a:gd name="connsiteX83" fmla="*/ 1347181 w 4261192"/>
                <a:gd name="connsiteY83" fmla="*/ 118804 h 171312"/>
                <a:gd name="connsiteX84" fmla="*/ 1284758 w 4261192"/>
                <a:gd name="connsiteY84" fmla="*/ 171158 h 171312"/>
                <a:gd name="connsiteX85" fmla="*/ 1221506 w 4261192"/>
                <a:gd name="connsiteY85" fmla="*/ 148653 h 171312"/>
                <a:gd name="connsiteX86" fmla="*/ 1240221 w 4261192"/>
                <a:gd name="connsiteY86" fmla="*/ 124256 h 171312"/>
                <a:gd name="connsiteX87" fmla="*/ 1284758 w 4261192"/>
                <a:gd name="connsiteY87" fmla="*/ 141072 h 171312"/>
                <a:gd name="connsiteX88" fmla="*/ 1312711 w 4261192"/>
                <a:gd name="connsiteY88" fmla="*/ 121883 h 171312"/>
                <a:gd name="connsiteX89" fmla="*/ 1284284 w 4261192"/>
                <a:gd name="connsiteY89" fmla="*/ 101866 h 171312"/>
                <a:gd name="connsiteX90" fmla="*/ 1273506 w 4261192"/>
                <a:gd name="connsiteY90" fmla="*/ 99499 h 171312"/>
                <a:gd name="connsiteX91" fmla="*/ 1226836 w 4261192"/>
                <a:gd name="connsiteY91" fmla="*/ 50699 h 171312"/>
                <a:gd name="connsiteX92" fmla="*/ 1287126 w 4261192"/>
                <a:gd name="connsiteY92" fmla="*/ 116 h 171312"/>
                <a:gd name="connsiteX93" fmla="*/ 1345404 w 4261192"/>
                <a:gd name="connsiteY93" fmla="*/ 18952 h 171312"/>
                <a:gd name="connsiteX94" fmla="*/ 1481580 w 4261192"/>
                <a:gd name="connsiteY94" fmla="*/ 32811 h 171312"/>
                <a:gd name="connsiteX95" fmla="*/ 1436214 w 4261192"/>
                <a:gd name="connsiteY95" fmla="*/ 32811 h 171312"/>
                <a:gd name="connsiteX96" fmla="*/ 1436214 w 4261192"/>
                <a:gd name="connsiteY96" fmla="*/ 168554 h 171312"/>
                <a:gd name="connsiteX97" fmla="*/ 1403759 w 4261192"/>
                <a:gd name="connsiteY97" fmla="*/ 168554 h 171312"/>
                <a:gd name="connsiteX98" fmla="*/ 1403759 w 4261192"/>
                <a:gd name="connsiteY98" fmla="*/ 32811 h 171312"/>
                <a:gd name="connsiteX99" fmla="*/ 1358393 w 4261192"/>
                <a:gd name="connsiteY99" fmla="*/ 32811 h 171312"/>
                <a:gd name="connsiteX100" fmla="*/ 1358393 w 4261192"/>
                <a:gd name="connsiteY100" fmla="*/ 2726 h 171312"/>
                <a:gd name="connsiteX101" fmla="*/ 1481580 w 4261192"/>
                <a:gd name="connsiteY101" fmla="*/ 2726 h 171312"/>
                <a:gd name="connsiteX102" fmla="*/ 1532226 w 4261192"/>
                <a:gd name="connsiteY102" fmla="*/ 168554 h 171312"/>
                <a:gd name="connsiteX103" fmla="*/ 1499770 w 4261192"/>
                <a:gd name="connsiteY103" fmla="*/ 168554 h 171312"/>
                <a:gd name="connsiteX104" fmla="*/ 1499770 w 4261192"/>
                <a:gd name="connsiteY104" fmla="*/ 2726 h 171312"/>
                <a:gd name="connsiteX105" fmla="*/ 1532226 w 4261192"/>
                <a:gd name="connsiteY105" fmla="*/ 2726 h 171312"/>
                <a:gd name="connsiteX106" fmla="*/ 1673451 w 4261192"/>
                <a:gd name="connsiteY106" fmla="*/ 32811 h 171312"/>
                <a:gd name="connsiteX107" fmla="*/ 1628085 w 4261192"/>
                <a:gd name="connsiteY107" fmla="*/ 32811 h 171312"/>
                <a:gd name="connsiteX108" fmla="*/ 1628085 w 4261192"/>
                <a:gd name="connsiteY108" fmla="*/ 168554 h 171312"/>
                <a:gd name="connsiteX109" fmla="*/ 1595629 w 4261192"/>
                <a:gd name="connsiteY109" fmla="*/ 168554 h 171312"/>
                <a:gd name="connsiteX110" fmla="*/ 1595629 w 4261192"/>
                <a:gd name="connsiteY110" fmla="*/ 32811 h 171312"/>
                <a:gd name="connsiteX111" fmla="*/ 1550263 w 4261192"/>
                <a:gd name="connsiteY111" fmla="*/ 32811 h 171312"/>
                <a:gd name="connsiteX112" fmla="*/ 1550263 w 4261192"/>
                <a:gd name="connsiteY112" fmla="*/ 2726 h 171312"/>
                <a:gd name="connsiteX113" fmla="*/ 1673451 w 4261192"/>
                <a:gd name="connsiteY113" fmla="*/ 2726 h 171312"/>
                <a:gd name="connsiteX114" fmla="*/ 1819330 w 4261192"/>
                <a:gd name="connsiteY114" fmla="*/ 107792 h 171312"/>
                <a:gd name="connsiteX115" fmla="*/ 1754776 w 4261192"/>
                <a:gd name="connsiteY115" fmla="*/ 171158 h 171312"/>
                <a:gd name="connsiteX116" fmla="*/ 1690102 w 4261192"/>
                <a:gd name="connsiteY116" fmla="*/ 107792 h 171312"/>
                <a:gd name="connsiteX117" fmla="*/ 1690102 w 4261192"/>
                <a:gd name="connsiteY117" fmla="*/ 2726 h 171312"/>
                <a:gd name="connsiteX118" fmla="*/ 1722558 w 4261192"/>
                <a:gd name="connsiteY118" fmla="*/ 2726 h 171312"/>
                <a:gd name="connsiteX119" fmla="*/ 1722558 w 4261192"/>
                <a:gd name="connsiteY119" fmla="*/ 106131 h 171312"/>
                <a:gd name="connsiteX120" fmla="*/ 1754776 w 4261192"/>
                <a:gd name="connsiteY120" fmla="*/ 139891 h 171312"/>
                <a:gd name="connsiteX121" fmla="*/ 1786995 w 4261192"/>
                <a:gd name="connsiteY121" fmla="*/ 106131 h 171312"/>
                <a:gd name="connsiteX122" fmla="*/ 1786995 w 4261192"/>
                <a:gd name="connsiteY122" fmla="*/ 2726 h 171312"/>
                <a:gd name="connsiteX123" fmla="*/ 1819330 w 4261192"/>
                <a:gd name="connsiteY123" fmla="*/ 2726 h 171312"/>
                <a:gd name="connsiteX124" fmla="*/ 1975766 w 4261192"/>
                <a:gd name="connsiteY124" fmla="*/ 107792 h 171312"/>
                <a:gd name="connsiteX125" fmla="*/ 1911212 w 4261192"/>
                <a:gd name="connsiteY125" fmla="*/ 171158 h 171312"/>
                <a:gd name="connsiteX126" fmla="*/ 1846538 w 4261192"/>
                <a:gd name="connsiteY126" fmla="*/ 107792 h 171312"/>
                <a:gd name="connsiteX127" fmla="*/ 1846538 w 4261192"/>
                <a:gd name="connsiteY127" fmla="*/ 2726 h 171312"/>
                <a:gd name="connsiteX128" fmla="*/ 1878994 w 4261192"/>
                <a:gd name="connsiteY128" fmla="*/ 2726 h 171312"/>
                <a:gd name="connsiteX129" fmla="*/ 1878994 w 4261192"/>
                <a:gd name="connsiteY129" fmla="*/ 106131 h 171312"/>
                <a:gd name="connsiteX130" fmla="*/ 1911212 w 4261192"/>
                <a:gd name="connsiteY130" fmla="*/ 139891 h 171312"/>
                <a:gd name="connsiteX131" fmla="*/ 1943431 w 4261192"/>
                <a:gd name="connsiteY131" fmla="*/ 106131 h 171312"/>
                <a:gd name="connsiteX132" fmla="*/ 1943431 w 4261192"/>
                <a:gd name="connsiteY132" fmla="*/ 2726 h 171312"/>
                <a:gd name="connsiteX133" fmla="*/ 1975766 w 4261192"/>
                <a:gd name="connsiteY133" fmla="*/ 2726 h 171312"/>
                <a:gd name="connsiteX134" fmla="*/ 2115620 w 4261192"/>
                <a:gd name="connsiteY134" fmla="*/ 32811 h 171312"/>
                <a:gd name="connsiteX135" fmla="*/ 2070254 w 4261192"/>
                <a:gd name="connsiteY135" fmla="*/ 32811 h 171312"/>
                <a:gd name="connsiteX136" fmla="*/ 2070254 w 4261192"/>
                <a:gd name="connsiteY136" fmla="*/ 168554 h 171312"/>
                <a:gd name="connsiteX137" fmla="*/ 2037798 w 4261192"/>
                <a:gd name="connsiteY137" fmla="*/ 168554 h 171312"/>
                <a:gd name="connsiteX138" fmla="*/ 2037798 w 4261192"/>
                <a:gd name="connsiteY138" fmla="*/ 32811 h 171312"/>
                <a:gd name="connsiteX139" fmla="*/ 1992432 w 4261192"/>
                <a:gd name="connsiteY139" fmla="*/ 32811 h 171312"/>
                <a:gd name="connsiteX140" fmla="*/ 1992432 w 4261192"/>
                <a:gd name="connsiteY140" fmla="*/ 2726 h 171312"/>
                <a:gd name="connsiteX141" fmla="*/ 2115620 w 4261192"/>
                <a:gd name="connsiteY141" fmla="*/ 2726 h 171312"/>
                <a:gd name="connsiteX142" fmla="*/ 2315301 w 4261192"/>
                <a:gd name="connsiteY142" fmla="*/ 2726 h 171312"/>
                <a:gd name="connsiteX143" fmla="*/ 2259274 w 4261192"/>
                <a:gd name="connsiteY143" fmla="*/ 168554 h 171312"/>
                <a:gd name="connsiteX144" fmla="*/ 2220423 w 4261192"/>
                <a:gd name="connsiteY144" fmla="*/ 168554 h 171312"/>
                <a:gd name="connsiteX145" fmla="*/ 2164396 w 4261192"/>
                <a:gd name="connsiteY145" fmla="*/ 2726 h 171312"/>
                <a:gd name="connsiteX146" fmla="*/ 2198747 w 4261192"/>
                <a:gd name="connsiteY146" fmla="*/ 2726 h 171312"/>
                <a:gd name="connsiteX147" fmla="*/ 2240085 w 4261192"/>
                <a:gd name="connsiteY147" fmla="*/ 133254 h 171312"/>
                <a:gd name="connsiteX148" fmla="*/ 2281661 w 4261192"/>
                <a:gd name="connsiteY148" fmla="*/ 2726 h 171312"/>
                <a:gd name="connsiteX149" fmla="*/ 2473272 w 4261192"/>
                <a:gd name="connsiteY149" fmla="*/ 85640 h 171312"/>
                <a:gd name="connsiteX150" fmla="*/ 2396399 w 4261192"/>
                <a:gd name="connsiteY150" fmla="*/ 171279 h 171312"/>
                <a:gd name="connsiteX151" fmla="*/ 2319525 w 4261192"/>
                <a:gd name="connsiteY151" fmla="*/ 85640 h 171312"/>
                <a:gd name="connsiteX152" fmla="*/ 2396399 w 4261192"/>
                <a:gd name="connsiteY152" fmla="*/ 0 h 171312"/>
                <a:gd name="connsiteX153" fmla="*/ 2473272 w 4261192"/>
                <a:gd name="connsiteY153" fmla="*/ 85640 h 171312"/>
                <a:gd name="connsiteX154" fmla="*/ 2353165 w 4261192"/>
                <a:gd name="connsiteY154" fmla="*/ 85640 h 171312"/>
                <a:gd name="connsiteX155" fmla="*/ 2396399 w 4261192"/>
                <a:gd name="connsiteY155" fmla="*/ 139891 h 171312"/>
                <a:gd name="connsiteX156" fmla="*/ 2439633 w 4261192"/>
                <a:gd name="connsiteY156" fmla="*/ 85640 h 171312"/>
                <a:gd name="connsiteX157" fmla="*/ 2396399 w 4261192"/>
                <a:gd name="connsiteY157" fmla="*/ 31388 h 171312"/>
                <a:gd name="connsiteX158" fmla="*/ 2353164 w 4261192"/>
                <a:gd name="connsiteY158" fmla="*/ 85640 h 171312"/>
                <a:gd name="connsiteX159" fmla="*/ 2644881 w 4261192"/>
                <a:gd name="connsiteY159" fmla="*/ 85640 h 171312"/>
                <a:gd name="connsiteX160" fmla="*/ 2568008 w 4261192"/>
                <a:gd name="connsiteY160" fmla="*/ 171279 h 171312"/>
                <a:gd name="connsiteX161" fmla="*/ 2491134 w 4261192"/>
                <a:gd name="connsiteY161" fmla="*/ 85640 h 171312"/>
                <a:gd name="connsiteX162" fmla="*/ 2568008 w 4261192"/>
                <a:gd name="connsiteY162" fmla="*/ 0 h 171312"/>
                <a:gd name="connsiteX163" fmla="*/ 2644881 w 4261192"/>
                <a:gd name="connsiteY163" fmla="*/ 85640 h 171312"/>
                <a:gd name="connsiteX164" fmla="*/ 2524773 w 4261192"/>
                <a:gd name="connsiteY164" fmla="*/ 85640 h 171312"/>
                <a:gd name="connsiteX165" fmla="*/ 2568008 w 4261192"/>
                <a:gd name="connsiteY165" fmla="*/ 139891 h 171312"/>
                <a:gd name="connsiteX166" fmla="*/ 2611242 w 4261192"/>
                <a:gd name="connsiteY166" fmla="*/ 85640 h 171312"/>
                <a:gd name="connsiteX167" fmla="*/ 2568008 w 4261192"/>
                <a:gd name="connsiteY167" fmla="*/ 31388 h 171312"/>
                <a:gd name="connsiteX168" fmla="*/ 2524773 w 4261192"/>
                <a:gd name="connsiteY168" fmla="*/ 85640 h 171312"/>
                <a:gd name="connsiteX169" fmla="*/ 2709531 w 4261192"/>
                <a:gd name="connsiteY169" fmla="*/ 103290 h 171312"/>
                <a:gd name="connsiteX170" fmla="*/ 2701358 w 4261192"/>
                <a:gd name="connsiteY170" fmla="*/ 103290 h 171312"/>
                <a:gd name="connsiteX171" fmla="*/ 2701358 w 4261192"/>
                <a:gd name="connsiteY171" fmla="*/ 168554 h 171312"/>
                <a:gd name="connsiteX172" fmla="*/ 2668902 w 4261192"/>
                <a:gd name="connsiteY172" fmla="*/ 168554 h 171312"/>
                <a:gd name="connsiteX173" fmla="*/ 2668902 w 4261192"/>
                <a:gd name="connsiteY173" fmla="*/ 2726 h 171312"/>
                <a:gd name="connsiteX174" fmla="*/ 2730733 w 4261192"/>
                <a:gd name="connsiteY174" fmla="*/ 2726 h 171312"/>
                <a:gd name="connsiteX175" fmla="*/ 2788774 w 4261192"/>
                <a:gd name="connsiteY175" fmla="*/ 53893 h 171312"/>
                <a:gd name="connsiteX176" fmla="*/ 2744354 w 4261192"/>
                <a:gd name="connsiteY176" fmla="*/ 102340 h 171312"/>
                <a:gd name="connsiteX177" fmla="*/ 2790076 w 4261192"/>
                <a:gd name="connsiteY177" fmla="*/ 168554 h 171312"/>
                <a:gd name="connsiteX178" fmla="*/ 2751935 w 4261192"/>
                <a:gd name="connsiteY178" fmla="*/ 168554 h 171312"/>
                <a:gd name="connsiteX179" fmla="*/ 2701358 w 4261192"/>
                <a:gd name="connsiteY179" fmla="*/ 75692 h 171312"/>
                <a:gd name="connsiteX180" fmla="*/ 2730378 w 4261192"/>
                <a:gd name="connsiteY180" fmla="*/ 75692 h 171312"/>
                <a:gd name="connsiteX181" fmla="*/ 2755608 w 4261192"/>
                <a:gd name="connsiteY181" fmla="*/ 53893 h 171312"/>
                <a:gd name="connsiteX182" fmla="*/ 2730378 w 4261192"/>
                <a:gd name="connsiteY182" fmla="*/ 32453 h 171312"/>
                <a:gd name="connsiteX183" fmla="*/ 2701358 w 4261192"/>
                <a:gd name="connsiteY183" fmla="*/ 32453 h 171312"/>
                <a:gd name="connsiteX184" fmla="*/ 2994269 w 4261192"/>
                <a:gd name="connsiteY184" fmla="*/ 2726 h 171312"/>
                <a:gd name="connsiteX185" fmla="*/ 2994269 w 4261192"/>
                <a:gd name="connsiteY185" fmla="*/ 168554 h 171312"/>
                <a:gd name="connsiteX186" fmla="*/ 2961933 w 4261192"/>
                <a:gd name="connsiteY186" fmla="*/ 168554 h 171312"/>
                <a:gd name="connsiteX187" fmla="*/ 2961933 w 4261192"/>
                <a:gd name="connsiteY187" fmla="*/ 99852 h 171312"/>
                <a:gd name="connsiteX188" fmla="*/ 2895127 w 4261192"/>
                <a:gd name="connsiteY188" fmla="*/ 99852 h 171312"/>
                <a:gd name="connsiteX189" fmla="*/ 2895127 w 4261192"/>
                <a:gd name="connsiteY189" fmla="*/ 168554 h 171312"/>
                <a:gd name="connsiteX190" fmla="*/ 2862672 w 4261192"/>
                <a:gd name="connsiteY190" fmla="*/ 168554 h 171312"/>
                <a:gd name="connsiteX191" fmla="*/ 2862672 w 4261192"/>
                <a:gd name="connsiteY191" fmla="*/ 2726 h 171312"/>
                <a:gd name="connsiteX192" fmla="*/ 2895127 w 4261192"/>
                <a:gd name="connsiteY192" fmla="*/ 2726 h 171312"/>
                <a:gd name="connsiteX193" fmla="*/ 2895127 w 4261192"/>
                <a:gd name="connsiteY193" fmla="*/ 69888 h 171312"/>
                <a:gd name="connsiteX194" fmla="*/ 2961932 w 4261192"/>
                <a:gd name="connsiteY194" fmla="*/ 69888 h 171312"/>
                <a:gd name="connsiteX195" fmla="*/ 2961932 w 4261192"/>
                <a:gd name="connsiteY195" fmla="*/ 2726 h 171312"/>
                <a:gd name="connsiteX196" fmla="*/ 3134484 w 4261192"/>
                <a:gd name="connsiteY196" fmla="*/ 139058 h 171312"/>
                <a:gd name="connsiteX197" fmla="*/ 3134484 w 4261192"/>
                <a:gd name="connsiteY197" fmla="*/ 168554 h 171312"/>
                <a:gd name="connsiteX198" fmla="*/ 3024444 w 4261192"/>
                <a:gd name="connsiteY198" fmla="*/ 168554 h 171312"/>
                <a:gd name="connsiteX199" fmla="*/ 3024444 w 4261192"/>
                <a:gd name="connsiteY199" fmla="*/ 2726 h 171312"/>
                <a:gd name="connsiteX200" fmla="*/ 3134128 w 4261192"/>
                <a:gd name="connsiteY200" fmla="*/ 2726 h 171312"/>
                <a:gd name="connsiteX201" fmla="*/ 3134128 w 4261192"/>
                <a:gd name="connsiteY201" fmla="*/ 32216 h 171312"/>
                <a:gd name="connsiteX202" fmla="*/ 3056899 w 4261192"/>
                <a:gd name="connsiteY202" fmla="*/ 32216 h 171312"/>
                <a:gd name="connsiteX203" fmla="*/ 3056899 w 4261192"/>
                <a:gd name="connsiteY203" fmla="*/ 70119 h 171312"/>
                <a:gd name="connsiteX204" fmla="*/ 3130101 w 4261192"/>
                <a:gd name="connsiteY204" fmla="*/ 70119 h 171312"/>
                <a:gd name="connsiteX205" fmla="*/ 3130101 w 4261192"/>
                <a:gd name="connsiteY205" fmla="*/ 99615 h 171312"/>
                <a:gd name="connsiteX206" fmla="*/ 3056899 w 4261192"/>
                <a:gd name="connsiteY206" fmla="*/ 99615 h 171312"/>
                <a:gd name="connsiteX207" fmla="*/ 3056899 w 4261192"/>
                <a:gd name="connsiteY207" fmla="*/ 139058 h 171312"/>
                <a:gd name="connsiteX208" fmla="*/ 3272788 w 4261192"/>
                <a:gd name="connsiteY208" fmla="*/ 32811 h 171312"/>
                <a:gd name="connsiteX209" fmla="*/ 3227422 w 4261192"/>
                <a:gd name="connsiteY209" fmla="*/ 32811 h 171312"/>
                <a:gd name="connsiteX210" fmla="*/ 3227422 w 4261192"/>
                <a:gd name="connsiteY210" fmla="*/ 168554 h 171312"/>
                <a:gd name="connsiteX211" fmla="*/ 3194966 w 4261192"/>
                <a:gd name="connsiteY211" fmla="*/ 168554 h 171312"/>
                <a:gd name="connsiteX212" fmla="*/ 3194966 w 4261192"/>
                <a:gd name="connsiteY212" fmla="*/ 32811 h 171312"/>
                <a:gd name="connsiteX213" fmla="*/ 3149600 w 4261192"/>
                <a:gd name="connsiteY213" fmla="*/ 32811 h 171312"/>
                <a:gd name="connsiteX214" fmla="*/ 3149600 w 4261192"/>
                <a:gd name="connsiteY214" fmla="*/ 2726 h 171312"/>
                <a:gd name="connsiteX215" fmla="*/ 3272788 w 4261192"/>
                <a:gd name="connsiteY215" fmla="*/ 2726 h 171312"/>
                <a:gd name="connsiteX216" fmla="*/ 3429000 w 4261192"/>
                <a:gd name="connsiteY216" fmla="*/ 131003 h 171312"/>
                <a:gd name="connsiteX217" fmla="*/ 3367997 w 4261192"/>
                <a:gd name="connsiteY217" fmla="*/ 131003 h 171312"/>
                <a:gd name="connsiteX218" fmla="*/ 3355916 w 4261192"/>
                <a:gd name="connsiteY218" fmla="*/ 168554 h 171312"/>
                <a:gd name="connsiteX219" fmla="*/ 3322275 w 4261192"/>
                <a:gd name="connsiteY219" fmla="*/ 168554 h 171312"/>
                <a:gd name="connsiteX220" fmla="*/ 3379606 w 4261192"/>
                <a:gd name="connsiteY220" fmla="*/ 2726 h 171312"/>
                <a:gd name="connsiteX221" fmla="*/ 3417983 w 4261192"/>
                <a:gd name="connsiteY221" fmla="*/ 2726 h 171312"/>
                <a:gd name="connsiteX222" fmla="*/ 3475313 w 4261192"/>
                <a:gd name="connsiteY222" fmla="*/ 168554 h 171312"/>
                <a:gd name="connsiteX223" fmla="*/ 3441081 w 4261192"/>
                <a:gd name="connsiteY223" fmla="*/ 168554 h 171312"/>
                <a:gd name="connsiteX224" fmla="*/ 3419405 w 4261192"/>
                <a:gd name="connsiteY224" fmla="*/ 101513 h 171312"/>
                <a:gd name="connsiteX225" fmla="*/ 3398439 w 4261192"/>
                <a:gd name="connsiteY225" fmla="*/ 36602 h 171312"/>
                <a:gd name="connsiteX226" fmla="*/ 3377592 w 4261192"/>
                <a:gd name="connsiteY226" fmla="*/ 101513 h 171312"/>
                <a:gd name="connsiteX227" fmla="*/ 3532724 w 4261192"/>
                <a:gd name="connsiteY227" fmla="*/ 103290 h 171312"/>
                <a:gd name="connsiteX228" fmla="*/ 3524552 w 4261192"/>
                <a:gd name="connsiteY228" fmla="*/ 103290 h 171312"/>
                <a:gd name="connsiteX229" fmla="*/ 3524552 w 4261192"/>
                <a:gd name="connsiteY229" fmla="*/ 168554 h 171312"/>
                <a:gd name="connsiteX230" fmla="*/ 3492096 w 4261192"/>
                <a:gd name="connsiteY230" fmla="*/ 168554 h 171312"/>
                <a:gd name="connsiteX231" fmla="*/ 3492096 w 4261192"/>
                <a:gd name="connsiteY231" fmla="*/ 2726 h 171312"/>
                <a:gd name="connsiteX232" fmla="*/ 3553928 w 4261192"/>
                <a:gd name="connsiteY232" fmla="*/ 2726 h 171312"/>
                <a:gd name="connsiteX233" fmla="*/ 3611968 w 4261192"/>
                <a:gd name="connsiteY233" fmla="*/ 53893 h 171312"/>
                <a:gd name="connsiteX234" fmla="*/ 3567548 w 4261192"/>
                <a:gd name="connsiteY234" fmla="*/ 102340 h 171312"/>
                <a:gd name="connsiteX235" fmla="*/ 3613270 w 4261192"/>
                <a:gd name="connsiteY235" fmla="*/ 168554 h 171312"/>
                <a:gd name="connsiteX236" fmla="*/ 3575129 w 4261192"/>
                <a:gd name="connsiteY236" fmla="*/ 168554 h 171312"/>
                <a:gd name="connsiteX237" fmla="*/ 3524552 w 4261192"/>
                <a:gd name="connsiteY237" fmla="*/ 75692 h 171312"/>
                <a:gd name="connsiteX238" fmla="*/ 3553572 w 4261192"/>
                <a:gd name="connsiteY238" fmla="*/ 75692 h 171312"/>
                <a:gd name="connsiteX239" fmla="*/ 3578802 w 4261192"/>
                <a:gd name="connsiteY239" fmla="*/ 53893 h 171312"/>
                <a:gd name="connsiteX240" fmla="*/ 3553572 w 4261192"/>
                <a:gd name="connsiteY240" fmla="*/ 32453 h 171312"/>
                <a:gd name="connsiteX241" fmla="*/ 3524552 w 4261192"/>
                <a:gd name="connsiteY241" fmla="*/ 32453 h 171312"/>
                <a:gd name="connsiteX242" fmla="*/ 3769349 w 4261192"/>
                <a:gd name="connsiteY242" fmla="*/ 37429 h 171312"/>
                <a:gd name="connsiteX243" fmla="*/ 3741394 w 4261192"/>
                <a:gd name="connsiteY243" fmla="*/ 52712 h 171312"/>
                <a:gd name="connsiteX244" fmla="*/ 3705860 w 4261192"/>
                <a:gd name="connsiteY244" fmla="*/ 31388 h 171312"/>
                <a:gd name="connsiteX245" fmla="*/ 3663099 w 4261192"/>
                <a:gd name="connsiteY245" fmla="*/ 85640 h 171312"/>
                <a:gd name="connsiteX246" fmla="*/ 3705979 w 4261192"/>
                <a:gd name="connsiteY246" fmla="*/ 139891 h 171312"/>
                <a:gd name="connsiteX247" fmla="*/ 3741750 w 4261192"/>
                <a:gd name="connsiteY247" fmla="*/ 118688 h 171312"/>
                <a:gd name="connsiteX248" fmla="*/ 3768520 w 4261192"/>
                <a:gd name="connsiteY248" fmla="*/ 135626 h 171312"/>
                <a:gd name="connsiteX249" fmla="*/ 3705979 w 4261192"/>
                <a:gd name="connsiteY249" fmla="*/ 171279 h 171312"/>
                <a:gd name="connsiteX250" fmla="*/ 3629460 w 4261192"/>
                <a:gd name="connsiteY250" fmla="*/ 85640 h 171312"/>
                <a:gd name="connsiteX251" fmla="*/ 3705979 w 4261192"/>
                <a:gd name="connsiteY251" fmla="*/ 0 h 171312"/>
                <a:gd name="connsiteX252" fmla="*/ 3769349 w 4261192"/>
                <a:gd name="connsiteY252" fmla="*/ 37429 h 171312"/>
                <a:gd name="connsiteX253" fmla="*/ 3922825 w 4261192"/>
                <a:gd name="connsiteY253" fmla="*/ 2726 h 171312"/>
                <a:gd name="connsiteX254" fmla="*/ 3922825 w 4261192"/>
                <a:gd name="connsiteY254" fmla="*/ 168554 h 171312"/>
                <a:gd name="connsiteX255" fmla="*/ 3890488 w 4261192"/>
                <a:gd name="connsiteY255" fmla="*/ 168554 h 171312"/>
                <a:gd name="connsiteX256" fmla="*/ 3890488 w 4261192"/>
                <a:gd name="connsiteY256" fmla="*/ 99852 h 171312"/>
                <a:gd name="connsiteX257" fmla="*/ 3823683 w 4261192"/>
                <a:gd name="connsiteY257" fmla="*/ 99852 h 171312"/>
                <a:gd name="connsiteX258" fmla="*/ 3823683 w 4261192"/>
                <a:gd name="connsiteY258" fmla="*/ 168554 h 171312"/>
                <a:gd name="connsiteX259" fmla="*/ 3791228 w 4261192"/>
                <a:gd name="connsiteY259" fmla="*/ 168554 h 171312"/>
                <a:gd name="connsiteX260" fmla="*/ 3791228 w 4261192"/>
                <a:gd name="connsiteY260" fmla="*/ 2726 h 171312"/>
                <a:gd name="connsiteX261" fmla="*/ 3823683 w 4261192"/>
                <a:gd name="connsiteY261" fmla="*/ 2726 h 171312"/>
                <a:gd name="connsiteX262" fmla="*/ 3823683 w 4261192"/>
                <a:gd name="connsiteY262" fmla="*/ 69888 h 171312"/>
                <a:gd name="connsiteX263" fmla="*/ 3890488 w 4261192"/>
                <a:gd name="connsiteY263" fmla="*/ 69888 h 171312"/>
                <a:gd name="connsiteX264" fmla="*/ 3890488 w 4261192"/>
                <a:gd name="connsiteY264" fmla="*/ 2726 h 171312"/>
                <a:gd name="connsiteX265" fmla="*/ 3985455 w 4261192"/>
                <a:gd name="connsiteY265" fmla="*/ 168554 h 171312"/>
                <a:gd name="connsiteX266" fmla="*/ 3952999 w 4261192"/>
                <a:gd name="connsiteY266" fmla="*/ 168554 h 171312"/>
                <a:gd name="connsiteX267" fmla="*/ 3952999 w 4261192"/>
                <a:gd name="connsiteY267" fmla="*/ 2726 h 171312"/>
                <a:gd name="connsiteX268" fmla="*/ 3985455 w 4261192"/>
                <a:gd name="connsiteY268" fmla="*/ 2726 h 171312"/>
                <a:gd name="connsiteX269" fmla="*/ 4125612 w 4261192"/>
                <a:gd name="connsiteY269" fmla="*/ 139058 h 171312"/>
                <a:gd name="connsiteX270" fmla="*/ 4125612 w 4261192"/>
                <a:gd name="connsiteY270" fmla="*/ 168554 h 171312"/>
                <a:gd name="connsiteX271" fmla="*/ 4015572 w 4261192"/>
                <a:gd name="connsiteY271" fmla="*/ 168554 h 171312"/>
                <a:gd name="connsiteX272" fmla="*/ 4015572 w 4261192"/>
                <a:gd name="connsiteY272" fmla="*/ 2726 h 171312"/>
                <a:gd name="connsiteX273" fmla="*/ 4125256 w 4261192"/>
                <a:gd name="connsiteY273" fmla="*/ 2726 h 171312"/>
                <a:gd name="connsiteX274" fmla="*/ 4125256 w 4261192"/>
                <a:gd name="connsiteY274" fmla="*/ 32216 h 171312"/>
                <a:gd name="connsiteX275" fmla="*/ 4048028 w 4261192"/>
                <a:gd name="connsiteY275" fmla="*/ 32216 h 171312"/>
                <a:gd name="connsiteX276" fmla="*/ 4048028 w 4261192"/>
                <a:gd name="connsiteY276" fmla="*/ 70119 h 171312"/>
                <a:gd name="connsiteX277" fmla="*/ 4121230 w 4261192"/>
                <a:gd name="connsiteY277" fmla="*/ 70119 h 171312"/>
                <a:gd name="connsiteX278" fmla="*/ 4121230 w 4261192"/>
                <a:gd name="connsiteY278" fmla="*/ 99615 h 171312"/>
                <a:gd name="connsiteX279" fmla="*/ 4048028 w 4261192"/>
                <a:gd name="connsiteY279" fmla="*/ 99615 h 171312"/>
                <a:gd name="connsiteX280" fmla="*/ 4048028 w 4261192"/>
                <a:gd name="connsiteY280" fmla="*/ 139058 h 171312"/>
                <a:gd name="connsiteX281" fmla="*/ 4185266 w 4261192"/>
                <a:gd name="connsiteY281" fmla="*/ 32216 h 171312"/>
                <a:gd name="connsiteX282" fmla="*/ 4185266 w 4261192"/>
                <a:gd name="connsiteY282" fmla="*/ 71427 h 171312"/>
                <a:gd name="connsiteX283" fmla="*/ 4256217 w 4261192"/>
                <a:gd name="connsiteY283" fmla="*/ 71427 h 171312"/>
                <a:gd name="connsiteX284" fmla="*/ 4256217 w 4261192"/>
                <a:gd name="connsiteY284" fmla="*/ 100917 h 171312"/>
                <a:gd name="connsiteX285" fmla="*/ 4185266 w 4261192"/>
                <a:gd name="connsiteY285" fmla="*/ 100917 h 171312"/>
                <a:gd name="connsiteX286" fmla="*/ 4185266 w 4261192"/>
                <a:gd name="connsiteY286" fmla="*/ 168554 h 171312"/>
                <a:gd name="connsiteX287" fmla="*/ 4152810 w 4261192"/>
                <a:gd name="connsiteY287" fmla="*/ 168554 h 171312"/>
                <a:gd name="connsiteX288" fmla="*/ 4152810 w 4261192"/>
                <a:gd name="connsiteY288" fmla="*/ 2726 h 171312"/>
                <a:gd name="connsiteX289" fmla="*/ 4261192 w 4261192"/>
                <a:gd name="connsiteY289" fmla="*/ 2726 h 171312"/>
                <a:gd name="connsiteX290" fmla="*/ 4261192 w 4261192"/>
                <a:gd name="connsiteY290" fmla="*/ 32216 h 17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</a:cxnLst>
              <a:rect l="l" t="t" r="r" b="b"/>
              <a:pathLst>
                <a:path w="4261192" h="171312">
                  <a:moveTo>
                    <a:pt x="150905" y="2726"/>
                  </a:moveTo>
                  <a:lnTo>
                    <a:pt x="94878" y="168554"/>
                  </a:lnTo>
                  <a:lnTo>
                    <a:pt x="56027" y="168554"/>
                  </a:lnTo>
                  <a:lnTo>
                    <a:pt x="0" y="2726"/>
                  </a:lnTo>
                  <a:lnTo>
                    <a:pt x="34351" y="2726"/>
                  </a:lnTo>
                  <a:lnTo>
                    <a:pt x="75689" y="133254"/>
                  </a:lnTo>
                  <a:lnTo>
                    <a:pt x="117265" y="2726"/>
                  </a:lnTo>
                  <a:close/>
                  <a:moveTo>
                    <a:pt x="275952" y="138468"/>
                  </a:moveTo>
                  <a:lnTo>
                    <a:pt x="275952" y="168554"/>
                  </a:lnTo>
                  <a:lnTo>
                    <a:pt x="167688" y="168554"/>
                  </a:lnTo>
                  <a:lnTo>
                    <a:pt x="167688" y="2726"/>
                  </a:lnTo>
                  <a:lnTo>
                    <a:pt x="200144" y="2726"/>
                  </a:lnTo>
                  <a:lnTo>
                    <a:pt x="200144" y="138468"/>
                  </a:lnTo>
                  <a:close/>
                  <a:moveTo>
                    <a:pt x="389730" y="131003"/>
                  </a:moveTo>
                  <a:lnTo>
                    <a:pt x="328728" y="131003"/>
                  </a:lnTo>
                  <a:lnTo>
                    <a:pt x="316646" y="168554"/>
                  </a:lnTo>
                  <a:lnTo>
                    <a:pt x="283006" y="168554"/>
                  </a:lnTo>
                  <a:lnTo>
                    <a:pt x="340336" y="2726"/>
                  </a:lnTo>
                  <a:lnTo>
                    <a:pt x="378713" y="2726"/>
                  </a:lnTo>
                  <a:lnTo>
                    <a:pt x="436044" y="168554"/>
                  </a:lnTo>
                  <a:lnTo>
                    <a:pt x="401812" y="168554"/>
                  </a:lnTo>
                  <a:close/>
                  <a:moveTo>
                    <a:pt x="380135" y="101513"/>
                  </a:moveTo>
                  <a:lnTo>
                    <a:pt x="359169" y="36602"/>
                  </a:lnTo>
                  <a:lnTo>
                    <a:pt x="338322" y="101513"/>
                  </a:lnTo>
                  <a:close/>
                  <a:moveTo>
                    <a:pt x="546522" y="131003"/>
                  </a:moveTo>
                  <a:lnTo>
                    <a:pt x="485520" y="131003"/>
                  </a:lnTo>
                  <a:lnTo>
                    <a:pt x="473438" y="168554"/>
                  </a:lnTo>
                  <a:lnTo>
                    <a:pt x="439798" y="168554"/>
                  </a:lnTo>
                  <a:lnTo>
                    <a:pt x="497128" y="2726"/>
                  </a:lnTo>
                  <a:lnTo>
                    <a:pt x="535505" y="2726"/>
                  </a:lnTo>
                  <a:lnTo>
                    <a:pt x="592836" y="168554"/>
                  </a:lnTo>
                  <a:lnTo>
                    <a:pt x="558603" y="168554"/>
                  </a:lnTo>
                  <a:close/>
                  <a:moveTo>
                    <a:pt x="536927" y="101513"/>
                  </a:moveTo>
                  <a:lnTo>
                    <a:pt x="515961" y="36602"/>
                  </a:lnTo>
                  <a:lnTo>
                    <a:pt x="495114" y="101513"/>
                  </a:lnTo>
                  <a:close/>
                  <a:moveTo>
                    <a:pt x="776277" y="168554"/>
                  </a:moveTo>
                  <a:lnTo>
                    <a:pt x="744059" y="168554"/>
                  </a:lnTo>
                  <a:lnTo>
                    <a:pt x="744059" y="46549"/>
                  </a:lnTo>
                  <a:lnTo>
                    <a:pt x="709473" y="141905"/>
                  </a:lnTo>
                  <a:lnTo>
                    <a:pt x="676544" y="141905"/>
                  </a:lnTo>
                  <a:lnTo>
                    <a:pt x="641956" y="47024"/>
                  </a:lnTo>
                  <a:lnTo>
                    <a:pt x="641956" y="168554"/>
                  </a:lnTo>
                  <a:lnTo>
                    <a:pt x="609619" y="168554"/>
                  </a:lnTo>
                  <a:lnTo>
                    <a:pt x="609619" y="2726"/>
                  </a:lnTo>
                  <a:lnTo>
                    <a:pt x="655341" y="2726"/>
                  </a:lnTo>
                  <a:lnTo>
                    <a:pt x="693007" y="103527"/>
                  </a:lnTo>
                  <a:lnTo>
                    <a:pt x="730674" y="2726"/>
                  </a:lnTo>
                  <a:lnTo>
                    <a:pt x="776277" y="2726"/>
                  </a:lnTo>
                  <a:close/>
                  <a:moveTo>
                    <a:pt x="907272" y="43945"/>
                  </a:moveTo>
                  <a:cubicBezTo>
                    <a:pt x="895608" y="35208"/>
                    <a:pt x="881453" y="30434"/>
                    <a:pt x="866879" y="30323"/>
                  </a:cubicBezTo>
                  <a:cubicBezTo>
                    <a:pt x="851126" y="30323"/>
                    <a:pt x="839874" y="37314"/>
                    <a:pt x="839874" y="49275"/>
                  </a:cubicBezTo>
                  <a:cubicBezTo>
                    <a:pt x="839874" y="60409"/>
                    <a:pt x="851363" y="65148"/>
                    <a:pt x="869368" y="69292"/>
                  </a:cubicBezTo>
                  <a:lnTo>
                    <a:pt x="879198" y="71543"/>
                  </a:lnTo>
                  <a:cubicBezTo>
                    <a:pt x="908101" y="78175"/>
                    <a:pt x="926105" y="92630"/>
                    <a:pt x="926105" y="118804"/>
                  </a:cubicBezTo>
                  <a:cubicBezTo>
                    <a:pt x="926105" y="153745"/>
                    <a:pt x="897440" y="171158"/>
                    <a:pt x="863682" y="171158"/>
                  </a:cubicBezTo>
                  <a:cubicBezTo>
                    <a:pt x="838689" y="171158"/>
                    <a:pt x="815709" y="162750"/>
                    <a:pt x="800429" y="148653"/>
                  </a:cubicBezTo>
                  <a:lnTo>
                    <a:pt x="819145" y="124256"/>
                  </a:lnTo>
                  <a:cubicBezTo>
                    <a:pt x="831478" y="135047"/>
                    <a:pt x="847295" y="141019"/>
                    <a:pt x="863682" y="141072"/>
                  </a:cubicBezTo>
                  <a:cubicBezTo>
                    <a:pt x="879673" y="141072"/>
                    <a:pt x="891636" y="134203"/>
                    <a:pt x="891636" y="121883"/>
                  </a:cubicBezTo>
                  <a:cubicBezTo>
                    <a:pt x="891636" y="110986"/>
                    <a:pt x="882160" y="106015"/>
                    <a:pt x="863208" y="101866"/>
                  </a:cubicBezTo>
                  <a:lnTo>
                    <a:pt x="852430" y="99499"/>
                  </a:lnTo>
                  <a:cubicBezTo>
                    <a:pt x="821988" y="92862"/>
                    <a:pt x="805760" y="76994"/>
                    <a:pt x="805760" y="50699"/>
                  </a:cubicBezTo>
                  <a:cubicBezTo>
                    <a:pt x="805760" y="20138"/>
                    <a:pt x="831108" y="116"/>
                    <a:pt x="866051" y="116"/>
                  </a:cubicBezTo>
                  <a:cubicBezTo>
                    <a:pt x="887021" y="-197"/>
                    <a:pt x="907508" y="6424"/>
                    <a:pt x="924329" y="18952"/>
                  </a:cubicBezTo>
                  <a:close/>
                  <a:moveTo>
                    <a:pt x="1032456" y="168554"/>
                  </a:moveTo>
                  <a:lnTo>
                    <a:pt x="1000000" y="168554"/>
                  </a:lnTo>
                  <a:lnTo>
                    <a:pt x="1000000" y="2726"/>
                  </a:lnTo>
                  <a:lnTo>
                    <a:pt x="1032456" y="2726"/>
                  </a:lnTo>
                  <a:close/>
                  <a:moveTo>
                    <a:pt x="1197369" y="168554"/>
                  </a:moveTo>
                  <a:lnTo>
                    <a:pt x="1166336" y="168554"/>
                  </a:lnTo>
                  <a:lnTo>
                    <a:pt x="1094792" y="60762"/>
                  </a:lnTo>
                  <a:lnTo>
                    <a:pt x="1094792" y="168554"/>
                  </a:lnTo>
                  <a:lnTo>
                    <a:pt x="1062573" y="168554"/>
                  </a:lnTo>
                  <a:lnTo>
                    <a:pt x="1062573" y="2726"/>
                  </a:lnTo>
                  <a:lnTo>
                    <a:pt x="1093607" y="2726"/>
                  </a:lnTo>
                  <a:lnTo>
                    <a:pt x="1165270" y="110749"/>
                  </a:lnTo>
                  <a:lnTo>
                    <a:pt x="1165270" y="2726"/>
                  </a:lnTo>
                  <a:lnTo>
                    <a:pt x="1197369" y="2726"/>
                  </a:lnTo>
                  <a:close/>
                  <a:moveTo>
                    <a:pt x="1328348" y="43945"/>
                  </a:moveTo>
                  <a:cubicBezTo>
                    <a:pt x="1316684" y="35208"/>
                    <a:pt x="1302529" y="30434"/>
                    <a:pt x="1287955" y="30323"/>
                  </a:cubicBezTo>
                  <a:cubicBezTo>
                    <a:pt x="1272202" y="30323"/>
                    <a:pt x="1260950" y="37314"/>
                    <a:pt x="1260950" y="49275"/>
                  </a:cubicBezTo>
                  <a:cubicBezTo>
                    <a:pt x="1260950" y="60409"/>
                    <a:pt x="1272439" y="65148"/>
                    <a:pt x="1290444" y="69292"/>
                  </a:cubicBezTo>
                  <a:lnTo>
                    <a:pt x="1300274" y="71543"/>
                  </a:lnTo>
                  <a:cubicBezTo>
                    <a:pt x="1329177" y="78175"/>
                    <a:pt x="1347181" y="92630"/>
                    <a:pt x="1347181" y="118804"/>
                  </a:cubicBezTo>
                  <a:cubicBezTo>
                    <a:pt x="1347181" y="153745"/>
                    <a:pt x="1318516" y="171158"/>
                    <a:pt x="1284758" y="171158"/>
                  </a:cubicBezTo>
                  <a:cubicBezTo>
                    <a:pt x="1259765" y="171158"/>
                    <a:pt x="1236785" y="162750"/>
                    <a:pt x="1221506" y="148653"/>
                  </a:cubicBezTo>
                  <a:lnTo>
                    <a:pt x="1240221" y="124256"/>
                  </a:lnTo>
                  <a:cubicBezTo>
                    <a:pt x="1252554" y="135047"/>
                    <a:pt x="1268371" y="141019"/>
                    <a:pt x="1284758" y="141072"/>
                  </a:cubicBezTo>
                  <a:cubicBezTo>
                    <a:pt x="1300749" y="141072"/>
                    <a:pt x="1312711" y="134203"/>
                    <a:pt x="1312711" y="121883"/>
                  </a:cubicBezTo>
                  <a:cubicBezTo>
                    <a:pt x="1312711" y="110986"/>
                    <a:pt x="1303236" y="106015"/>
                    <a:pt x="1284284" y="101866"/>
                  </a:cubicBezTo>
                  <a:lnTo>
                    <a:pt x="1273506" y="99499"/>
                  </a:lnTo>
                  <a:cubicBezTo>
                    <a:pt x="1243064" y="92862"/>
                    <a:pt x="1226836" y="76994"/>
                    <a:pt x="1226836" y="50699"/>
                  </a:cubicBezTo>
                  <a:cubicBezTo>
                    <a:pt x="1226836" y="20138"/>
                    <a:pt x="1252184" y="116"/>
                    <a:pt x="1287126" y="116"/>
                  </a:cubicBezTo>
                  <a:cubicBezTo>
                    <a:pt x="1308097" y="-198"/>
                    <a:pt x="1328584" y="6424"/>
                    <a:pt x="1345404" y="18952"/>
                  </a:cubicBezTo>
                  <a:close/>
                  <a:moveTo>
                    <a:pt x="1481580" y="32811"/>
                  </a:moveTo>
                  <a:lnTo>
                    <a:pt x="1436214" y="32811"/>
                  </a:lnTo>
                  <a:lnTo>
                    <a:pt x="1436214" y="168554"/>
                  </a:lnTo>
                  <a:lnTo>
                    <a:pt x="1403759" y="168554"/>
                  </a:lnTo>
                  <a:lnTo>
                    <a:pt x="1403759" y="32811"/>
                  </a:lnTo>
                  <a:lnTo>
                    <a:pt x="1358393" y="32811"/>
                  </a:lnTo>
                  <a:lnTo>
                    <a:pt x="1358393" y="2726"/>
                  </a:lnTo>
                  <a:lnTo>
                    <a:pt x="1481580" y="2726"/>
                  </a:lnTo>
                  <a:close/>
                  <a:moveTo>
                    <a:pt x="1532226" y="168554"/>
                  </a:moveTo>
                  <a:lnTo>
                    <a:pt x="1499770" y="168554"/>
                  </a:lnTo>
                  <a:lnTo>
                    <a:pt x="1499770" y="2726"/>
                  </a:lnTo>
                  <a:lnTo>
                    <a:pt x="1532226" y="2726"/>
                  </a:lnTo>
                  <a:close/>
                  <a:moveTo>
                    <a:pt x="1673451" y="32811"/>
                  </a:moveTo>
                  <a:lnTo>
                    <a:pt x="1628085" y="32811"/>
                  </a:lnTo>
                  <a:lnTo>
                    <a:pt x="1628085" y="168554"/>
                  </a:lnTo>
                  <a:lnTo>
                    <a:pt x="1595629" y="168554"/>
                  </a:lnTo>
                  <a:lnTo>
                    <a:pt x="1595629" y="32811"/>
                  </a:lnTo>
                  <a:lnTo>
                    <a:pt x="1550263" y="32811"/>
                  </a:lnTo>
                  <a:lnTo>
                    <a:pt x="1550263" y="2726"/>
                  </a:lnTo>
                  <a:lnTo>
                    <a:pt x="1673451" y="2726"/>
                  </a:lnTo>
                  <a:close/>
                  <a:moveTo>
                    <a:pt x="1819330" y="107792"/>
                  </a:moveTo>
                  <a:cubicBezTo>
                    <a:pt x="1819330" y="148300"/>
                    <a:pt x="1794457" y="171158"/>
                    <a:pt x="1754776" y="171158"/>
                  </a:cubicBezTo>
                  <a:cubicBezTo>
                    <a:pt x="1715095" y="171158"/>
                    <a:pt x="1690102" y="148300"/>
                    <a:pt x="1690102" y="107792"/>
                  </a:cubicBezTo>
                  <a:lnTo>
                    <a:pt x="1690102" y="2726"/>
                  </a:lnTo>
                  <a:lnTo>
                    <a:pt x="1722558" y="2726"/>
                  </a:lnTo>
                  <a:lnTo>
                    <a:pt x="1722558" y="106131"/>
                  </a:lnTo>
                  <a:cubicBezTo>
                    <a:pt x="1722558" y="129226"/>
                    <a:pt x="1735587" y="139891"/>
                    <a:pt x="1754776" y="139891"/>
                  </a:cubicBezTo>
                  <a:cubicBezTo>
                    <a:pt x="1773964" y="139891"/>
                    <a:pt x="1786995" y="129226"/>
                    <a:pt x="1786995" y="106131"/>
                  </a:cubicBezTo>
                  <a:lnTo>
                    <a:pt x="1786995" y="2726"/>
                  </a:lnTo>
                  <a:lnTo>
                    <a:pt x="1819330" y="2726"/>
                  </a:lnTo>
                  <a:close/>
                  <a:moveTo>
                    <a:pt x="1975766" y="107792"/>
                  </a:moveTo>
                  <a:cubicBezTo>
                    <a:pt x="1975766" y="148300"/>
                    <a:pt x="1950893" y="171158"/>
                    <a:pt x="1911212" y="171158"/>
                  </a:cubicBezTo>
                  <a:cubicBezTo>
                    <a:pt x="1871531" y="171158"/>
                    <a:pt x="1846538" y="148300"/>
                    <a:pt x="1846538" y="107792"/>
                  </a:cubicBezTo>
                  <a:lnTo>
                    <a:pt x="1846538" y="2726"/>
                  </a:lnTo>
                  <a:lnTo>
                    <a:pt x="1878994" y="2726"/>
                  </a:lnTo>
                  <a:lnTo>
                    <a:pt x="1878994" y="106131"/>
                  </a:lnTo>
                  <a:cubicBezTo>
                    <a:pt x="1878994" y="129226"/>
                    <a:pt x="1892023" y="139891"/>
                    <a:pt x="1911212" y="139891"/>
                  </a:cubicBezTo>
                  <a:cubicBezTo>
                    <a:pt x="1930400" y="139891"/>
                    <a:pt x="1943431" y="129226"/>
                    <a:pt x="1943431" y="106131"/>
                  </a:cubicBezTo>
                  <a:lnTo>
                    <a:pt x="1943431" y="2726"/>
                  </a:lnTo>
                  <a:lnTo>
                    <a:pt x="1975766" y="2726"/>
                  </a:lnTo>
                  <a:close/>
                  <a:moveTo>
                    <a:pt x="2115620" y="32811"/>
                  </a:moveTo>
                  <a:lnTo>
                    <a:pt x="2070254" y="32811"/>
                  </a:lnTo>
                  <a:lnTo>
                    <a:pt x="2070254" y="168554"/>
                  </a:lnTo>
                  <a:lnTo>
                    <a:pt x="2037798" y="168554"/>
                  </a:lnTo>
                  <a:lnTo>
                    <a:pt x="2037798" y="32811"/>
                  </a:lnTo>
                  <a:lnTo>
                    <a:pt x="1992432" y="32811"/>
                  </a:lnTo>
                  <a:lnTo>
                    <a:pt x="1992432" y="2726"/>
                  </a:lnTo>
                  <a:lnTo>
                    <a:pt x="2115620" y="2726"/>
                  </a:lnTo>
                  <a:close/>
                  <a:moveTo>
                    <a:pt x="2315301" y="2726"/>
                  </a:moveTo>
                  <a:lnTo>
                    <a:pt x="2259274" y="168554"/>
                  </a:lnTo>
                  <a:lnTo>
                    <a:pt x="2220423" y="168554"/>
                  </a:lnTo>
                  <a:lnTo>
                    <a:pt x="2164396" y="2726"/>
                  </a:lnTo>
                  <a:lnTo>
                    <a:pt x="2198747" y="2726"/>
                  </a:lnTo>
                  <a:lnTo>
                    <a:pt x="2240085" y="133254"/>
                  </a:lnTo>
                  <a:lnTo>
                    <a:pt x="2281661" y="2726"/>
                  </a:lnTo>
                  <a:close/>
                  <a:moveTo>
                    <a:pt x="2473272" y="85640"/>
                  </a:moveTo>
                  <a:cubicBezTo>
                    <a:pt x="2473272" y="137166"/>
                    <a:pt x="2442239" y="171279"/>
                    <a:pt x="2396399" y="171279"/>
                  </a:cubicBezTo>
                  <a:cubicBezTo>
                    <a:pt x="2350559" y="171279"/>
                    <a:pt x="2319525" y="137166"/>
                    <a:pt x="2319525" y="85640"/>
                  </a:cubicBezTo>
                  <a:cubicBezTo>
                    <a:pt x="2319525" y="34113"/>
                    <a:pt x="2350559" y="0"/>
                    <a:pt x="2396399" y="0"/>
                  </a:cubicBezTo>
                  <a:cubicBezTo>
                    <a:pt x="2442238" y="0"/>
                    <a:pt x="2473272" y="34113"/>
                    <a:pt x="2473272" y="85640"/>
                  </a:cubicBezTo>
                  <a:close/>
                  <a:moveTo>
                    <a:pt x="2353165" y="85640"/>
                  </a:moveTo>
                  <a:cubicBezTo>
                    <a:pt x="2353165" y="119632"/>
                    <a:pt x="2370932" y="139891"/>
                    <a:pt x="2396399" y="139891"/>
                  </a:cubicBezTo>
                  <a:cubicBezTo>
                    <a:pt x="2421866" y="139891"/>
                    <a:pt x="2439633" y="119632"/>
                    <a:pt x="2439633" y="85640"/>
                  </a:cubicBezTo>
                  <a:cubicBezTo>
                    <a:pt x="2439633" y="51642"/>
                    <a:pt x="2421866" y="31388"/>
                    <a:pt x="2396399" y="31388"/>
                  </a:cubicBezTo>
                  <a:cubicBezTo>
                    <a:pt x="2370931" y="31388"/>
                    <a:pt x="2353164" y="51642"/>
                    <a:pt x="2353164" y="85640"/>
                  </a:cubicBezTo>
                  <a:close/>
                  <a:moveTo>
                    <a:pt x="2644881" y="85640"/>
                  </a:moveTo>
                  <a:cubicBezTo>
                    <a:pt x="2644881" y="137166"/>
                    <a:pt x="2613848" y="171279"/>
                    <a:pt x="2568008" y="171279"/>
                  </a:cubicBezTo>
                  <a:cubicBezTo>
                    <a:pt x="2522168" y="171279"/>
                    <a:pt x="2491134" y="137166"/>
                    <a:pt x="2491134" y="85640"/>
                  </a:cubicBezTo>
                  <a:cubicBezTo>
                    <a:pt x="2491134" y="34113"/>
                    <a:pt x="2522168" y="0"/>
                    <a:pt x="2568008" y="0"/>
                  </a:cubicBezTo>
                  <a:cubicBezTo>
                    <a:pt x="2613848" y="0"/>
                    <a:pt x="2644881" y="34113"/>
                    <a:pt x="2644881" y="85640"/>
                  </a:cubicBezTo>
                  <a:close/>
                  <a:moveTo>
                    <a:pt x="2524773" y="85640"/>
                  </a:moveTo>
                  <a:cubicBezTo>
                    <a:pt x="2524773" y="119632"/>
                    <a:pt x="2542541" y="139891"/>
                    <a:pt x="2568008" y="139891"/>
                  </a:cubicBezTo>
                  <a:cubicBezTo>
                    <a:pt x="2593475" y="139891"/>
                    <a:pt x="2611242" y="119632"/>
                    <a:pt x="2611242" y="85640"/>
                  </a:cubicBezTo>
                  <a:cubicBezTo>
                    <a:pt x="2611242" y="51642"/>
                    <a:pt x="2593475" y="31388"/>
                    <a:pt x="2568008" y="31388"/>
                  </a:cubicBezTo>
                  <a:cubicBezTo>
                    <a:pt x="2542541" y="31388"/>
                    <a:pt x="2524773" y="51642"/>
                    <a:pt x="2524773" y="85640"/>
                  </a:cubicBezTo>
                  <a:close/>
                  <a:moveTo>
                    <a:pt x="2709531" y="103290"/>
                  </a:moveTo>
                  <a:lnTo>
                    <a:pt x="2701358" y="103290"/>
                  </a:lnTo>
                  <a:lnTo>
                    <a:pt x="2701358" y="168554"/>
                  </a:lnTo>
                  <a:lnTo>
                    <a:pt x="2668902" y="168554"/>
                  </a:lnTo>
                  <a:lnTo>
                    <a:pt x="2668902" y="2726"/>
                  </a:lnTo>
                  <a:lnTo>
                    <a:pt x="2730733" y="2726"/>
                  </a:lnTo>
                  <a:cubicBezTo>
                    <a:pt x="2767808" y="2726"/>
                    <a:pt x="2788774" y="21915"/>
                    <a:pt x="2788774" y="53893"/>
                  </a:cubicBezTo>
                  <a:cubicBezTo>
                    <a:pt x="2788774" y="80073"/>
                    <a:pt x="2772309" y="98076"/>
                    <a:pt x="2744354" y="102340"/>
                  </a:cubicBezTo>
                  <a:lnTo>
                    <a:pt x="2790076" y="168554"/>
                  </a:lnTo>
                  <a:lnTo>
                    <a:pt x="2751935" y="168554"/>
                  </a:lnTo>
                  <a:close/>
                  <a:moveTo>
                    <a:pt x="2701358" y="75692"/>
                  </a:moveTo>
                  <a:lnTo>
                    <a:pt x="2730378" y="75692"/>
                  </a:lnTo>
                  <a:cubicBezTo>
                    <a:pt x="2746132" y="75692"/>
                    <a:pt x="2755608" y="68580"/>
                    <a:pt x="2755608" y="53893"/>
                  </a:cubicBezTo>
                  <a:cubicBezTo>
                    <a:pt x="2755608" y="39328"/>
                    <a:pt x="2745895" y="32453"/>
                    <a:pt x="2730378" y="32453"/>
                  </a:cubicBezTo>
                  <a:lnTo>
                    <a:pt x="2701358" y="32453"/>
                  </a:lnTo>
                  <a:close/>
                  <a:moveTo>
                    <a:pt x="2994269" y="2726"/>
                  </a:moveTo>
                  <a:lnTo>
                    <a:pt x="2994269" y="168554"/>
                  </a:lnTo>
                  <a:lnTo>
                    <a:pt x="2961933" y="168554"/>
                  </a:lnTo>
                  <a:lnTo>
                    <a:pt x="2961933" y="99852"/>
                  </a:lnTo>
                  <a:lnTo>
                    <a:pt x="2895127" y="99852"/>
                  </a:lnTo>
                  <a:lnTo>
                    <a:pt x="2895127" y="168554"/>
                  </a:lnTo>
                  <a:lnTo>
                    <a:pt x="2862672" y="168554"/>
                  </a:lnTo>
                  <a:lnTo>
                    <a:pt x="2862672" y="2726"/>
                  </a:lnTo>
                  <a:lnTo>
                    <a:pt x="2895127" y="2726"/>
                  </a:lnTo>
                  <a:lnTo>
                    <a:pt x="2895127" y="69888"/>
                  </a:lnTo>
                  <a:lnTo>
                    <a:pt x="2961932" y="69888"/>
                  </a:lnTo>
                  <a:lnTo>
                    <a:pt x="2961932" y="2726"/>
                  </a:lnTo>
                  <a:close/>
                  <a:moveTo>
                    <a:pt x="3134484" y="139058"/>
                  </a:moveTo>
                  <a:lnTo>
                    <a:pt x="3134484" y="168554"/>
                  </a:lnTo>
                  <a:lnTo>
                    <a:pt x="3024444" y="168554"/>
                  </a:lnTo>
                  <a:lnTo>
                    <a:pt x="3024444" y="2726"/>
                  </a:lnTo>
                  <a:lnTo>
                    <a:pt x="3134128" y="2726"/>
                  </a:lnTo>
                  <a:lnTo>
                    <a:pt x="3134128" y="32216"/>
                  </a:lnTo>
                  <a:lnTo>
                    <a:pt x="3056899" y="32216"/>
                  </a:lnTo>
                  <a:lnTo>
                    <a:pt x="3056899" y="70119"/>
                  </a:lnTo>
                  <a:lnTo>
                    <a:pt x="3130101" y="70119"/>
                  </a:lnTo>
                  <a:lnTo>
                    <a:pt x="3130101" y="99615"/>
                  </a:lnTo>
                  <a:lnTo>
                    <a:pt x="3056899" y="99615"/>
                  </a:lnTo>
                  <a:lnTo>
                    <a:pt x="3056899" y="139058"/>
                  </a:lnTo>
                  <a:close/>
                  <a:moveTo>
                    <a:pt x="3272788" y="32811"/>
                  </a:moveTo>
                  <a:lnTo>
                    <a:pt x="3227422" y="32811"/>
                  </a:lnTo>
                  <a:lnTo>
                    <a:pt x="3227422" y="168554"/>
                  </a:lnTo>
                  <a:lnTo>
                    <a:pt x="3194966" y="168554"/>
                  </a:lnTo>
                  <a:lnTo>
                    <a:pt x="3194966" y="32811"/>
                  </a:lnTo>
                  <a:lnTo>
                    <a:pt x="3149600" y="32811"/>
                  </a:lnTo>
                  <a:lnTo>
                    <a:pt x="3149600" y="2726"/>
                  </a:lnTo>
                  <a:lnTo>
                    <a:pt x="3272788" y="2726"/>
                  </a:lnTo>
                  <a:close/>
                  <a:moveTo>
                    <a:pt x="3429000" y="131003"/>
                  </a:moveTo>
                  <a:lnTo>
                    <a:pt x="3367997" y="131003"/>
                  </a:lnTo>
                  <a:lnTo>
                    <a:pt x="3355916" y="168554"/>
                  </a:lnTo>
                  <a:lnTo>
                    <a:pt x="3322275" y="168554"/>
                  </a:lnTo>
                  <a:lnTo>
                    <a:pt x="3379606" y="2726"/>
                  </a:lnTo>
                  <a:lnTo>
                    <a:pt x="3417983" y="2726"/>
                  </a:lnTo>
                  <a:lnTo>
                    <a:pt x="3475313" y="168554"/>
                  </a:lnTo>
                  <a:lnTo>
                    <a:pt x="3441081" y="168554"/>
                  </a:lnTo>
                  <a:close/>
                  <a:moveTo>
                    <a:pt x="3419405" y="101513"/>
                  </a:moveTo>
                  <a:lnTo>
                    <a:pt x="3398439" y="36602"/>
                  </a:lnTo>
                  <a:lnTo>
                    <a:pt x="3377592" y="101513"/>
                  </a:lnTo>
                  <a:close/>
                  <a:moveTo>
                    <a:pt x="3532724" y="103290"/>
                  </a:moveTo>
                  <a:lnTo>
                    <a:pt x="3524552" y="103290"/>
                  </a:lnTo>
                  <a:lnTo>
                    <a:pt x="3524552" y="168554"/>
                  </a:lnTo>
                  <a:lnTo>
                    <a:pt x="3492096" y="168554"/>
                  </a:lnTo>
                  <a:lnTo>
                    <a:pt x="3492096" y="2726"/>
                  </a:lnTo>
                  <a:lnTo>
                    <a:pt x="3553928" y="2726"/>
                  </a:lnTo>
                  <a:cubicBezTo>
                    <a:pt x="3591002" y="2726"/>
                    <a:pt x="3611968" y="21915"/>
                    <a:pt x="3611968" y="53893"/>
                  </a:cubicBezTo>
                  <a:cubicBezTo>
                    <a:pt x="3611968" y="80073"/>
                    <a:pt x="3595503" y="98076"/>
                    <a:pt x="3567548" y="102340"/>
                  </a:cubicBezTo>
                  <a:lnTo>
                    <a:pt x="3613270" y="168554"/>
                  </a:lnTo>
                  <a:lnTo>
                    <a:pt x="3575129" y="168554"/>
                  </a:lnTo>
                  <a:close/>
                  <a:moveTo>
                    <a:pt x="3524552" y="75692"/>
                  </a:moveTo>
                  <a:lnTo>
                    <a:pt x="3553572" y="75692"/>
                  </a:lnTo>
                  <a:cubicBezTo>
                    <a:pt x="3569326" y="75692"/>
                    <a:pt x="3578802" y="68580"/>
                    <a:pt x="3578802" y="53893"/>
                  </a:cubicBezTo>
                  <a:cubicBezTo>
                    <a:pt x="3578802" y="39328"/>
                    <a:pt x="3569089" y="32453"/>
                    <a:pt x="3553572" y="32453"/>
                  </a:cubicBezTo>
                  <a:lnTo>
                    <a:pt x="3524552" y="32453"/>
                  </a:lnTo>
                  <a:close/>
                  <a:moveTo>
                    <a:pt x="3769349" y="37429"/>
                  </a:moveTo>
                  <a:lnTo>
                    <a:pt x="3741394" y="52712"/>
                  </a:lnTo>
                  <a:cubicBezTo>
                    <a:pt x="3734586" y="39408"/>
                    <a:pt x="3720803" y="31136"/>
                    <a:pt x="3705860" y="31388"/>
                  </a:cubicBezTo>
                  <a:cubicBezTo>
                    <a:pt x="3680985" y="31388"/>
                    <a:pt x="3663099" y="51642"/>
                    <a:pt x="3663099" y="85640"/>
                  </a:cubicBezTo>
                  <a:cubicBezTo>
                    <a:pt x="3663218" y="120818"/>
                    <a:pt x="3681933" y="139891"/>
                    <a:pt x="3705979" y="139891"/>
                  </a:cubicBezTo>
                  <a:cubicBezTo>
                    <a:pt x="3720923" y="140046"/>
                    <a:pt x="3734712" y="131872"/>
                    <a:pt x="3741750" y="118688"/>
                  </a:cubicBezTo>
                  <a:lnTo>
                    <a:pt x="3768520" y="135626"/>
                  </a:lnTo>
                  <a:cubicBezTo>
                    <a:pt x="3756025" y="158315"/>
                    <a:pt x="3731868" y="172087"/>
                    <a:pt x="3705979" y="171279"/>
                  </a:cubicBezTo>
                  <a:cubicBezTo>
                    <a:pt x="3660494" y="171279"/>
                    <a:pt x="3629460" y="137519"/>
                    <a:pt x="3629460" y="85640"/>
                  </a:cubicBezTo>
                  <a:cubicBezTo>
                    <a:pt x="3629460" y="33760"/>
                    <a:pt x="3660494" y="0"/>
                    <a:pt x="3705979" y="0"/>
                  </a:cubicBezTo>
                  <a:cubicBezTo>
                    <a:pt x="3734051" y="0"/>
                    <a:pt x="3757740" y="13860"/>
                    <a:pt x="3769349" y="37429"/>
                  </a:cubicBezTo>
                  <a:close/>
                  <a:moveTo>
                    <a:pt x="3922825" y="2726"/>
                  </a:moveTo>
                  <a:lnTo>
                    <a:pt x="3922825" y="168554"/>
                  </a:lnTo>
                  <a:lnTo>
                    <a:pt x="3890488" y="168554"/>
                  </a:lnTo>
                  <a:lnTo>
                    <a:pt x="3890488" y="99852"/>
                  </a:lnTo>
                  <a:lnTo>
                    <a:pt x="3823683" y="99852"/>
                  </a:lnTo>
                  <a:lnTo>
                    <a:pt x="3823683" y="168554"/>
                  </a:lnTo>
                  <a:lnTo>
                    <a:pt x="3791228" y="168554"/>
                  </a:lnTo>
                  <a:lnTo>
                    <a:pt x="3791228" y="2726"/>
                  </a:lnTo>
                  <a:lnTo>
                    <a:pt x="3823683" y="2726"/>
                  </a:lnTo>
                  <a:lnTo>
                    <a:pt x="3823683" y="69888"/>
                  </a:lnTo>
                  <a:lnTo>
                    <a:pt x="3890488" y="69888"/>
                  </a:lnTo>
                  <a:lnTo>
                    <a:pt x="3890488" y="2726"/>
                  </a:lnTo>
                  <a:close/>
                  <a:moveTo>
                    <a:pt x="3985455" y="168554"/>
                  </a:moveTo>
                  <a:lnTo>
                    <a:pt x="3952999" y="168554"/>
                  </a:lnTo>
                  <a:lnTo>
                    <a:pt x="3952999" y="2726"/>
                  </a:lnTo>
                  <a:lnTo>
                    <a:pt x="3985455" y="2726"/>
                  </a:lnTo>
                  <a:close/>
                  <a:moveTo>
                    <a:pt x="4125612" y="139058"/>
                  </a:moveTo>
                  <a:lnTo>
                    <a:pt x="4125612" y="168554"/>
                  </a:lnTo>
                  <a:lnTo>
                    <a:pt x="4015572" y="168554"/>
                  </a:lnTo>
                  <a:lnTo>
                    <a:pt x="4015572" y="2726"/>
                  </a:lnTo>
                  <a:lnTo>
                    <a:pt x="4125256" y="2726"/>
                  </a:lnTo>
                  <a:lnTo>
                    <a:pt x="4125256" y="32216"/>
                  </a:lnTo>
                  <a:lnTo>
                    <a:pt x="4048028" y="32216"/>
                  </a:lnTo>
                  <a:lnTo>
                    <a:pt x="4048028" y="70119"/>
                  </a:lnTo>
                  <a:lnTo>
                    <a:pt x="4121230" y="70119"/>
                  </a:lnTo>
                  <a:lnTo>
                    <a:pt x="4121230" y="99615"/>
                  </a:lnTo>
                  <a:lnTo>
                    <a:pt x="4048028" y="99615"/>
                  </a:lnTo>
                  <a:lnTo>
                    <a:pt x="4048028" y="139058"/>
                  </a:lnTo>
                  <a:close/>
                  <a:moveTo>
                    <a:pt x="4185266" y="32216"/>
                  </a:moveTo>
                  <a:lnTo>
                    <a:pt x="4185266" y="71427"/>
                  </a:lnTo>
                  <a:lnTo>
                    <a:pt x="4256217" y="71427"/>
                  </a:lnTo>
                  <a:lnTo>
                    <a:pt x="4256217" y="100917"/>
                  </a:lnTo>
                  <a:lnTo>
                    <a:pt x="4185266" y="100917"/>
                  </a:lnTo>
                  <a:lnTo>
                    <a:pt x="4185266" y="168554"/>
                  </a:lnTo>
                  <a:lnTo>
                    <a:pt x="4152810" y="168554"/>
                  </a:lnTo>
                  <a:lnTo>
                    <a:pt x="4152810" y="2726"/>
                  </a:lnTo>
                  <a:lnTo>
                    <a:pt x="4261192" y="2726"/>
                  </a:lnTo>
                  <a:lnTo>
                    <a:pt x="4261192" y="32216"/>
                  </a:ln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Freeform: Shape 6">
              <a:extLst>
                <a:ext uri="{FF2B5EF4-FFF2-40B4-BE49-F238E27FC236}">
                  <a16:creationId xmlns:a16="http://schemas.microsoft.com/office/drawing/2014/main" id="{6015FCD7-91A2-42DB-A8A3-D5EC358F694B}"/>
                </a:ext>
              </a:extLst>
            </p:cNvPr>
            <p:cNvSpPr/>
            <p:nvPr/>
          </p:nvSpPr>
          <p:spPr>
            <a:xfrm>
              <a:off x="3965265" y="2375296"/>
              <a:ext cx="1311977" cy="858084"/>
            </a:xfrm>
            <a:custGeom>
              <a:avLst/>
              <a:gdLst>
                <a:gd name="connsiteX0" fmla="*/ 857722 w 1311977"/>
                <a:gd name="connsiteY0" fmla="*/ 453633 h 858084"/>
                <a:gd name="connsiteX1" fmla="*/ 858060 w 1311977"/>
                <a:gd name="connsiteY1" fmla="*/ 453919 h 858084"/>
                <a:gd name="connsiteX2" fmla="*/ 858060 w 1311977"/>
                <a:gd name="connsiteY2" fmla="*/ 453971 h 858084"/>
                <a:gd name="connsiteX3" fmla="*/ 858060 w 1311977"/>
                <a:gd name="connsiteY3" fmla="*/ 836621 h 858084"/>
                <a:gd name="connsiteX4" fmla="*/ 1311978 w 1311977"/>
                <a:gd name="connsiteY4" fmla="*/ 836621 h 858084"/>
                <a:gd name="connsiteX5" fmla="*/ 1311978 w 1311977"/>
                <a:gd name="connsiteY5" fmla="*/ 21465 h 858084"/>
                <a:gd name="connsiteX6" fmla="*/ 858060 w 1311977"/>
                <a:gd name="connsiteY6" fmla="*/ 21465 h 858084"/>
                <a:gd name="connsiteX7" fmla="*/ 858060 w 1311977"/>
                <a:gd name="connsiteY7" fmla="*/ 404114 h 858084"/>
                <a:gd name="connsiteX8" fmla="*/ 857635 w 1311977"/>
                <a:gd name="connsiteY8" fmla="*/ 404420 h 858084"/>
                <a:gd name="connsiteX9" fmla="*/ 857347 w 1311977"/>
                <a:gd name="connsiteY9" fmla="*/ 404134 h 858084"/>
                <a:gd name="connsiteX10" fmla="*/ 857347 w 1311977"/>
                <a:gd name="connsiteY10" fmla="*/ 404114 h 858084"/>
                <a:gd name="connsiteX11" fmla="*/ 404114 w 1311977"/>
                <a:gd name="connsiteY11" fmla="*/ 738 h 858084"/>
                <a:gd name="connsiteX12" fmla="*/ 738 w 1311977"/>
                <a:gd name="connsiteY12" fmla="*/ 453971 h 858084"/>
                <a:gd name="connsiteX13" fmla="*/ 453971 w 1311977"/>
                <a:gd name="connsiteY13" fmla="*/ 857347 h 858084"/>
                <a:gd name="connsiteX14" fmla="*/ 857347 w 1311977"/>
                <a:gd name="connsiteY14" fmla="*/ 453971 h 858084"/>
                <a:gd name="connsiteX15" fmla="*/ 857685 w 1311977"/>
                <a:gd name="connsiteY15" fmla="*/ 453631 h 858084"/>
                <a:gd name="connsiteX16" fmla="*/ 857721 w 1311977"/>
                <a:gd name="connsiteY16" fmla="*/ 453633 h 858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11977" h="858084">
                  <a:moveTo>
                    <a:pt x="857722" y="453633"/>
                  </a:moveTo>
                  <a:cubicBezTo>
                    <a:pt x="857894" y="453618"/>
                    <a:pt x="858045" y="453746"/>
                    <a:pt x="858060" y="453919"/>
                  </a:cubicBezTo>
                  <a:cubicBezTo>
                    <a:pt x="858061" y="453936"/>
                    <a:pt x="858061" y="453953"/>
                    <a:pt x="858060" y="453971"/>
                  </a:cubicBezTo>
                  <a:lnTo>
                    <a:pt x="858060" y="836621"/>
                  </a:lnTo>
                  <a:lnTo>
                    <a:pt x="1311978" y="836621"/>
                  </a:lnTo>
                  <a:lnTo>
                    <a:pt x="1311978" y="21465"/>
                  </a:lnTo>
                  <a:lnTo>
                    <a:pt x="858060" y="21465"/>
                  </a:lnTo>
                  <a:lnTo>
                    <a:pt x="858060" y="404114"/>
                  </a:lnTo>
                  <a:cubicBezTo>
                    <a:pt x="858060" y="404114"/>
                    <a:pt x="858060" y="404420"/>
                    <a:pt x="857635" y="404420"/>
                  </a:cubicBezTo>
                  <a:cubicBezTo>
                    <a:pt x="857476" y="404420"/>
                    <a:pt x="857347" y="404292"/>
                    <a:pt x="857347" y="404134"/>
                  </a:cubicBezTo>
                  <a:cubicBezTo>
                    <a:pt x="857347" y="404127"/>
                    <a:pt x="857347" y="404121"/>
                    <a:pt x="857347" y="404114"/>
                  </a:cubicBezTo>
                  <a:cubicBezTo>
                    <a:pt x="843580" y="167568"/>
                    <a:pt x="640661" y="-13030"/>
                    <a:pt x="404114" y="738"/>
                  </a:cubicBezTo>
                  <a:cubicBezTo>
                    <a:pt x="167568" y="14505"/>
                    <a:pt x="-13030" y="217424"/>
                    <a:pt x="738" y="453971"/>
                  </a:cubicBezTo>
                  <a:cubicBezTo>
                    <a:pt x="14505" y="690517"/>
                    <a:pt x="217424" y="871115"/>
                    <a:pt x="453971" y="857347"/>
                  </a:cubicBezTo>
                  <a:cubicBezTo>
                    <a:pt x="671295" y="844699"/>
                    <a:pt x="844699" y="671295"/>
                    <a:pt x="857347" y="453971"/>
                  </a:cubicBezTo>
                  <a:cubicBezTo>
                    <a:pt x="857347" y="453783"/>
                    <a:pt x="857498" y="453631"/>
                    <a:pt x="857685" y="453631"/>
                  </a:cubicBezTo>
                  <a:cubicBezTo>
                    <a:pt x="857697" y="453631"/>
                    <a:pt x="857709" y="453631"/>
                    <a:pt x="857721" y="453633"/>
                  </a:cubicBezTo>
                  <a:close/>
                </a:path>
              </a:pathLst>
            </a:custGeom>
            <a:solidFill>
              <a:srgbClr val="00C8AA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AA1AFB3-CD5B-4E87-82D3-1479CEC76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Autofit/>
          </a:bodyPr>
          <a:lstStyle/>
          <a:p>
            <a:r>
              <a:rPr lang="nl-NL" dirty="0"/>
              <a:t>Klik om stijl te bewerken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7BFB96-1DCE-4CEF-9C3A-B1669BA0F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40E9C1A-CF90-49DB-942C-89F8C41DB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5180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kolomm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FCDAF6-2D6C-438E-9AD8-E5ADBA90C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800" y="475200"/>
            <a:ext cx="11145600" cy="1180800"/>
          </a:xfrm>
        </p:spPr>
        <p:txBody>
          <a:bodyPr lIns="0" tIns="0" rIns="0" bIns="0"/>
          <a:lstStyle/>
          <a:p>
            <a:r>
              <a:rPr lang="nl-NL" dirty="0"/>
              <a:t>Klik om stijl te bewerken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6A4CE3-FC3F-4393-81F5-F825C62DF5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6800" y="2034000"/>
            <a:ext cx="5464788" cy="3888000"/>
          </a:xfrm>
        </p:spPr>
        <p:txBody>
          <a:bodyPr lIns="0" tIns="0" rIns="0" bIns="0"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1C9E8AB-1297-4593-AAA7-2C80A21701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47612" y="2034000"/>
            <a:ext cx="5464788" cy="3888000"/>
          </a:xfrm>
        </p:spPr>
        <p:txBody>
          <a:bodyPr lIns="0" tIns="0" rIns="0" bIns="0"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79218CA-2E88-4CF0-8D67-7A76ACFA4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6800" y="6369049"/>
            <a:ext cx="9864000" cy="24055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3" name="Rectangle 13">
            <a:extLst>
              <a:ext uri="{FF2B5EF4-FFF2-40B4-BE49-F238E27FC236}">
                <a16:creationId xmlns:a16="http://schemas.microsoft.com/office/drawing/2014/main" id="{04D871E4-EC22-4045-ADBF-9456C38B2811}"/>
              </a:ext>
            </a:extLst>
          </p:cNvPr>
          <p:cNvSpPr/>
          <p:nvPr userDrawn="1"/>
        </p:nvSpPr>
        <p:spPr>
          <a:xfrm>
            <a:off x="0" y="557161"/>
            <a:ext cx="551384" cy="989098"/>
          </a:xfrm>
          <a:prstGeom prst="rect">
            <a:avLst/>
          </a:prstGeom>
          <a:solidFill>
            <a:srgbClr val="00C8AA"/>
          </a:solidFill>
          <a:ln w="394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2" name="Group 3">
            <a:extLst>
              <a:ext uri="{FF2B5EF4-FFF2-40B4-BE49-F238E27FC236}">
                <a16:creationId xmlns:a16="http://schemas.microsoft.com/office/drawing/2014/main" id="{976B2A6E-EB60-440A-B2A8-85986EBD0E0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766438" y="6041999"/>
            <a:ext cx="1148615" cy="567601"/>
            <a:chOff x="3965264" y="2375296"/>
            <a:chExt cx="4261193" cy="2105716"/>
          </a:xfrm>
        </p:grpSpPr>
        <p:sp>
          <p:nvSpPr>
            <p:cNvPr id="14" name="Freeform: Shape 4">
              <a:extLst>
                <a:ext uri="{FF2B5EF4-FFF2-40B4-BE49-F238E27FC236}">
                  <a16:creationId xmlns:a16="http://schemas.microsoft.com/office/drawing/2014/main" id="{745082CF-089D-4A51-B616-25A9C7C57395}"/>
                </a:ext>
              </a:extLst>
            </p:cNvPr>
            <p:cNvSpPr/>
            <p:nvPr/>
          </p:nvSpPr>
          <p:spPr>
            <a:xfrm>
              <a:off x="3965264" y="3580204"/>
              <a:ext cx="4246346" cy="556134"/>
            </a:xfrm>
            <a:custGeom>
              <a:avLst/>
              <a:gdLst>
                <a:gd name="connsiteX0" fmla="*/ 856012 w 4246346"/>
                <a:gd name="connsiteY0" fmla="*/ 206099 h 556134"/>
                <a:gd name="connsiteX1" fmla="*/ 856012 w 4246346"/>
                <a:gd name="connsiteY1" fmla="*/ 542506 h 556134"/>
                <a:gd name="connsiteX2" fmla="*/ 714251 w 4246346"/>
                <a:gd name="connsiteY2" fmla="*/ 542506 h 556134"/>
                <a:gd name="connsiteX3" fmla="*/ 714251 w 4246346"/>
                <a:gd name="connsiteY3" fmla="*/ 251896 h 556134"/>
                <a:gd name="connsiteX4" fmla="*/ 611203 w 4246346"/>
                <a:gd name="connsiteY4" fmla="*/ 133584 h 556134"/>
                <a:gd name="connsiteX5" fmla="*/ 499430 w 4246346"/>
                <a:gd name="connsiteY5" fmla="*/ 252990 h 556134"/>
                <a:gd name="connsiteX6" fmla="*/ 499430 w 4246346"/>
                <a:gd name="connsiteY6" fmla="*/ 542506 h 556134"/>
                <a:gd name="connsiteX7" fmla="*/ 357126 w 4246346"/>
                <a:gd name="connsiteY7" fmla="*/ 542506 h 556134"/>
                <a:gd name="connsiteX8" fmla="*/ 357126 w 4246346"/>
                <a:gd name="connsiteY8" fmla="*/ 251896 h 556134"/>
                <a:gd name="connsiteX9" fmla="*/ 254078 w 4246346"/>
                <a:gd name="connsiteY9" fmla="*/ 133584 h 556134"/>
                <a:gd name="connsiteX10" fmla="*/ 142305 w 4246346"/>
                <a:gd name="connsiteY10" fmla="*/ 252990 h 556134"/>
                <a:gd name="connsiteX11" fmla="*/ 142305 w 4246346"/>
                <a:gd name="connsiteY11" fmla="*/ 542506 h 556134"/>
                <a:gd name="connsiteX12" fmla="*/ 0 w 4246346"/>
                <a:gd name="connsiteY12" fmla="*/ 542506 h 556134"/>
                <a:gd name="connsiteX13" fmla="*/ 0 w 4246346"/>
                <a:gd name="connsiteY13" fmla="*/ 14178 h 556134"/>
                <a:gd name="connsiteX14" fmla="*/ 138488 w 4246346"/>
                <a:gd name="connsiteY14" fmla="*/ 14178 h 556134"/>
                <a:gd name="connsiteX15" fmla="*/ 138488 w 4246346"/>
                <a:gd name="connsiteY15" fmla="*/ 76335 h 556134"/>
                <a:gd name="connsiteX16" fmla="*/ 293880 w 4246346"/>
                <a:gd name="connsiteY16" fmla="*/ 0 h 556134"/>
                <a:gd name="connsiteX17" fmla="*/ 468353 w 4246346"/>
                <a:gd name="connsiteY17" fmla="*/ 90513 h 556134"/>
                <a:gd name="connsiteX18" fmla="*/ 647732 w 4246346"/>
                <a:gd name="connsiteY18" fmla="*/ 0 h 556134"/>
                <a:gd name="connsiteX19" fmla="*/ 856012 w 4246346"/>
                <a:gd name="connsiteY19" fmla="*/ 206099 h 556134"/>
                <a:gd name="connsiteX20" fmla="*/ 1459469 w 4246346"/>
                <a:gd name="connsiteY20" fmla="*/ 277526 h 556134"/>
                <a:gd name="connsiteX21" fmla="*/ 1456744 w 4246346"/>
                <a:gd name="connsiteY21" fmla="*/ 325505 h 556134"/>
                <a:gd name="connsiteX22" fmla="*/ 1082171 w 4246346"/>
                <a:gd name="connsiteY22" fmla="*/ 325505 h 556134"/>
                <a:gd name="connsiteX23" fmla="*/ 1217933 w 4246346"/>
                <a:gd name="connsiteY23" fmla="*/ 435096 h 556134"/>
                <a:gd name="connsiteX24" fmla="*/ 1351514 w 4246346"/>
                <a:gd name="connsiteY24" fmla="*/ 384392 h 556134"/>
                <a:gd name="connsiteX25" fmla="*/ 1434935 w 4246346"/>
                <a:gd name="connsiteY25" fmla="*/ 475986 h 556134"/>
                <a:gd name="connsiteX26" fmla="*/ 1209754 w 4246346"/>
                <a:gd name="connsiteY26" fmla="*/ 556134 h 556134"/>
                <a:gd name="connsiteX27" fmla="*/ 935503 w 4246346"/>
                <a:gd name="connsiteY27" fmla="*/ 279708 h 556134"/>
                <a:gd name="connsiteX28" fmla="*/ 1202666 w 4246346"/>
                <a:gd name="connsiteY28" fmla="*/ 0 h 556134"/>
                <a:gd name="connsiteX29" fmla="*/ 1459469 w 4246346"/>
                <a:gd name="connsiteY29" fmla="*/ 277526 h 556134"/>
                <a:gd name="connsiteX30" fmla="*/ 1082716 w 4246346"/>
                <a:gd name="connsiteY30" fmla="*/ 228454 h 556134"/>
                <a:gd name="connsiteX31" fmla="*/ 1316619 w 4246346"/>
                <a:gd name="connsiteY31" fmla="*/ 228454 h 556134"/>
                <a:gd name="connsiteX32" fmla="*/ 1201575 w 4246346"/>
                <a:gd name="connsiteY32" fmla="*/ 122682 h 556134"/>
                <a:gd name="connsiteX33" fmla="*/ 1082716 w 4246346"/>
                <a:gd name="connsiteY33" fmla="*/ 228454 h 556134"/>
                <a:gd name="connsiteX34" fmla="*/ 2034067 w 4246346"/>
                <a:gd name="connsiteY34" fmla="*/ 277526 h 556134"/>
                <a:gd name="connsiteX35" fmla="*/ 2031342 w 4246346"/>
                <a:gd name="connsiteY35" fmla="*/ 325505 h 556134"/>
                <a:gd name="connsiteX36" fmla="*/ 1656769 w 4246346"/>
                <a:gd name="connsiteY36" fmla="*/ 325505 h 556134"/>
                <a:gd name="connsiteX37" fmla="*/ 1792532 w 4246346"/>
                <a:gd name="connsiteY37" fmla="*/ 435096 h 556134"/>
                <a:gd name="connsiteX38" fmla="*/ 1926113 w 4246346"/>
                <a:gd name="connsiteY38" fmla="*/ 384392 h 556134"/>
                <a:gd name="connsiteX39" fmla="*/ 2009533 w 4246346"/>
                <a:gd name="connsiteY39" fmla="*/ 475986 h 556134"/>
                <a:gd name="connsiteX40" fmla="*/ 1784353 w 4246346"/>
                <a:gd name="connsiteY40" fmla="*/ 556134 h 556134"/>
                <a:gd name="connsiteX41" fmla="*/ 1510101 w 4246346"/>
                <a:gd name="connsiteY41" fmla="*/ 279707 h 556134"/>
                <a:gd name="connsiteX42" fmla="*/ 1777265 w 4246346"/>
                <a:gd name="connsiteY42" fmla="*/ 0 h 556134"/>
                <a:gd name="connsiteX43" fmla="*/ 2034067 w 4246346"/>
                <a:gd name="connsiteY43" fmla="*/ 277526 h 556134"/>
                <a:gd name="connsiteX44" fmla="*/ 1657314 w 4246346"/>
                <a:gd name="connsiteY44" fmla="*/ 228454 h 556134"/>
                <a:gd name="connsiteX45" fmla="*/ 1891218 w 4246346"/>
                <a:gd name="connsiteY45" fmla="*/ 228454 h 556134"/>
                <a:gd name="connsiteX46" fmla="*/ 1776173 w 4246346"/>
                <a:gd name="connsiteY46" fmla="*/ 122682 h 556134"/>
                <a:gd name="connsiteX47" fmla="*/ 1657314 w 4246346"/>
                <a:gd name="connsiteY47" fmla="*/ 228454 h 556134"/>
                <a:gd name="connsiteX48" fmla="*/ 2973424 w 4246346"/>
                <a:gd name="connsiteY48" fmla="*/ 206099 h 556134"/>
                <a:gd name="connsiteX49" fmla="*/ 2973424 w 4246346"/>
                <a:gd name="connsiteY49" fmla="*/ 542506 h 556134"/>
                <a:gd name="connsiteX50" fmla="*/ 2831664 w 4246346"/>
                <a:gd name="connsiteY50" fmla="*/ 542506 h 556134"/>
                <a:gd name="connsiteX51" fmla="*/ 2831664 w 4246346"/>
                <a:gd name="connsiteY51" fmla="*/ 251896 h 556134"/>
                <a:gd name="connsiteX52" fmla="*/ 2728616 w 4246346"/>
                <a:gd name="connsiteY52" fmla="*/ 133584 h 556134"/>
                <a:gd name="connsiteX53" fmla="*/ 2616843 w 4246346"/>
                <a:gd name="connsiteY53" fmla="*/ 252990 h 556134"/>
                <a:gd name="connsiteX54" fmla="*/ 2616843 w 4246346"/>
                <a:gd name="connsiteY54" fmla="*/ 542506 h 556134"/>
                <a:gd name="connsiteX55" fmla="*/ 2474538 w 4246346"/>
                <a:gd name="connsiteY55" fmla="*/ 542506 h 556134"/>
                <a:gd name="connsiteX56" fmla="*/ 2474538 w 4246346"/>
                <a:gd name="connsiteY56" fmla="*/ 251896 h 556134"/>
                <a:gd name="connsiteX57" fmla="*/ 2371490 w 4246346"/>
                <a:gd name="connsiteY57" fmla="*/ 133584 h 556134"/>
                <a:gd name="connsiteX58" fmla="*/ 2259717 w 4246346"/>
                <a:gd name="connsiteY58" fmla="*/ 252990 h 556134"/>
                <a:gd name="connsiteX59" fmla="*/ 2259717 w 4246346"/>
                <a:gd name="connsiteY59" fmla="*/ 542506 h 556134"/>
                <a:gd name="connsiteX60" fmla="*/ 2117412 w 4246346"/>
                <a:gd name="connsiteY60" fmla="*/ 542506 h 556134"/>
                <a:gd name="connsiteX61" fmla="*/ 2117412 w 4246346"/>
                <a:gd name="connsiteY61" fmla="*/ 14178 h 556134"/>
                <a:gd name="connsiteX62" fmla="*/ 2255900 w 4246346"/>
                <a:gd name="connsiteY62" fmla="*/ 14178 h 556134"/>
                <a:gd name="connsiteX63" fmla="*/ 2255900 w 4246346"/>
                <a:gd name="connsiteY63" fmla="*/ 76335 h 556134"/>
                <a:gd name="connsiteX64" fmla="*/ 2411292 w 4246346"/>
                <a:gd name="connsiteY64" fmla="*/ 0 h 556134"/>
                <a:gd name="connsiteX65" fmla="*/ 2585766 w 4246346"/>
                <a:gd name="connsiteY65" fmla="*/ 90513 h 556134"/>
                <a:gd name="connsiteX66" fmla="*/ 2765145 w 4246346"/>
                <a:gd name="connsiteY66" fmla="*/ 0 h 556134"/>
                <a:gd name="connsiteX67" fmla="*/ 2973424 w 4246346"/>
                <a:gd name="connsiteY67" fmla="*/ 206099 h 556134"/>
                <a:gd name="connsiteX68" fmla="*/ 3624316 w 4246346"/>
                <a:gd name="connsiteY68" fmla="*/ 278070 h 556134"/>
                <a:gd name="connsiteX69" fmla="*/ 3338071 w 4246346"/>
                <a:gd name="connsiteY69" fmla="*/ 556134 h 556134"/>
                <a:gd name="connsiteX70" fmla="*/ 3052915 w 4246346"/>
                <a:gd name="connsiteY70" fmla="*/ 278070 h 556134"/>
                <a:gd name="connsiteX71" fmla="*/ 3338071 w 4246346"/>
                <a:gd name="connsiteY71" fmla="*/ 0 h 556134"/>
                <a:gd name="connsiteX72" fmla="*/ 3624316 w 4246346"/>
                <a:gd name="connsiteY72" fmla="*/ 278070 h 556134"/>
                <a:gd name="connsiteX73" fmla="*/ 3197947 w 4246346"/>
                <a:gd name="connsiteY73" fmla="*/ 278070 h 556134"/>
                <a:gd name="connsiteX74" fmla="*/ 3338071 w 4246346"/>
                <a:gd name="connsiteY74" fmla="*/ 423644 h 556134"/>
                <a:gd name="connsiteX75" fmla="*/ 3478741 w 4246346"/>
                <a:gd name="connsiteY75" fmla="*/ 278070 h 556134"/>
                <a:gd name="connsiteX76" fmla="*/ 3338071 w 4246346"/>
                <a:gd name="connsiteY76" fmla="*/ 132490 h 556134"/>
                <a:gd name="connsiteX77" fmla="*/ 3197947 w 4246346"/>
                <a:gd name="connsiteY77" fmla="*/ 278070 h 556134"/>
                <a:gd name="connsiteX78" fmla="*/ 4246347 w 4246346"/>
                <a:gd name="connsiteY78" fmla="*/ 278070 h 556134"/>
                <a:gd name="connsiteX79" fmla="*/ 3960101 w 4246346"/>
                <a:gd name="connsiteY79" fmla="*/ 556134 h 556134"/>
                <a:gd name="connsiteX80" fmla="*/ 3674945 w 4246346"/>
                <a:gd name="connsiteY80" fmla="*/ 278070 h 556134"/>
                <a:gd name="connsiteX81" fmla="*/ 3960101 w 4246346"/>
                <a:gd name="connsiteY81" fmla="*/ 0 h 556134"/>
                <a:gd name="connsiteX82" fmla="*/ 4246347 w 4246346"/>
                <a:gd name="connsiteY82" fmla="*/ 278070 h 556134"/>
                <a:gd name="connsiteX83" fmla="*/ 3819977 w 4246346"/>
                <a:gd name="connsiteY83" fmla="*/ 278070 h 556134"/>
                <a:gd name="connsiteX84" fmla="*/ 3960101 w 4246346"/>
                <a:gd name="connsiteY84" fmla="*/ 423644 h 556134"/>
                <a:gd name="connsiteX85" fmla="*/ 4100771 w 4246346"/>
                <a:gd name="connsiteY85" fmla="*/ 278070 h 556134"/>
                <a:gd name="connsiteX86" fmla="*/ 3960101 w 4246346"/>
                <a:gd name="connsiteY86" fmla="*/ 132490 h 556134"/>
                <a:gd name="connsiteX87" fmla="*/ 3819977 w 4246346"/>
                <a:gd name="connsiteY87" fmla="*/ 278070 h 55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4246346" h="556134">
                  <a:moveTo>
                    <a:pt x="856012" y="206099"/>
                  </a:moveTo>
                  <a:lnTo>
                    <a:pt x="856012" y="542506"/>
                  </a:lnTo>
                  <a:lnTo>
                    <a:pt x="714251" y="542506"/>
                  </a:lnTo>
                  <a:lnTo>
                    <a:pt x="714251" y="251896"/>
                  </a:lnTo>
                  <a:cubicBezTo>
                    <a:pt x="714251" y="175568"/>
                    <a:pt x="675540" y="133584"/>
                    <a:pt x="611203" y="133584"/>
                  </a:cubicBezTo>
                  <a:cubicBezTo>
                    <a:pt x="550138" y="133584"/>
                    <a:pt x="499430" y="173386"/>
                    <a:pt x="499430" y="252990"/>
                  </a:cubicBezTo>
                  <a:lnTo>
                    <a:pt x="499430" y="542506"/>
                  </a:lnTo>
                  <a:lnTo>
                    <a:pt x="357126" y="542506"/>
                  </a:lnTo>
                  <a:lnTo>
                    <a:pt x="357126" y="251896"/>
                  </a:lnTo>
                  <a:cubicBezTo>
                    <a:pt x="357126" y="175568"/>
                    <a:pt x="318960" y="133584"/>
                    <a:pt x="254078" y="133584"/>
                  </a:cubicBezTo>
                  <a:cubicBezTo>
                    <a:pt x="193012" y="133584"/>
                    <a:pt x="142305" y="173386"/>
                    <a:pt x="142305" y="252990"/>
                  </a:cubicBezTo>
                  <a:lnTo>
                    <a:pt x="142305" y="542506"/>
                  </a:lnTo>
                  <a:lnTo>
                    <a:pt x="0" y="542506"/>
                  </a:lnTo>
                  <a:lnTo>
                    <a:pt x="0" y="14178"/>
                  </a:lnTo>
                  <a:lnTo>
                    <a:pt x="138488" y="14178"/>
                  </a:lnTo>
                  <a:lnTo>
                    <a:pt x="138488" y="76335"/>
                  </a:lnTo>
                  <a:cubicBezTo>
                    <a:pt x="176109" y="20173"/>
                    <a:pt x="233903" y="0"/>
                    <a:pt x="293880" y="0"/>
                  </a:cubicBezTo>
                  <a:cubicBezTo>
                    <a:pt x="370211" y="0"/>
                    <a:pt x="432913" y="34351"/>
                    <a:pt x="468353" y="90513"/>
                  </a:cubicBezTo>
                  <a:cubicBezTo>
                    <a:pt x="509244" y="23449"/>
                    <a:pt x="578488" y="0"/>
                    <a:pt x="647732" y="0"/>
                  </a:cubicBezTo>
                  <a:cubicBezTo>
                    <a:pt x="772046" y="0"/>
                    <a:pt x="856012" y="83424"/>
                    <a:pt x="856012" y="206099"/>
                  </a:cubicBezTo>
                  <a:close/>
                  <a:moveTo>
                    <a:pt x="1459469" y="277526"/>
                  </a:moveTo>
                  <a:cubicBezTo>
                    <a:pt x="1459504" y="293559"/>
                    <a:pt x="1458594" y="309580"/>
                    <a:pt x="1456744" y="325505"/>
                  </a:cubicBezTo>
                  <a:lnTo>
                    <a:pt x="1082171" y="325505"/>
                  </a:lnTo>
                  <a:cubicBezTo>
                    <a:pt x="1097436" y="401839"/>
                    <a:pt x="1150869" y="435096"/>
                    <a:pt x="1217933" y="435096"/>
                  </a:cubicBezTo>
                  <a:cubicBezTo>
                    <a:pt x="1263732" y="435096"/>
                    <a:pt x="1313348" y="416555"/>
                    <a:pt x="1351514" y="384392"/>
                  </a:cubicBezTo>
                  <a:lnTo>
                    <a:pt x="1434935" y="475986"/>
                  </a:lnTo>
                  <a:cubicBezTo>
                    <a:pt x="1374960" y="531054"/>
                    <a:pt x="1298627" y="556134"/>
                    <a:pt x="1209754" y="556134"/>
                  </a:cubicBezTo>
                  <a:cubicBezTo>
                    <a:pt x="1047822" y="556134"/>
                    <a:pt x="935503" y="445999"/>
                    <a:pt x="935503" y="279708"/>
                  </a:cubicBezTo>
                  <a:cubicBezTo>
                    <a:pt x="935503" y="113411"/>
                    <a:pt x="1044549" y="0"/>
                    <a:pt x="1202666" y="0"/>
                  </a:cubicBezTo>
                  <a:cubicBezTo>
                    <a:pt x="1354785" y="0"/>
                    <a:pt x="1458924" y="112867"/>
                    <a:pt x="1459469" y="277526"/>
                  </a:cubicBezTo>
                  <a:close/>
                  <a:moveTo>
                    <a:pt x="1082716" y="228454"/>
                  </a:moveTo>
                  <a:lnTo>
                    <a:pt x="1316619" y="228454"/>
                  </a:lnTo>
                  <a:cubicBezTo>
                    <a:pt x="1303534" y="160846"/>
                    <a:pt x="1262641" y="122682"/>
                    <a:pt x="1201575" y="122682"/>
                  </a:cubicBezTo>
                  <a:cubicBezTo>
                    <a:pt x="1134513" y="122682"/>
                    <a:pt x="1095256" y="163028"/>
                    <a:pt x="1082716" y="228454"/>
                  </a:cubicBezTo>
                  <a:close/>
                  <a:moveTo>
                    <a:pt x="2034067" y="277526"/>
                  </a:moveTo>
                  <a:cubicBezTo>
                    <a:pt x="2034102" y="293559"/>
                    <a:pt x="2033192" y="309579"/>
                    <a:pt x="2031342" y="325505"/>
                  </a:cubicBezTo>
                  <a:lnTo>
                    <a:pt x="1656769" y="325505"/>
                  </a:lnTo>
                  <a:cubicBezTo>
                    <a:pt x="1672035" y="401839"/>
                    <a:pt x="1725468" y="435096"/>
                    <a:pt x="1792532" y="435096"/>
                  </a:cubicBezTo>
                  <a:cubicBezTo>
                    <a:pt x="1838330" y="435096"/>
                    <a:pt x="1887947" y="416555"/>
                    <a:pt x="1926113" y="384392"/>
                  </a:cubicBezTo>
                  <a:lnTo>
                    <a:pt x="2009533" y="475986"/>
                  </a:lnTo>
                  <a:cubicBezTo>
                    <a:pt x="1949558" y="531054"/>
                    <a:pt x="1873225" y="556134"/>
                    <a:pt x="1784353" y="556134"/>
                  </a:cubicBezTo>
                  <a:cubicBezTo>
                    <a:pt x="1622420" y="556134"/>
                    <a:pt x="1510101" y="445998"/>
                    <a:pt x="1510101" y="279707"/>
                  </a:cubicBezTo>
                  <a:cubicBezTo>
                    <a:pt x="1510101" y="113411"/>
                    <a:pt x="1619147" y="0"/>
                    <a:pt x="1777265" y="0"/>
                  </a:cubicBezTo>
                  <a:cubicBezTo>
                    <a:pt x="1929383" y="0"/>
                    <a:pt x="2033522" y="112867"/>
                    <a:pt x="2034067" y="277526"/>
                  </a:cubicBezTo>
                  <a:close/>
                  <a:moveTo>
                    <a:pt x="1657314" y="228454"/>
                  </a:moveTo>
                  <a:lnTo>
                    <a:pt x="1891218" y="228454"/>
                  </a:lnTo>
                  <a:cubicBezTo>
                    <a:pt x="1878132" y="160846"/>
                    <a:pt x="1837239" y="122682"/>
                    <a:pt x="1776173" y="122682"/>
                  </a:cubicBezTo>
                  <a:cubicBezTo>
                    <a:pt x="1709111" y="122682"/>
                    <a:pt x="1669855" y="163028"/>
                    <a:pt x="1657314" y="228454"/>
                  </a:cubicBezTo>
                  <a:close/>
                  <a:moveTo>
                    <a:pt x="2973424" y="206099"/>
                  </a:moveTo>
                  <a:lnTo>
                    <a:pt x="2973424" y="542506"/>
                  </a:lnTo>
                  <a:lnTo>
                    <a:pt x="2831664" y="542506"/>
                  </a:lnTo>
                  <a:lnTo>
                    <a:pt x="2831664" y="251896"/>
                  </a:lnTo>
                  <a:cubicBezTo>
                    <a:pt x="2831664" y="175568"/>
                    <a:pt x="2792952" y="133584"/>
                    <a:pt x="2728616" y="133584"/>
                  </a:cubicBezTo>
                  <a:cubicBezTo>
                    <a:pt x="2667550" y="133584"/>
                    <a:pt x="2616843" y="173386"/>
                    <a:pt x="2616843" y="252990"/>
                  </a:cubicBezTo>
                  <a:lnTo>
                    <a:pt x="2616843" y="542506"/>
                  </a:lnTo>
                  <a:lnTo>
                    <a:pt x="2474538" y="542506"/>
                  </a:lnTo>
                  <a:lnTo>
                    <a:pt x="2474538" y="251896"/>
                  </a:lnTo>
                  <a:cubicBezTo>
                    <a:pt x="2474538" y="175568"/>
                    <a:pt x="2436372" y="133584"/>
                    <a:pt x="2371490" y="133584"/>
                  </a:cubicBezTo>
                  <a:cubicBezTo>
                    <a:pt x="2310424" y="133584"/>
                    <a:pt x="2259717" y="173386"/>
                    <a:pt x="2259717" y="252990"/>
                  </a:cubicBezTo>
                  <a:lnTo>
                    <a:pt x="2259717" y="542506"/>
                  </a:lnTo>
                  <a:lnTo>
                    <a:pt x="2117412" y="542506"/>
                  </a:lnTo>
                  <a:lnTo>
                    <a:pt x="2117412" y="14178"/>
                  </a:lnTo>
                  <a:lnTo>
                    <a:pt x="2255900" y="14178"/>
                  </a:lnTo>
                  <a:lnTo>
                    <a:pt x="2255900" y="76335"/>
                  </a:lnTo>
                  <a:cubicBezTo>
                    <a:pt x="2293521" y="20173"/>
                    <a:pt x="2351316" y="0"/>
                    <a:pt x="2411292" y="0"/>
                  </a:cubicBezTo>
                  <a:cubicBezTo>
                    <a:pt x="2487623" y="0"/>
                    <a:pt x="2550326" y="34351"/>
                    <a:pt x="2585766" y="90513"/>
                  </a:cubicBezTo>
                  <a:cubicBezTo>
                    <a:pt x="2626657" y="23449"/>
                    <a:pt x="2695901" y="0"/>
                    <a:pt x="2765145" y="0"/>
                  </a:cubicBezTo>
                  <a:cubicBezTo>
                    <a:pt x="2889458" y="0"/>
                    <a:pt x="2973424" y="83424"/>
                    <a:pt x="2973424" y="206099"/>
                  </a:cubicBezTo>
                  <a:close/>
                  <a:moveTo>
                    <a:pt x="3624316" y="278070"/>
                  </a:moveTo>
                  <a:cubicBezTo>
                    <a:pt x="3624316" y="437278"/>
                    <a:pt x="3502730" y="556134"/>
                    <a:pt x="3338071" y="556134"/>
                  </a:cubicBezTo>
                  <a:cubicBezTo>
                    <a:pt x="3173957" y="556134"/>
                    <a:pt x="3052915" y="437278"/>
                    <a:pt x="3052915" y="278070"/>
                  </a:cubicBezTo>
                  <a:cubicBezTo>
                    <a:pt x="3052915" y="118862"/>
                    <a:pt x="3173957" y="0"/>
                    <a:pt x="3338071" y="0"/>
                  </a:cubicBezTo>
                  <a:cubicBezTo>
                    <a:pt x="3502730" y="0"/>
                    <a:pt x="3624316" y="118862"/>
                    <a:pt x="3624316" y="278070"/>
                  </a:cubicBezTo>
                  <a:close/>
                  <a:moveTo>
                    <a:pt x="3197947" y="278070"/>
                  </a:moveTo>
                  <a:cubicBezTo>
                    <a:pt x="3197947" y="363669"/>
                    <a:pt x="3257922" y="423644"/>
                    <a:pt x="3338071" y="423644"/>
                  </a:cubicBezTo>
                  <a:cubicBezTo>
                    <a:pt x="3418220" y="423644"/>
                    <a:pt x="3478741" y="363669"/>
                    <a:pt x="3478741" y="278070"/>
                  </a:cubicBezTo>
                  <a:cubicBezTo>
                    <a:pt x="3478741" y="192471"/>
                    <a:pt x="3418220" y="132490"/>
                    <a:pt x="3338071" y="132490"/>
                  </a:cubicBezTo>
                  <a:cubicBezTo>
                    <a:pt x="3257922" y="132490"/>
                    <a:pt x="3197947" y="192471"/>
                    <a:pt x="3197947" y="278070"/>
                  </a:cubicBezTo>
                  <a:close/>
                  <a:moveTo>
                    <a:pt x="4246347" y="278070"/>
                  </a:moveTo>
                  <a:cubicBezTo>
                    <a:pt x="4246347" y="437278"/>
                    <a:pt x="4124760" y="556134"/>
                    <a:pt x="3960101" y="556134"/>
                  </a:cubicBezTo>
                  <a:cubicBezTo>
                    <a:pt x="3795988" y="556134"/>
                    <a:pt x="3674945" y="437278"/>
                    <a:pt x="3674945" y="278070"/>
                  </a:cubicBezTo>
                  <a:cubicBezTo>
                    <a:pt x="3674945" y="118862"/>
                    <a:pt x="3795988" y="0"/>
                    <a:pt x="3960101" y="0"/>
                  </a:cubicBezTo>
                  <a:cubicBezTo>
                    <a:pt x="4124760" y="0"/>
                    <a:pt x="4246347" y="118862"/>
                    <a:pt x="4246347" y="278070"/>
                  </a:cubicBezTo>
                  <a:close/>
                  <a:moveTo>
                    <a:pt x="3819977" y="278070"/>
                  </a:moveTo>
                  <a:cubicBezTo>
                    <a:pt x="3819977" y="363669"/>
                    <a:pt x="3879952" y="423644"/>
                    <a:pt x="3960101" y="423644"/>
                  </a:cubicBezTo>
                  <a:cubicBezTo>
                    <a:pt x="4040251" y="423644"/>
                    <a:pt x="4100771" y="363669"/>
                    <a:pt x="4100771" y="278070"/>
                  </a:cubicBezTo>
                  <a:cubicBezTo>
                    <a:pt x="4100771" y="192471"/>
                    <a:pt x="4040251" y="132490"/>
                    <a:pt x="3960101" y="132490"/>
                  </a:cubicBezTo>
                  <a:cubicBezTo>
                    <a:pt x="3879952" y="132490"/>
                    <a:pt x="3819977" y="192471"/>
                    <a:pt x="3819977" y="278070"/>
                  </a:cubicBez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Freeform: Shape 5">
              <a:extLst>
                <a:ext uri="{FF2B5EF4-FFF2-40B4-BE49-F238E27FC236}">
                  <a16:creationId xmlns:a16="http://schemas.microsoft.com/office/drawing/2014/main" id="{D350AC35-1396-461D-B818-8CC4D624CB7B}"/>
                </a:ext>
              </a:extLst>
            </p:cNvPr>
            <p:cNvSpPr/>
            <p:nvPr/>
          </p:nvSpPr>
          <p:spPr>
            <a:xfrm>
              <a:off x="3965265" y="4309700"/>
              <a:ext cx="4261192" cy="171312"/>
            </a:xfrm>
            <a:custGeom>
              <a:avLst/>
              <a:gdLst>
                <a:gd name="connsiteX0" fmla="*/ 150905 w 4261192"/>
                <a:gd name="connsiteY0" fmla="*/ 2726 h 171312"/>
                <a:gd name="connsiteX1" fmla="*/ 94878 w 4261192"/>
                <a:gd name="connsiteY1" fmla="*/ 168554 h 171312"/>
                <a:gd name="connsiteX2" fmla="*/ 56027 w 4261192"/>
                <a:gd name="connsiteY2" fmla="*/ 168554 h 171312"/>
                <a:gd name="connsiteX3" fmla="*/ 0 w 4261192"/>
                <a:gd name="connsiteY3" fmla="*/ 2726 h 171312"/>
                <a:gd name="connsiteX4" fmla="*/ 34351 w 4261192"/>
                <a:gd name="connsiteY4" fmla="*/ 2726 h 171312"/>
                <a:gd name="connsiteX5" fmla="*/ 75689 w 4261192"/>
                <a:gd name="connsiteY5" fmla="*/ 133254 h 171312"/>
                <a:gd name="connsiteX6" fmla="*/ 117265 w 4261192"/>
                <a:gd name="connsiteY6" fmla="*/ 2726 h 171312"/>
                <a:gd name="connsiteX7" fmla="*/ 275952 w 4261192"/>
                <a:gd name="connsiteY7" fmla="*/ 138468 h 171312"/>
                <a:gd name="connsiteX8" fmla="*/ 275952 w 4261192"/>
                <a:gd name="connsiteY8" fmla="*/ 168554 h 171312"/>
                <a:gd name="connsiteX9" fmla="*/ 167688 w 4261192"/>
                <a:gd name="connsiteY9" fmla="*/ 168554 h 171312"/>
                <a:gd name="connsiteX10" fmla="*/ 167688 w 4261192"/>
                <a:gd name="connsiteY10" fmla="*/ 2726 h 171312"/>
                <a:gd name="connsiteX11" fmla="*/ 200144 w 4261192"/>
                <a:gd name="connsiteY11" fmla="*/ 2726 h 171312"/>
                <a:gd name="connsiteX12" fmla="*/ 200144 w 4261192"/>
                <a:gd name="connsiteY12" fmla="*/ 138468 h 171312"/>
                <a:gd name="connsiteX13" fmla="*/ 389730 w 4261192"/>
                <a:gd name="connsiteY13" fmla="*/ 131003 h 171312"/>
                <a:gd name="connsiteX14" fmla="*/ 328728 w 4261192"/>
                <a:gd name="connsiteY14" fmla="*/ 131003 h 171312"/>
                <a:gd name="connsiteX15" fmla="*/ 316646 w 4261192"/>
                <a:gd name="connsiteY15" fmla="*/ 168554 h 171312"/>
                <a:gd name="connsiteX16" fmla="*/ 283006 w 4261192"/>
                <a:gd name="connsiteY16" fmla="*/ 168554 h 171312"/>
                <a:gd name="connsiteX17" fmla="*/ 340336 w 4261192"/>
                <a:gd name="connsiteY17" fmla="*/ 2726 h 171312"/>
                <a:gd name="connsiteX18" fmla="*/ 378713 w 4261192"/>
                <a:gd name="connsiteY18" fmla="*/ 2726 h 171312"/>
                <a:gd name="connsiteX19" fmla="*/ 436044 w 4261192"/>
                <a:gd name="connsiteY19" fmla="*/ 168554 h 171312"/>
                <a:gd name="connsiteX20" fmla="*/ 401812 w 4261192"/>
                <a:gd name="connsiteY20" fmla="*/ 168554 h 171312"/>
                <a:gd name="connsiteX21" fmla="*/ 380135 w 4261192"/>
                <a:gd name="connsiteY21" fmla="*/ 101513 h 171312"/>
                <a:gd name="connsiteX22" fmla="*/ 359169 w 4261192"/>
                <a:gd name="connsiteY22" fmla="*/ 36602 h 171312"/>
                <a:gd name="connsiteX23" fmla="*/ 338322 w 4261192"/>
                <a:gd name="connsiteY23" fmla="*/ 101513 h 171312"/>
                <a:gd name="connsiteX24" fmla="*/ 546522 w 4261192"/>
                <a:gd name="connsiteY24" fmla="*/ 131003 h 171312"/>
                <a:gd name="connsiteX25" fmla="*/ 485520 w 4261192"/>
                <a:gd name="connsiteY25" fmla="*/ 131003 h 171312"/>
                <a:gd name="connsiteX26" fmla="*/ 473438 w 4261192"/>
                <a:gd name="connsiteY26" fmla="*/ 168554 h 171312"/>
                <a:gd name="connsiteX27" fmla="*/ 439798 w 4261192"/>
                <a:gd name="connsiteY27" fmla="*/ 168554 h 171312"/>
                <a:gd name="connsiteX28" fmla="*/ 497128 w 4261192"/>
                <a:gd name="connsiteY28" fmla="*/ 2726 h 171312"/>
                <a:gd name="connsiteX29" fmla="*/ 535505 w 4261192"/>
                <a:gd name="connsiteY29" fmla="*/ 2726 h 171312"/>
                <a:gd name="connsiteX30" fmla="*/ 592836 w 4261192"/>
                <a:gd name="connsiteY30" fmla="*/ 168554 h 171312"/>
                <a:gd name="connsiteX31" fmla="*/ 558603 w 4261192"/>
                <a:gd name="connsiteY31" fmla="*/ 168554 h 171312"/>
                <a:gd name="connsiteX32" fmla="*/ 536927 w 4261192"/>
                <a:gd name="connsiteY32" fmla="*/ 101513 h 171312"/>
                <a:gd name="connsiteX33" fmla="*/ 515961 w 4261192"/>
                <a:gd name="connsiteY33" fmla="*/ 36602 h 171312"/>
                <a:gd name="connsiteX34" fmla="*/ 495114 w 4261192"/>
                <a:gd name="connsiteY34" fmla="*/ 101513 h 171312"/>
                <a:gd name="connsiteX35" fmla="*/ 776277 w 4261192"/>
                <a:gd name="connsiteY35" fmla="*/ 168554 h 171312"/>
                <a:gd name="connsiteX36" fmla="*/ 744059 w 4261192"/>
                <a:gd name="connsiteY36" fmla="*/ 168554 h 171312"/>
                <a:gd name="connsiteX37" fmla="*/ 744059 w 4261192"/>
                <a:gd name="connsiteY37" fmla="*/ 46549 h 171312"/>
                <a:gd name="connsiteX38" fmla="*/ 709473 w 4261192"/>
                <a:gd name="connsiteY38" fmla="*/ 141905 h 171312"/>
                <a:gd name="connsiteX39" fmla="*/ 676544 w 4261192"/>
                <a:gd name="connsiteY39" fmla="*/ 141905 h 171312"/>
                <a:gd name="connsiteX40" fmla="*/ 641956 w 4261192"/>
                <a:gd name="connsiteY40" fmla="*/ 47024 h 171312"/>
                <a:gd name="connsiteX41" fmla="*/ 641956 w 4261192"/>
                <a:gd name="connsiteY41" fmla="*/ 168554 h 171312"/>
                <a:gd name="connsiteX42" fmla="*/ 609619 w 4261192"/>
                <a:gd name="connsiteY42" fmla="*/ 168554 h 171312"/>
                <a:gd name="connsiteX43" fmla="*/ 609619 w 4261192"/>
                <a:gd name="connsiteY43" fmla="*/ 2726 h 171312"/>
                <a:gd name="connsiteX44" fmla="*/ 655341 w 4261192"/>
                <a:gd name="connsiteY44" fmla="*/ 2726 h 171312"/>
                <a:gd name="connsiteX45" fmla="*/ 693007 w 4261192"/>
                <a:gd name="connsiteY45" fmla="*/ 103527 h 171312"/>
                <a:gd name="connsiteX46" fmla="*/ 730674 w 4261192"/>
                <a:gd name="connsiteY46" fmla="*/ 2726 h 171312"/>
                <a:gd name="connsiteX47" fmla="*/ 776277 w 4261192"/>
                <a:gd name="connsiteY47" fmla="*/ 2726 h 171312"/>
                <a:gd name="connsiteX48" fmla="*/ 907272 w 4261192"/>
                <a:gd name="connsiteY48" fmla="*/ 43945 h 171312"/>
                <a:gd name="connsiteX49" fmla="*/ 866879 w 4261192"/>
                <a:gd name="connsiteY49" fmla="*/ 30323 h 171312"/>
                <a:gd name="connsiteX50" fmla="*/ 839874 w 4261192"/>
                <a:gd name="connsiteY50" fmla="*/ 49275 h 171312"/>
                <a:gd name="connsiteX51" fmla="*/ 869368 w 4261192"/>
                <a:gd name="connsiteY51" fmla="*/ 69292 h 171312"/>
                <a:gd name="connsiteX52" fmla="*/ 879198 w 4261192"/>
                <a:gd name="connsiteY52" fmla="*/ 71543 h 171312"/>
                <a:gd name="connsiteX53" fmla="*/ 926105 w 4261192"/>
                <a:gd name="connsiteY53" fmla="*/ 118804 h 171312"/>
                <a:gd name="connsiteX54" fmla="*/ 863682 w 4261192"/>
                <a:gd name="connsiteY54" fmla="*/ 171158 h 171312"/>
                <a:gd name="connsiteX55" fmla="*/ 800429 w 4261192"/>
                <a:gd name="connsiteY55" fmla="*/ 148653 h 171312"/>
                <a:gd name="connsiteX56" fmla="*/ 819145 w 4261192"/>
                <a:gd name="connsiteY56" fmla="*/ 124256 h 171312"/>
                <a:gd name="connsiteX57" fmla="*/ 863682 w 4261192"/>
                <a:gd name="connsiteY57" fmla="*/ 141072 h 171312"/>
                <a:gd name="connsiteX58" fmla="*/ 891636 w 4261192"/>
                <a:gd name="connsiteY58" fmla="*/ 121883 h 171312"/>
                <a:gd name="connsiteX59" fmla="*/ 863208 w 4261192"/>
                <a:gd name="connsiteY59" fmla="*/ 101866 h 171312"/>
                <a:gd name="connsiteX60" fmla="*/ 852430 w 4261192"/>
                <a:gd name="connsiteY60" fmla="*/ 99499 h 171312"/>
                <a:gd name="connsiteX61" fmla="*/ 805760 w 4261192"/>
                <a:gd name="connsiteY61" fmla="*/ 50699 h 171312"/>
                <a:gd name="connsiteX62" fmla="*/ 866051 w 4261192"/>
                <a:gd name="connsiteY62" fmla="*/ 116 h 171312"/>
                <a:gd name="connsiteX63" fmla="*/ 924329 w 4261192"/>
                <a:gd name="connsiteY63" fmla="*/ 18952 h 171312"/>
                <a:gd name="connsiteX64" fmla="*/ 1032456 w 4261192"/>
                <a:gd name="connsiteY64" fmla="*/ 168554 h 171312"/>
                <a:gd name="connsiteX65" fmla="*/ 1000000 w 4261192"/>
                <a:gd name="connsiteY65" fmla="*/ 168554 h 171312"/>
                <a:gd name="connsiteX66" fmla="*/ 1000000 w 4261192"/>
                <a:gd name="connsiteY66" fmla="*/ 2726 h 171312"/>
                <a:gd name="connsiteX67" fmla="*/ 1032456 w 4261192"/>
                <a:gd name="connsiteY67" fmla="*/ 2726 h 171312"/>
                <a:gd name="connsiteX68" fmla="*/ 1197369 w 4261192"/>
                <a:gd name="connsiteY68" fmla="*/ 168554 h 171312"/>
                <a:gd name="connsiteX69" fmla="*/ 1166336 w 4261192"/>
                <a:gd name="connsiteY69" fmla="*/ 168554 h 171312"/>
                <a:gd name="connsiteX70" fmla="*/ 1094792 w 4261192"/>
                <a:gd name="connsiteY70" fmla="*/ 60762 h 171312"/>
                <a:gd name="connsiteX71" fmla="*/ 1094792 w 4261192"/>
                <a:gd name="connsiteY71" fmla="*/ 168554 h 171312"/>
                <a:gd name="connsiteX72" fmla="*/ 1062573 w 4261192"/>
                <a:gd name="connsiteY72" fmla="*/ 168554 h 171312"/>
                <a:gd name="connsiteX73" fmla="*/ 1062573 w 4261192"/>
                <a:gd name="connsiteY73" fmla="*/ 2726 h 171312"/>
                <a:gd name="connsiteX74" fmla="*/ 1093607 w 4261192"/>
                <a:gd name="connsiteY74" fmla="*/ 2726 h 171312"/>
                <a:gd name="connsiteX75" fmla="*/ 1165270 w 4261192"/>
                <a:gd name="connsiteY75" fmla="*/ 110749 h 171312"/>
                <a:gd name="connsiteX76" fmla="*/ 1165270 w 4261192"/>
                <a:gd name="connsiteY76" fmla="*/ 2726 h 171312"/>
                <a:gd name="connsiteX77" fmla="*/ 1197369 w 4261192"/>
                <a:gd name="connsiteY77" fmla="*/ 2726 h 171312"/>
                <a:gd name="connsiteX78" fmla="*/ 1328348 w 4261192"/>
                <a:gd name="connsiteY78" fmla="*/ 43945 h 171312"/>
                <a:gd name="connsiteX79" fmla="*/ 1287955 w 4261192"/>
                <a:gd name="connsiteY79" fmla="*/ 30323 h 171312"/>
                <a:gd name="connsiteX80" fmla="*/ 1260950 w 4261192"/>
                <a:gd name="connsiteY80" fmla="*/ 49275 h 171312"/>
                <a:gd name="connsiteX81" fmla="*/ 1290444 w 4261192"/>
                <a:gd name="connsiteY81" fmla="*/ 69292 h 171312"/>
                <a:gd name="connsiteX82" fmla="*/ 1300274 w 4261192"/>
                <a:gd name="connsiteY82" fmla="*/ 71543 h 171312"/>
                <a:gd name="connsiteX83" fmla="*/ 1347181 w 4261192"/>
                <a:gd name="connsiteY83" fmla="*/ 118804 h 171312"/>
                <a:gd name="connsiteX84" fmla="*/ 1284758 w 4261192"/>
                <a:gd name="connsiteY84" fmla="*/ 171158 h 171312"/>
                <a:gd name="connsiteX85" fmla="*/ 1221506 w 4261192"/>
                <a:gd name="connsiteY85" fmla="*/ 148653 h 171312"/>
                <a:gd name="connsiteX86" fmla="*/ 1240221 w 4261192"/>
                <a:gd name="connsiteY86" fmla="*/ 124256 h 171312"/>
                <a:gd name="connsiteX87" fmla="*/ 1284758 w 4261192"/>
                <a:gd name="connsiteY87" fmla="*/ 141072 h 171312"/>
                <a:gd name="connsiteX88" fmla="*/ 1312711 w 4261192"/>
                <a:gd name="connsiteY88" fmla="*/ 121883 h 171312"/>
                <a:gd name="connsiteX89" fmla="*/ 1284284 w 4261192"/>
                <a:gd name="connsiteY89" fmla="*/ 101866 h 171312"/>
                <a:gd name="connsiteX90" fmla="*/ 1273506 w 4261192"/>
                <a:gd name="connsiteY90" fmla="*/ 99499 h 171312"/>
                <a:gd name="connsiteX91" fmla="*/ 1226836 w 4261192"/>
                <a:gd name="connsiteY91" fmla="*/ 50699 h 171312"/>
                <a:gd name="connsiteX92" fmla="*/ 1287126 w 4261192"/>
                <a:gd name="connsiteY92" fmla="*/ 116 h 171312"/>
                <a:gd name="connsiteX93" fmla="*/ 1345404 w 4261192"/>
                <a:gd name="connsiteY93" fmla="*/ 18952 h 171312"/>
                <a:gd name="connsiteX94" fmla="*/ 1481580 w 4261192"/>
                <a:gd name="connsiteY94" fmla="*/ 32811 h 171312"/>
                <a:gd name="connsiteX95" fmla="*/ 1436214 w 4261192"/>
                <a:gd name="connsiteY95" fmla="*/ 32811 h 171312"/>
                <a:gd name="connsiteX96" fmla="*/ 1436214 w 4261192"/>
                <a:gd name="connsiteY96" fmla="*/ 168554 h 171312"/>
                <a:gd name="connsiteX97" fmla="*/ 1403759 w 4261192"/>
                <a:gd name="connsiteY97" fmla="*/ 168554 h 171312"/>
                <a:gd name="connsiteX98" fmla="*/ 1403759 w 4261192"/>
                <a:gd name="connsiteY98" fmla="*/ 32811 h 171312"/>
                <a:gd name="connsiteX99" fmla="*/ 1358393 w 4261192"/>
                <a:gd name="connsiteY99" fmla="*/ 32811 h 171312"/>
                <a:gd name="connsiteX100" fmla="*/ 1358393 w 4261192"/>
                <a:gd name="connsiteY100" fmla="*/ 2726 h 171312"/>
                <a:gd name="connsiteX101" fmla="*/ 1481580 w 4261192"/>
                <a:gd name="connsiteY101" fmla="*/ 2726 h 171312"/>
                <a:gd name="connsiteX102" fmla="*/ 1532226 w 4261192"/>
                <a:gd name="connsiteY102" fmla="*/ 168554 h 171312"/>
                <a:gd name="connsiteX103" fmla="*/ 1499770 w 4261192"/>
                <a:gd name="connsiteY103" fmla="*/ 168554 h 171312"/>
                <a:gd name="connsiteX104" fmla="*/ 1499770 w 4261192"/>
                <a:gd name="connsiteY104" fmla="*/ 2726 h 171312"/>
                <a:gd name="connsiteX105" fmla="*/ 1532226 w 4261192"/>
                <a:gd name="connsiteY105" fmla="*/ 2726 h 171312"/>
                <a:gd name="connsiteX106" fmla="*/ 1673451 w 4261192"/>
                <a:gd name="connsiteY106" fmla="*/ 32811 h 171312"/>
                <a:gd name="connsiteX107" fmla="*/ 1628085 w 4261192"/>
                <a:gd name="connsiteY107" fmla="*/ 32811 h 171312"/>
                <a:gd name="connsiteX108" fmla="*/ 1628085 w 4261192"/>
                <a:gd name="connsiteY108" fmla="*/ 168554 h 171312"/>
                <a:gd name="connsiteX109" fmla="*/ 1595629 w 4261192"/>
                <a:gd name="connsiteY109" fmla="*/ 168554 h 171312"/>
                <a:gd name="connsiteX110" fmla="*/ 1595629 w 4261192"/>
                <a:gd name="connsiteY110" fmla="*/ 32811 h 171312"/>
                <a:gd name="connsiteX111" fmla="*/ 1550263 w 4261192"/>
                <a:gd name="connsiteY111" fmla="*/ 32811 h 171312"/>
                <a:gd name="connsiteX112" fmla="*/ 1550263 w 4261192"/>
                <a:gd name="connsiteY112" fmla="*/ 2726 h 171312"/>
                <a:gd name="connsiteX113" fmla="*/ 1673451 w 4261192"/>
                <a:gd name="connsiteY113" fmla="*/ 2726 h 171312"/>
                <a:gd name="connsiteX114" fmla="*/ 1819330 w 4261192"/>
                <a:gd name="connsiteY114" fmla="*/ 107792 h 171312"/>
                <a:gd name="connsiteX115" fmla="*/ 1754776 w 4261192"/>
                <a:gd name="connsiteY115" fmla="*/ 171158 h 171312"/>
                <a:gd name="connsiteX116" fmla="*/ 1690102 w 4261192"/>
                <a:gd name="connsiteY116" fmla="*/ 107792 h 171312"/>
                <a:gd name="connsiteX117" fmla="*/ 1690102 w 4261192"/>
                <a:gd name="connsiteY117" fmla="*/ 2726 h 171312"/>
                <a:gd name="connsiteX118" fmla="*/ 1722558 w 4261192"/>
                <a:gd name="connsiteY118" fmla="*/ 2726 h 171312"/>
                <a:gd name="connsiteX119" fmla="*/ 1722558 w 4261192"/>
                <a:gd name="connsiteY119" fmla="*/ 106131 h 171312"/>
                <a:gd name="connsiteX120" fmla="*/ 1754776 w 4261192"/>
                <a:gd name="connsiteY120" fmla="*/ 139891 h 171312"/>
                <a:gd name="connsiteX121" fmla="*/ 1786995 w 4261192"/>
                <a:gd name="connsiteY121" fmla="*/ 106131 h 171312"/>
                <a:gd name="connsiteX122" fmla="*/ 1786995 w 4261192"/>
                <a:gd name="connsiteY122" fmla="*/ 2726 h 171312"/>
                <a:gd name="connsiteX123" fmla="*/ 1819330 w 4261192"/>
                <a:gd name="connsiteY123" fmla="*/ 2726 h 171312"/>
                <a:gd name="connsiteX124" fmla="*/ 1975766 w 4261192"/>
                <a:gd name="connsiteY124" fmla="*/ 107792 h 171312"/>
                <a:gd name="connsiteX125" fmla="*/ 1911212 w 4261192"/>
                <a:gd name="connsiteY125" fmla="*/ 171158 h 171312"/>
                <a:gd name="connsiteX126" fmla="*/ 1846538 w 4261192"/>
                <a:gd name="connsiteY126" fmla="*/ 107792 h 171312"/>
                <a:gd name="connsiteX127" fmla="*/ 1846538 w 4261192"/>
                <a:gd name="connsiteY127" fmla="*/ 2726 h 171312"/>
                <a:gd name="connsiteX128" fmla="*/ 1878994 w 4261192"/>
                <a:gd name="connsiteY128" fmla="*/ 2726 h 171312"/>
                <a:gd name="connsiteX129" fmla="*/ 1878994 w 4261192"/>
                <a:gd name="connsiteY129" fmla="*/ 106131 h 171312"/>
                <a:gd name="connsiteX130" fmla="*/ 1911212 w 4261192"/>
                <a:gd name="connsiteY130" fmla="*/ 139891 h 171312"/>
                <a:gd name="connsiteX131" fmla="*/ 1943431 w 4261192"/>
                <a:gd name="connsiteY131" fmla="*/ 106131 h 171312"/>
                <a:gd name="connsiteX132" fmla="*/ 1943431 w 4261192"/>
                <a:gd name="connsiteY132" fmla="*/ 2726 h 171312"/>
                <a:gd name="connsiteX133" fmla="*/ 1975766 w 4261192"/>
                <a:gd name="connsiteY133" fmla="*/ 2726 h 171312"/>
                <a:gd name="connsiteX134" fmla="*/ 2115620 w 4261192"/>
                <a:gd name="connsiteY134" fmla="*/ 32811 h 171312"/>
                <a:gd name="connsiteX135" fmla="*/ 2070254 w 4261192"/>
                <a:gd name="connsiteY135" fmla="*/ 32811 h 171312"/>
                <a:gd name="connsiteX136" fmla="*/ 2070254 w 4261192"/>
                <a:gd name="connsiteY136" fmla="*/ 168554 h 171312"/>
                <a:gd name="connsiteX137" fmla="*/ 2037798 w 4261192"/>
                <a:gd name="connsiteY137" fmla="*/ 168554 h 171312"/>
                <a:gd name="connsiteX138" fmla="*/ 2037798 w 4261192"/>
                <a:gd name="connsiteY138" fmla="*/ 32811 h 171312"/>
                <a:gd name="connsiteX139" fmla="*/ 1992432 w 4261192"/>
                <a:gd name="connsiteY139" fmla="*/ 32811 h 171312"/>
                <a:gd name="connsiteX140" fmla="*/ 1992432 w 4261192"/>
                <a:gd name="connsiteY140" fmla="*/ 2726 h 171312"/>
                <a:gd name="connsiteX141" fmla="*/ 2115620 w 4261192"/>
                <a:gd name="connsiteY141" fmla="*/ 2726 h 171312"/>
                <a:gd name="connsiteX142" fmla="*/ 2315301 w 4261192"/>
                <a:gd name="connsiteY142" fmla="*/ 2726 h 171312"/>
                <a:gd name="connsiteX143" fmla="*/ 2259274 w 4261192"/>
                <a:gd name="connsiteY143" fmla="*/ 168554 h 171312"/>
                <a:gd name="connsiteX144" fmla="*/ 2220423 w 4261192"/>
                <a:gd name="connsiteY144" fmla="*/ 168554 h 171312"/>
                <a:gd name="connsiteX145" fmla="*/ 2164396 w 4261192"/>
                <a:gd name="connsiteY145" fmla="*/ 2726 h 171312"/>
                <a:gd name="connsiteX146" fmla="*/ 2198747 w 4261192"/>
                <a:gd name="connsiteY146" fmla="*/ 2726 h 171312"/>
                <a:gd name="connsiteX147" fmla="*/ 2240085 w 4261192"/>
                <a:gd name="connsiteY147" fmla="*/ 133254 h 171312"/>
                <a:gd name="connsiteX148" fmla="*/ 2281661 w 4261192"/>
                <a:gd name="connsiteY148" fmla="*/ 2726 h 171312"/>
                <a:gd name="connsiteX149" fmla="*/ 2473272 w 4261192"/>
                <a:gd name="connsiteY149" fmla="*/ 85640 h 171312"/>
                <a:gd name="connsiteX150" fmla="*/ 2396399 w 4261192"/>
                <a:gd name="connsiteY150" fmla="*/ 171279 h 171312"/>
                <a:gd name="connsiteX151" fmla="*/ 2319525 w 4261192"/>
                <a:gd name="connsiteY151" fmla="*/ 85640 h 171312"/>
                <a:gd name="connsiteX152" fmla="*/ 2396399 w 4261192"/>
                <a:gd name="connsiteY152" fmla="*/ 0 h 171312"/>
                <a:gd name="connsiteX153" fmla="*/ 2473272 w 4261192"/>
                <a:gd name="connsiteY153" fmla="*/ 85640 h 171312"/>
                <a:gd name="connsiteX154" fmla="*/ 2353165 w 4261192"/>
                <a:gd name="connsiteY154" fmla="*/ 85640 h 171312"/>
                <a:gd name="connsiteX155" fmla="*/ 2396399 w 4261192"/>
                <a:gd name="connsiteY155" fmla="*/ 139891 h 171312"/>
                <a:gd name="connsiteX156" fmla="*/ 2439633 w 4261192"/>
                <a:gd name="connsiteY156" fmla="*/ 85640 h 171312"/>
                <a:gd name="connsiteX157" fmla="*/ 2396399 w 4261192"/>
                <a:gd name="connsiteY157" fmla="*/ 31388 h 171312"/>
                <a:gd name="connsiteX158" fmla="*/ 2353164 w 4261192"/>
                <a:gd name="connsiteY158" fmla="*/ 85640 h 171312"/>
                <a:gd name="connsiteX159" fmla="*/ 2644881 w 4261192"/>
                <a:gd name="connsiteY159" fmla="*/ 85640 h 171312"/>
                <a:gd name="connsiteX160" fmla="*/ 2568008 w 4261192"/>
                <a:gd name="connsiteY160" fmla="*/ 171279 h 171312"/>
                <a:gd name="connsiteX161" fmla="*/ 2491134 w 4261192"/>
                <a:gd name="connsiteY161" fmla="*/ 85640 h 171312"/>
                <a:gd name="connsiteX162" fmla="*/ 2568008 w 4261192"/>
                <a:gd name="connsiteY162" fmla="*/ 0 h 171312"/>
                <a:gd name="connsiteX163" fmla="*/ 2644881 w 4261192"/>
                <a:gd name="connsiteY163" fmla="*/ 85640 h 171312"/>
                <a:gd name="connsiteX164" fmla="*/ 2524773 w 4261192"/>
                <a:gd name="connsiteY164" fmla="*/ 85640 h 171312"/>
                <a:gd name="connsiteX165" fmla="*/ 2568008 w 4261192"/>
                <a:gd name="connsiteY165" fmla="*/ 139891 h 171312"/>
                <a:gd name="connsiteX166" fmla="*/ 2611242 w 4261192"/>
                <a:gd name="connsiteY166" fmla="*/ 85640 h 171312"/>
                <a:gd name="connsiteX167" fmla="*/ 2568008 w 4261192"/>
                <a:gd name="connsiteY167" fmla="*/ 31388 h 171312"/>
                <a:gd name="connsiteX168" fmla="*/ 2524773 w 4261192"/>
                <a:gd name="connsiteY168" fmla="*/ 85640 h 171312"/>
                <a:gd name="connsiteX169" fmla="*/ 2709531 w 4261192"/>
                <a:gd name="connsiteY169" fmla="*/ 103290 h 171312"/>
                <a:gd name="connsiteX170" fmla="*/ 2701358 w 4261192"/>
                <a:gd name="connsiteY170" fmla="*/ 103290 h 171312"/>
                <a:gd name="connsiteX171" fmla="*/ 2701358 w 4261192"/>
                <a:gd name="connsiteY171" fmla="*/ 168554 h 171312"/>
                <a:gd name="connsiteX172" fmla="*/ 2668902 w 4261192"/>
                <a:gd name="connsiteY172" fmla="*/ 168554 h 171312"/>
                <a:gd name="connsiteX173" fmla="*/ 2668902 w 4261192"/>
                <a:gd name="connsiteY173" fmla="*/ 2726 h 171312"/>
                <a:gd name="connsiteX174" fmla="*/ 2730733 w 4261192"/>
                <a:gd name="connsiteY174" fmla="*/ 2726 h 171312"/>
                <a:gd name="connsiteX175" fmla="*/ 2788774 w 4261192"/>
                <a:gd name="connsiteY175" fmla="*/ 53893 h 171312"/>
                <a:gd name="connsiteX176" fmla="*/ 2744354 w 4261192"/>
                <a:gd name="connsiteY176" fmla="*/ 102340 h 171312"/>
                <a:gd name="connsiteX177" fmla="*/ 2790076 w 4261192"/>
                <a:gd name="connsiteY177" fmla="*/ 168554 h 171312"/>
                <a:gd name="connsiteX178" fmla="*/ 2751935 w 4261192"/>
                <a:gd name="connsiteY178" fmla="*/ 168554 h 171312"/>
                <a:gd name="connsiteX179" fmla="*/ 2701358 w 4261192"/>
                <a:gd name="connsiteY179" fmla="*/ 75692 h 171312"/>
                <a:gd name="connsiteX180" fmla="*/ 2730378 w 4261192"/>
                <a:gd name="connsiteY180" fmla="*/ 75692 h 171312"/>
                <a:gd name="connsiteX181" fmla="*/ 2755608 w 4261192"/>
                <a:gd name="connsiteY181" fmla="*/ 53893 h 171312"/>
                <a:gd name="connsiteX182" fmla="*/ 2730378 w 4261192"/>
                <a:gd name="connsiteY182" fmla="*/ 32453 h 171312"/>
                <a:gd name="connsiteX183" fmla="*/ 2701358 w 4261192"/>
                <a:gd name="connsiteY183" fmla="*/ 32453 h 171312"/>
                <a:gd name="connsiteX184" fmla="*/ 2994269 w 4261192"/>
                <a:gd name="connsiteY184" fmla="*/ 2726 h 171312"/>
                <a:gd name="connsiteX185" fmla="*/ 2994269 w 4261192"/>
                <a:gd name="connsiteY185" fmla="*/ 168554 h 171312"/>
                <a:gd name="connsiteX186" fmla="*/ 2961933 w 4261192"/>
                <a:gd name="connsiteY186" fmla="*/ 168554 h 171312"/>
                <a:gd name="connsiteX187" fmla="*/ 2961933 w 4261192"/>
                <a:gd name="connsiteY187" fmla="*/ 99852 h 171312"/>
                <a:gd name="connsiteX188" fmla="*/ 2895127 w 4261192"/>
                <a:gd name="connsiteY188" fmla="*/ 99852 h 171312"/>
                <a:gd name="connsiteX189" fmla="*/ 2895127 w 4261192"/>
                <a:gd name="connsiteY189" fmla="*/ 168554 h 171312"/>
                <a:gd name="connsiteX190" fmla="*/ 2862672 w 4261192"/>
                <a:gd name="connsiteY190" fmla="*/ 168554 h 171312"/>
                <a:gd name="connsiteX191" fmla="*/ 2862672 w 4261192"/>
                <a:gd name="connsiteY191" fmla="*/ 2726 h 171312"/>
                <a:gd name="connsiteX192" fmla="*/ 2895127 w 4261192"/>
                <a:gd name="connsiteY192" fmla="*/ 2726 h 171312"/>
                <a:gd name="connsiteX193" fmla="*/ 2895127 w 4261192"/>
                <a:gd name="connsiteY193" fmla="*/ 69888 h 171312"/>
                <a:gd name="connsiteX194" fmla="*/ 2961932 w 4261192"/>
                <a:gd name="connsiteY194" fmla="*/ 69888 h 171312"/>
                <a:gd name="connsiteX195" fmla="*/ 2961932 w 4261192"/>
                <a:gd name="connsiteY195" fmla="*/ 2726 h 171312"/>
                <a:gd name="connsiteX196" fmla="*/ 3134484 w 4261192"/>
                <a:gd name="connsiteY196" fmla="*/ 139058 h 171312"/>
                <a:gd name="connsiteX197" fmla="*/ 3134484 w 4261192"/>
                <a:gd name="connsiteY197" fmla="*/ 168554 h 171312"/>
                <a:gd name="connsiteX198" fmla="*/ 3024444 w 4261192"/>
                <a:gd name="connsiteY198" fmla="*/ 168554 h 171312"/>
                <a:gd name="connsiteX199" fmla="*/ 3024444 w 4261192"/>
                <a:gd name="connsiteY199" fmla="*/ 2726 h 171312"/>
                <a:gd name="connsiteX200" fmla="*/ 3134128 w 4261192"/>
                <a:gd name="connsiteY200" fmla="*/ 2726 h 171312"/>
                <a:gd name="connsiteX201" fmla="*/ 3134128 w 4261192"/>
                <a:gd name="connsiteY201" fmla="*/ 32216 h 171312"/>
                <a:gd name="connsiteX202" fmla="*/ 3056899 w 4261192"/>
                <a:gd name="connsiteY202" fmla="*/ 32216 h 171312"/>
                <a:gd name="connsiteX203" fmla="*/ 3056899 w 4261192"/>
                <a:gd name="connsiteY203" fmla="*/ 70119 h 171312"/>
                <a:gd name="connsiteX204" fmla="*/ 3130101 w 4261192"/>
                <a:gd name="connsiteY204" fmla="*/ 70119 h 171312"/>
                <a:gd name="connsiteX205" fmla="*/ 3130101 w 4261192"/>
                <a:gd name="connsiteY205" fmla="*/ 99615 h 171312"/>
                <a:gd name="connsiteX206" fmla="*/ 3056899 w 4261192"/>
                <a:gd name="connsiteY206" fmla="*/ 99615 h 171312"/>
                <a:gd name="connsiteX207" fmla="*/ 3056899 w 4261192"/>
                <a:gd name="connsiteY207" fmla="*/ 139058 h 171312"/>
                <a:gd name="connsiteX208" fmla="*/ 3272788 w 4261192"/>
                <a:gd name="connsiteY208" fmla="*/ 32811 h 171312"/>
                <a:gd name="connsiteX209" fmla="*/ 3227422 w 4261192"/>
                <a:gd name="connsiteY209" fmla="*/ 32811 h 171312"/>
                <a:gd name="connsiteX210" fmla="*/ 3227422 w 4261192"/>
                <a:gd name="connsiteY210" fmla="*/ 168554 h 171312"/>
                <a:gd name="connsiteX211" fmla="*/ 3194966 w 4261192"/>
                <a:gd name="connsiteY211" fmla="*/ 168554 h 171312"/>
                <a:gd name="connsiteX212" fmla="*/ 3194966 w 4261192"/>
                <a:gd name="connsiteY212" fmla="*/ 32811 h 171312"/>
                <a:gd name="connsiteX213" fmla="*/ 3149600 w 4261192"/>
                <a:gd name="connsiteY213" fmla="*/ 32811 h 171312"/>
                <a:gd name="connsiteX214" fmla="*/ 3149600 w 4261192"/>
                <a:gd name="connsiteY214" fmla="*/ 2726 h 171312"/>
                <a:gd name="connsiteX215" fmla="*/ 3272788 w 4261192"/>
                <a:gd name="connsiteY215" fmla="*/ 2726 h 171312"/>
                <a:gd name="connsiteX216" fmla="*/ 3429000 w 4261192"/>
                <a:gd name="connsiteY216" fmla="*/ 131003 h 171312"/>
                <a:gd name="connsiteX217" fmla="*/ 3367997 w 4261192"/>
                <a:gd name="connsiteY217" fmla="*/ 131003 h 171312"/>
                <a:gd name="connsiteX218" fmla="*/ 3355916 w 4261192"/>
                <a:gd name="connsiteY218" fmla="*/ 168554 h 171312"/>
                <a:gd name="connsiteX219" fmla="*/ 3322275 w 4261192"/>
                <a:gd name="connsiteY219" fmla="*/ 168554 h 171312"/>
                <a:gd name="connsiteX220" fmla="*/ 3379606 w 4261192"/>
                <a:gd name="connsiteY220" fmla="*/ 2726 h 171312"/>
                <a:gd name="connsiteX221" fmla="*/ 3417983 w 4261192"/>
                <a:gd name="connsiteY221" fmla="*/ 2726 h 171312"/>
                <a:gd name="connsiteX222" fmla="*/ 3475313 w 4261192"/>
                <a:gd name="connsiteY222" fmla="*/ 168554 h 171312"/>
                <a:gd name="connsiteX223" fmla="*/ 3441081 w 4261192"/>
                <a:gd name="connsiteY223" fmla="*/ 168554 h 171312"/>
                <a:gd name="connsiteX224" fmla="*/ 3419405 w 4261192"/>
                <a:gd name="connsiteY224" fmla="*/ 101513 h 171312"/>
                <a:gd name="connsiteX225" fmla="*/ 3398439 w 4261192"/>
                <a:gd name="connsiteY225" fmla="*/ 36602 h 171312"/>
                <a:gd name="connsiteX226" fmla="*/ 3377592 w 4261192"/>
                <a:gd name="connsiteY226" fmla="*/ 101513 h 171312"/>
                <a:gd name="connsiteX227" fmla="*/ 3532724 w 4261192"/>
                <a:gd name="connsiteY227" fmla="*/ 103290 h 171312"/>
                <a:gd name="connsiteX228" fmla="*/ 3524552 w 4261192"/>
                <a:gd name="connsiteY228" fmla="*/ 103290 h 171312"/>
                <a:gd name="connsiteX229" fmla="*/ 3524552 w 4261192"/>
                <a:gd name="connsiteY229" fmla="*/ 168554 h 171312"/>
                <a:gd name="connsiteX230" fmla="*/ 3492096 w 4261192"/>
                <a:gd name="connsiteY230" fmla="*/ 168554 h 171312"/>
                <a:gd name="connsiteX231" fmla="*/ 3492096 w 4261192"/>
                <a:gd name="connsiteY231" fmla="*/ 2726 h 171312"/>
                <a:gd name="connsiteX232" fmla="*/ 3553928 w 4261192"/>
                <a:gd name="connsiteY232" fmla="*/ 2726 h 171312"/>
                <a:gd name="connsiteX233" fmla="*/ 3611968 w 4261192"/>
                <a:gd name="connsiteY233" fmla="*/ 53893 h 171312"/>
                <a:gd name="connsiteX234" fmla="*/ 3567548 w 4261192"/>
                <a:gd name="connsiteY234" fmla="*/ 102340 h 171312"/>
                <a:gd name="connsiteX235" fmla="*/ 3613270 w 4261192"/>
                <a:gd name="connsiteY235" fmla="*/ 168554 h 171312"/>
                <a:gd name="connsiteX236" fmla="*/ 3575129 w 4261192"/>
                <a:gd name="connsiteY236" fmla="*/ 168554 h 171312"/>
                <a:gd name="connsiteX237" fmla="*/ 3524552 w 4261192"/>
                <a:gd name="connsiteY237" fmla="*/ 75692 h 171312"/>
                <a:gd name="connsiteX238" fmla="*/ 3553572 w 4261192"/>
                <a:gd name="connsiteY238" fmla="*/ 75692 h 171312"/>
                <a:gd name="connsiteX239" fmla="*/ 3578802 w 4261192"/>
                <a:gd name="connsiteY239" fmla="*/ 53893 h 171312"/>
                <a:gd name="connsiteX240" fmla="*/ 3553572 w 4261192"/>
                <a:gd name="connsiteY240" fmla="*/ 32453 h 171312"/>
                <a:gd name="connsiteX241" fmla="*/ 3524552 w 4261192"/>
                <a:gd name="connsiteY241" fmla="*/ 32453 h 171312"/>
                <a:gd name="connsiteX242" fmla="*/ 3769349 w 4261192"/>
                <a:gd name="connsiteY242" fmla="*/ 37429 h 171312"/>
                <a:gd name="connsiteX243" fmla="*/ 3741394 w 4261192"/>
                <a:gd name="connsiteY243" fmla="*/ 52712 h 171312"/>
                <a:gd name="connsiteX244" fmla="*/ 3705860 w 4261192"/>
                <a:gd name="connsiteY244" fmla="*/ 31388 h 171312"/>
                <a:gd name="connsiteX245" fmla="*/ 3663099 w 4261192"/>
                <a:gd name="connsiteY245" fmla="*/ 85640 h 171312"/>
                <a:gd name="connsiteX246" fmla="*/ 3705979 w 4261192"/>
                <a:gd name="connsiteY246" fmla="*/ 139891 h 171312"/>
                <a:gd name="connsiteX247" fmla="*/ 3741750 w 4261192"/>
                <a:gd name="connsiteY247" fmla="*/ 118688 h 171312"/>
                <a:gd name="connsiteX248" fmla="*/ 3768520 w 4261192"/>
                <a:gd name="connsiteY248" fmla="*/ 135626 h 171312"/>
                <a:gd name="connsiteX249" fmla="*/ 3705979 w 4261192"/>
                <a:gd name="connsiteY249" fmla="*/ 171279 h 171312"/>
                <a:gd name="connsiteX250" fmla="*/ 3629460 w 4261192"/>
                <a:gd name="connsiteY250" fmla="*/ 85640 h 171312"/>
                <a:gd name="connsiteX251" fmla="*/ 3705979 w 4261192"/>
                <a:gd name="connsiteY251" fmla="*/ 0 h 171312"/>
                <a:gd name="connsiteX252" fmla="*/ 3769349 w 4261192"/>
                <a:gd name="connsiteY252" fmla="*/ 37429 h 171312"/>
                <a:gd name="connsiteX253" fmla="*/ 3922825 w 4261192"/>
                <a:gd name="connsiteY253" fmla="*/ 2726 h 171312"/>
                <a:gd name="connsiteX254" fmla="*/ 3922825 w 4261192"/>
                <a:gd name="connsiteY254" fmla="*/ 168554 h 171312"/>
                <a:gd name="connsiteX255" fmla="*/ 3890488 w 4261192"/>
                <a:gd name="connsiteY255" fmla="*/ 168554 h 171312"/>
                <a:gd name="connsiteX256" fmla="*/ 3890488 w 4261192"/>
                <a:gd name="connsiteY256" fmla="*/ 99852 h 171312"/>
                <a:gd name="connsiteX257" fmla="*/ 3823683 w 4261192"/>
                <a:gd name="connsiteY257" fmla="*/ 99852 h 171312"/>
                <a:gd name="connsiteX258" fmla="*/ 3823683 w 4261192"/>
                <a:gd name="connsiteY258" fmla="*/ 168554 h 171312"/>
                <a:gd name="connsiteX259" fmla="*/ 3791228 w 4261192"/>
                <a:gd name="connsiteY259" fmla="*/ 168554 h 171312"/>
                <a:gd name="connsiteX260" fmla="*/ 3791228 w 4261192"/>
                <a:gd name="connsiteY260" fmla="*/ 2726 h 171312"/>
                <a:gd name="connsiteX261" fmla="*/ 3823683 w 4261192"/>
                <a:gd name="connsiteY261" fmla="*/ 2726 h 171312"/>
                <a:gd name="connsiteX262" fmla="*/ 3823683 w 4261192"/>
                <a:gd name="connsiteY262" fmla="*/ 69888 h 171312"/>
                <a:gd name="connsiteX263" fmla="*/ 3890488 w 4261192"/>
                <a:gd name="connsiteY263" fmla="*/ 69888 h 171312"/>
                <a:gd name="connsiteX264" fmla="*/ 3890488 w 4261192"/>
                <a:gd name="connsiteY264" fmla="*/ 2726 h 171312"/>
                <a:gd name="connsiteX265" fmla="*/ 3985455 w 4261192"/>
                <a:gd name="connsiteY265" fmla="*/ 168554 h 171312"/>
                <a:gd name="connsiteX266" fmla="*/ 3952999 w 4261192"/>
                <a:gd name="connsiteY266" fmla="*/ 168554 h 171312"/>
                <a:gd name="connsiteX267" fmla="*/ 3952999 w 4261192"/>
                <a:gd name="connsiteY267" fmla="*/ 2726 h 171312"/>
                <a:gd name="connsiteX268" fmla="*/ 3985455 w 4261192"/>
                <a:gd name="connsiteY268" fmla="*/ 2726 h 171312"/>
                <a:gd name="connsiteX269" fmla="*/ 4125612 w 4261192"/>
                <a:gd name="connsiteY269" fmla="*/ 139058 h 171312"/>
                <a:gd name="connsiteX270" fmla="*/ 4125612 w 4261192"/>
                <a:gd name="connsiteY270" fmla="*/ 168554 h 171312"/>
                <a:gd name="connsiteX271" fmla="*/ 4015572 w 4261192"/>
                <a:gd name="connsiteY271" fmla="*/ 168554 h 171312"/>
                <a:gd name="connsiteX272" fmla="*/ 4015572 w 4261192"/>
                <a:gd name="connsiteY272" fmla="*/ 2726 h 171312"/>
                <a:gd name="connsiteX273" fmla="*/ 4125256 w 4261192"/>
                <a:gd name="connsiteY273" fmla="*/ 2726 h 171312"/>
                <a:gd name="connsiteX274" fmla="*/ 4125256 w 4261192"/>
                <a:gd name="connsiteY274" fmla="*/ 32216 h 171312"/>
                <a:gd name="connsiteX275" fmla="*/ 4048028 w 4261192"/>
                <a:gd name="connsiteY275" fmla="*/ 32216 h 171312"/>
                <a:gd name="connsiteX276" fmla="*/ 4048028 w 4261192"/>
                <a:gd name="connsiteY276" fmla="*/ 70119 h 171312"/>
                <a:gd name="connsiteX277" fmla="*/ 4121230 w 4261192"/>
                <a:gd name="connsiteY277" fmla="*/ 70119 h 171312"/>
                <a:gd name="connsiteX278" fmla="*/ 4121230 w 4261192"/>
                <a:gd name="connsiteY278" fmla="*/ 99615 h 171312"/>
                <a:gd name="connsiteX279" fmla="*/ 4048028 w 4261192"/>
                <a:gd name="connsiteY279" fmla="*/ 99615 h 171312"/>
                <a:gd name="connsiteX280" fmla="*/ 4048028 w 4261192"/>
                <a:gd name="connsiteY280" fmla="*/ 139058 h 171312"/>
                <a:gd name="connsiteX281" fmla="*/ 4185266 w 4261192"/>
                <a:gd name="connsiteY281" fmla="*/ 32216 h 171312"/>
                <a:gd name="connsiteX282" fmla="*/ 4185266 w 4261192"/>
                <a:gd name="connsiteY282" fmla="*/ 71427 h 171312"/>
                <a:gd name="connsiteX283" fmla="*/ 4256217 w 4261192"/>
                <a:gd name="connsiteY283" fmla="*/ 71427 h 171312"/>
                <a:gd name="connsiteX284" fmla="*/ 4256217 w 4261192"/>
                <a:gd name="connsiteY284" fmla="*/ 100917 h 171312"/>
                <a:gd name="connsiteX285" fmla="*/ 4185266 w 4261192"/>
                <a:gd name="connsiteY285" fmla="*/ 100917 h 171312"/>
                <a:gd name="connsiteX286" fmla="*/ 4185266 w 4261192"/>
                <a:gd name="connsiteY286" fmla="*/ 168554 h 171312"/>
                <a:gd name="connsiteX287" fmla="*/ 4152810 w 4261192"/>
                <a:gd name="connsiteY287" fmla="*/ 168554 h 171312"/>
                <a:gd name="connsiteX288" fmla="*/ 4152810 w 4261192"/>
                <a:gd name="connsiteY288" fmla="*/ 2726 h 171312"/>
                <a:gd name="connsiteX289" fmla="*/ 4261192 w 4261192"/>
                <a:gd name="connsiteY289" fmla="*/ 2726 h 171312"/>
                <a:gd name="connsiteX290" fmla="*/ 4261192 w 4261192"/>
                <a:gd name="connsiteY290" fmla="*/ 32216 h 17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</a:cxnLst>
              <a:rect l="l" t="t" r="r" b="b"/>
              <a:pathLst>
                <a:path w="4261192" h="171312">
                  <a:moveTo>
                    <a:pt x="150905" y="2726"/>
                  </a:moveTo>
                  <a:lnTo>
                    <a:pt x="94878" y="168554"/>
                  </a:lnTo>
                  <a:lnTo>
                    <a:pt x="56027" y="168554"/>
                  </a:lnTo>
                  <a:lnTo>
                    <a:pt x="0" y="2726"/>
                  </a:lnTo>
                  <a:lnTo>
                    <a:pt x="34351" y="2726"/>
                  </a:lnTo>
                  <a:lnTo>
                    <a:pt x="75689" y="133254"/>
                  </a:lnTo>
                  <a:lnTo>
                    <a:pt x="117265" y="2726"/>
                  </a:lnTo>
                  <a:close/>
                  <a:moveTo>
                    <a:pt x="275952" y="138468"/>
                  </a:moveTo>
                  <a:lnTo>
                    <a:pt x="275952" y="168554"/>
                  </a:lnTo>
                  <a:lnTo>
                    <a:pt x="167688" y="168554"/>
                  </a:lnTo>
                  <a:lnTo>
                    <a:pt x="167688" y="2726"/>
                  </a:lnTo>
                  <a:lnTo>
                    <a:pt x="200144" y="2726"/>
                  </a:lnTo>
                  <a:lnTo>
                    <a:pt x="200144" y="138468"/>
                  </a:lnTo>
                  <a:close/>
                  <a:moveTo>
                    <a:pt x="389730" y="131003"/>
                  </a:moveTo>
                  <a:lnTo>
                    <a:pt x="328728" y="131003"/>
                  </a:lnTo>
                  <a:lnTo>
                    <a:pt x="316646" y="168554"/>
                  </a:lnTo>
                  <a:lnTo>
                    <a:pt x="283006" y="168554"/>
                  </a:lnTo>
                  <a:lnTo>
                    <a:pt x="340336" y="2726"/>
                  </a:lnTo>
                  <a:lnTo>
                    <a:pt x="378713" y="2726"/>
                  </a:lnTo>
                  <a:lnTo>
                    <a:pt x="436044" y="168554"/>
                  </a:lnTo>
                  <a:lnTo>
                    <a:pt x="401812" y="168554"/>
                  </a:lnTo>
                  <a:close/>
                  <a:moveTo>
                    <a:pt x="380135" y="101513"/>
                  </a:moveTo>
                  <a:lnTo>
                    <a:pt x="359169" y="36602"/>
                  </a:lnTo>
                  <a:lnTo>
                    <a:pt x="338322" y="101513"/>
                  </a:lnTo>
                  <a:close/>
                  <a:moveTo>
                    <a:pt x="546522" y="131003"/>
                  </a:moveTo>
                  <a:lnTo>
                    <a:pt x="485520" y="131003"/>
                  </a:lnTo>
                  <a:lnTo>
                    <a:pt x="473438" y="168554"/>
                  </a:lnTo>
                  <a:lnTo>
                    <a:pt x="439798" y="168554"/>
                  </a:lnTo>
                  <a:lnTo>
                    <a:pt x="497128" y="2726"/>
                  </a:lnTo>
                  <a:lnTo>
                    <a:pt x="535505" y="2726"/>
                  </a:lnTo>
                  <a:lnTo>
                    <a:pt x="592836" y="168554"/>
                  </a:lnTo>
                  <a:lnTo>
                    <a:pt x="558603" y="168554"/>
                  </a:lnTo>
                  <a:close/>
                  <a:moveTo>
                    <a:pt x="536927" y="101513"/>
                  </a:moveTo>
                  <a:lnTo>
                    <a:pt x="515961" y="36602"/>
                  </a:lnTo>
                  <a:lnTo>
                    <a:pt x="495114" y="101513"/>
                  </a:lnTo>
                  <a:close/>
                  <a:moveTo>
                    <a:pt x="776277" y="168554"/>
                  </a:moveTo>
                  <a:lnTo>
                    <a:pt x="744059" y="168554"/>
                  </a:lnTo>
                  <a:lnTo>
                    <a:pt x="744059" y="46549"/>
                  </a:lnTo>
                  <a:lnTo>
                    <a:pt x="709473" y="141905"/>
                  </a:lnTo>
                  <a:lnTo>
                    <a:pt x="676544" y="141905"/>
                  </a:lnTo>
                  <a:lnTo>
                    <a:pt x="641956" y="47024"/>
                  </a:lnTo>
                  <a:lnTo>
                    <a:pt x="641956" y="168554"/>
                  </a:lnTo>
                  <a:lnTo>
                    <a:pt x="609619" y="168554"/>
                  </a:lnTo>
                  <a:lnTo>
                    <a:pt x="609619" y="2726"/>
                  </a:lnTo>
                  <a:lnTo>
                    <a:pt x="655341" y="2726"/>
                  </a:lnTo>
                  <a:lnTo>
                    <a:pt x="693007" y="103527"/>
                  </a:lnTo>
                  <a:lnTo>
                    <a:pt x="730674" y="2726"/>
                  </a:lnTo>
                  <a:lnTo>
                    <a:pt x="776277" y="2726"/>
                  </a:lnTo>
                  <a:close/>
                  <a:moveTo>
                    <a:pt x="907272" y="43945"/>
                  </a:moveTo>
                  <a:cubicBezTo>
                    <a:pt x="895608" y="35208"/>
                    <a:pt x="881453" y="30434"/>
                    <a:pt x="866879" y="30323"/>
                  </a:cubicBezTo>
                  <a:cubicBezTo>
                    <a:pt x="851126" y="30323"/>
                    <a:pt x="839874" y="37314"/>
                    <a:pt x="839874" y="49275"/>
                  </a:cubicBezTo>
                  <a:cubicBezTo>
                    <a:pt x="839874" y="60409"/>
                    <a:pt x="851363" y="65148"/>
                    <a:pt x="869368" y="69292"/>
                  </a:cubicBezTo>
                  <a:lnTo>
                    <a:pt x="879198" y="71543"/>
                  </a:lnTo>
                  <a:cubicBezTo>
                    <a:pt x="908101" y="78175"/>
                    <a:pt x="926105" y="92630"/>
                    <a:pt x="926105" y="118804"/>
                  </a:cubicBezTo>
                  <a:cubicBezTo>
                    <a:pt x="926105" y="153745"/>
                    <a:pt x="897440" y="171158"/>
                    <a:pt x="863682" y="171158"/>
                  </a:cubicBezTo>
                  <a:cubicBezTo>
                    <a:pt x="838689" y="171158"/>
                    <a:pt x="815709" y="162750"/>
                    <a:pt x="800429" y="148653"/>
                  </a:cubicBezTo>
                  <a:lnTo>
                    <a:pt x="819145" y="124256"/>
                  </a:lnTo>
                  <a:cubicBezTo>
                    <a:pt x="831478" y="135047"/>
                    <a:pt x="847295" y="141019"/>
                    <a:pt x="863682" y="141072"/>
                  </a:cubicBezTo>
                  <a:cubicBezTo>
                    <a:pt x="879673" y="141072"/>
                    <a:pt x="891636" y="134203"/>
                    <a:pt x="891636" y="121883"/>
                  </a:cubicBezTo>
                  <a:cubicBezTo>
                    <a:pt x="891636" y="110986"/>
                    <a:pt x="882160" y="106015"/>
                    <a:pt x="863208" y="101866"/>
                  </a:cubicBezTo>
                  <a:lnTo>
                    <a:pt x="852430" y="99499"/>
                  </a:lnTo>
                  <a:cubicBezTo>
                    <a:pt x="821988" y="92862"/>
                    <a:pt x="805760" y="76994"/>
                    <a:pt x="805760" y="50699"/>
                  </a:cubicBezTo>
                  <a:cubicBezTo>
                    <a:pt x="805760" y="20138"/>
                    <a:pt x="831108" y="116"/>
                    <a:pt x="866051" y="116"/>
                  </a:cubicBezTo>
                  <a:cubicBezTo>
                    <a:pt x="887021" y="-197"/>
                    <a:pt x="907508" y="6424"/>
                    <a:pt x="924329" y="18952"/>
                  </a:cubicBezTo>
                  <a:close/>
                  <a:moveTo>
                    <a:pt x="1032456" y="168554"/>
                  </a:moveTo>
                  <a:lnTo>
                    <a:pt x="1000000" y="168554"/>
                  </a:lnTo>
                  <a:lnTo>
                    <a:pt x="1000000" y="2726"/>
                  </a:lnTo>
                  <a:lnTo>
                    <a:pt x="1032456" y="2726"/>
                  </a:lnTo>
                  <a:close/>
                  <a:moveTo>
                    <a:pt x="1197369" y="168554"/>
                  </a:moveTo>
                  <a:lnTo>
                    <a:pt x="1166336" y="168554"/>
                  </a:lnTo>
                  <a:lnTo>
                    <a:pt x="1094792" y="60762"/>
                  </a:lnTo>
                  <a:lnTo>
                    <a:pt x="1094792" y="168554"/>
                  </a:lnTo>
                  <a:lnTo>
                    <a:pt x="1062573" y="168554"/>
                  </a:lnTo>
                  <a:lnTo>
                    <a:pt x="1062573" y="2726"/>
                  </a:lnTo>
                  <a:lnTo>
                    <a:pt x="1093607" y="2726"/>
                  </a:lnTo>
                  <a:lnTo>
                    <a:pt x="1165270" y="110749"/>
                  </a:lnTo>
                  <a:lnTo>
                    <a:pt x="1165270" y="2726"/>
                  </a:lnTo>
                  <a:lnTo>
                    <a:pt x="1197369" y="2726"/>
                  </a:lnTo>
                  <a:close/>
                  <a:moveTo>
                    <a:pt x="1328348" y="43945"/>
                  </a:moveTo>
                  <a:cubicBezTo>
                    <a:pt x="1316684" y="35208"/>
                    <a:pt x="1302529" y="30434"/>
                    <a:pt x="1287955" y="30323"/>
                  </a:cubicBezTo>
                  <a:cubicBezTo>
                    <a:pt x="1272202" y="30323"/>
                    <a:pt x="1260950" y="37314"/>
                    <a:pt x="1260950" y="49275"/>
                  </a:cubicBezTo>
                  <a:cubicBezTo>
                    <a:pt x="1260950" y="60409"/>
                    <a:pt x="1272439" y="65148"/>
                    <a:pt x="1290444" y="69292"/>
                  </a:cubicBezTo>
                  <a:lnTo>
                    <a:pt x="1300274" y="71543"/>
                  </a:lnTo>
                  <a:cubicBezTo>
                    <a:pt x="1329177" y="78175"/>
                    <a:pt x="1347181" y="92630"/>
                    <a:pt x="1347181" y="118804"/>
                  </a:cubicBezTo>
                  <a:cubicBezTo>
                    <a:pt x="1347181" y="153745"/>
                    <a:pt x="1318516" y="171158"/>
                    <a:pt x="1284758" y="171158"/>
                  </a:cubicBezTo>
                  <a:cubicBezTo>
                    <a:pt x="1259765" y="171158"/>
                    <a:pt x="1236785" y="162750"/>
                    <a:pt x="1221506" y="148653"/>
                  </a:cubicBezTo>
                  <a:lnTo>
                    <a:pt x="1240221" y="124256"/>
                  </a:lnTo>
                  <a:cubicBezTo>
                    <a:pt x="1252554" y="135047"/>
                    <a:pt x="1268371" y="141019"/>
                    <a:pt x="1284758" y="141072"/>
                  </a:cubicBezTo>
                  <a:cubicBezTo>
                    <a:pt x="1300749" y="141072"/>
                    <a:pt x="1312711" y="134203"/>
                    <a:pt x="1312711" y="121883"/>
                  </a:cubicBezTo>
                  <a:cubicBezTo>
                    <a:pt x="1312711" y="110986"/>
                    <a:pt x="1303236" y="106015"/>
                    <a:pt x="1284284" y="101866"/>
                  </a:cubicBezTo>
                  <a:lnTo>
                    <a:pt x="1273506" y="99499"/>
                  </a:lnTo>
                  <a:cubicBezTo>
                    <a:pt x="1243064" y="92862"/>
                    <a:pt x="1226836" y="76994"/>
                    <a:pt x="1226836" y="50699"/>
                  </a:cubicBezTo>
                  <a:cubicBezTo>
                    <a:pt x="1226836" y="20138"/>
                    <a:pt x="1252184" y="116"/>
                    <a:pt x="1287126" y="116"/>
                  </a:cubicBezTo>
                  <a:cubicBezTo>
                    <a:pt x="1308097" y="-198"/>
                    <a:pt x="1328584" y="6424"/>
                    <a:pt x="1345404" y="18952"/>
                  </a:cubicBezTo>
                  <a:close/>
                  <a:moveTo>
                    <a:pt x="1481580" y="32811"/>
                  </a:moveTo>
                  <a:lnTo>
                    <a:pt x="1436214" y="32811"/>
                  </a:lnTo>
                  <a:lnTo>
                    <a:pt x="1436214" y="168554"/>
                  </a:lnTo>
                  <a:lnTo>
                    <a:pt x="1403759" y="168554"/>
                  </a:lnTo>
                  <a:lnTo>
                    <a:pt x="1403759" y="32811"/>
                  </a:lnTo>
                  <a:lnTo>
                    <a:pt x="1358393" y="32811"/>
                  </a:lnTo>
                  <a:lnTo>
                    <a:pt x="1358393" y="2726"/>
                  </a:lnTo>
                  <a:lnTo>
                    <a:pt x="1481580" y="2726"/>
                  </a:lnTo>
                  <a:close/>
                  <a:moveTo>
                    <a:pt x="1532226" y="168554"/>
                  </a:moveTo>
                  <a:lnTo>
                    <a:pt x="1499770" y="168554"/>
                  </a:lnTo>
                  <a:lnTo>
                    <a:pt x="1499770" y="2726"/>
                  </a:lnTo>
                  <a:lnTo>
                    <a:pt x="1532226" y="2726"/>
                  </a:lnTo>
                  <a:close/>
                  <a:moveTo>
                    <a:pt x="1673451" y="32811"/>
                  </a:moveTo>
                  <a:lnTo>
                    <a:pt x="1628085" y="32811"/>
                  </a:lnTo>
                  <a:lnTo>
                    <a:pt x="1628085" y="168554"/>
                  </a:lnTo>
                  <a:lnTo>
                    <a:pt x="1595629" y="168554"/>
                  </a:lnTo>
                  <a:lnTo>
                    <a:pt x="1595629" y="32811"/>
                  </a:lnTo>
                  <a:lnTo>
                    <a:pt x="1550263" y="32811"/>
                  </a:lnTo>
                  <a:lnTo>
                    <a:pt x="1550263" y="2726"/>
                  </a:lnTo>
                  <a:lnTo>
                    <a:pt x="1673451" y="2726"/>
                  </a:lnTo>
                  <a:close/>
                  <a:moveTo>
                    <a:pt x="1819330" y="107792"/>
                  </a:moveTo>
                  <a:cubicBezTo>
                    <a:pt x="1819330" y="148300"/>
                    <a:pt x="1794457" y="171158"/>
                    <a:pt x="1754776" y="171158"/>
                  </a:cubicBezTo>
                  <a:cubicBezTo>
                    <a:pt x="1715095" y="171158"/>
                    <a:pt x="1690102" y="148300"/>
                    <a:pt x="1690102" y="107792"/>
                  </a:cubicBezTo>
                  <a:lnTo>
                    <a:pt x="1690102" y="2726"/>
                  </a:lnTo>
                  <a:lnTo>
                    <a:pt x="1722558" y="2726"/>
                  </a:lnTo>
                  <a:lnTo>
                    <a:pt x="1722558" y="106131"/>
                  </a:lnTo>
                  <a:cubicBezTo>
                    <a:pt x="1722558" y="129226"/>
                    <a:pt x="1735587" y="139891"/>
                    <a:pt x="1754776" y="139891"/>
                  </a:cubicBezTo>
                  <a:cubicBezTo>
                    <a:pt x="1773964" y="139891"/>
                    <a:pt x="1786995" y="129226"/>
                    <a:pt x="1786995" y="106131"/>
                  </a:cubicBezTo>
                  <a:lnTo>
                    <a:pt x="1786995" y="2726"/>
                  </a:lnTo>
                  <a:lnTo>
                    <a:pt x="1819330" y="2726"/>
                  </a:lnTo>
                  <a:close/>
                  <a:moveTo>
                    <a:pt x="1975766" y="107792"/>
                  </a:moveTo>
                  <a:cubicBezTo>
                    <a:pt x="1975766" y="148300"/>
                    <a:pt x="1950893" y="171158"/>
                    <a:pt x="1911212" y="171158"/>
                  </a:cubicBezTo>
                  <a:cubicBezTo>
                    <a:pt x="1871531" y="171158"/>
                    <a:pt x="1846538" y="148300"/>
                    <a:pt x="1846538" y="107792"/>
                  </a:cubicBezTo>
                  <a:lnTo>
                    <a:pt x="1846538" y="2726"/>
                  </a:lnTo>
                  <a:lnTo>
                    <a:pt x="1878994" y="2726"/>
                  </a:lnTo>
                  <a:lnTo>
                    <a:pt x="1878994" y="106131"/>
                  </a:lnTo>
                  <a:cubicBezTo>
                    <a:pt x="1878994" y="129226"/>
                    <a:pt x="1892023" y="139891"/>
                    <a:pt x="1911212" y="139891"/>
                  </a:cubicBezTo>
                  <a:cubicBezTo>
                    <a:pt x="1930400" y="139891"/>
                    <a:pt x="1943431" y="129226"/>
                    <a:pt x="1943431" y="106131"/>
                  </a:cubicBezTo>
                  <a:lnTo>
                    <a:pt x="1943431" y="2726"/>
                  </a:lnTo>
                  <a:lnTo>
                    <a:pt x="1975766" y="2726"/>
                  </a:lnTo>
                  <a:close/>
                  <a:moveTo>
                    <a:pt x="2115620" y="32811"/>
                  </a:moveTo>
                  <a:lnTo>
                    <a:pt x="2070254" y="32811"/>
                  </a:lnTo>
                  <a:lnTo>
                    <a:pt x="2070254" y="168554"/>
                  </a:lnTo>
                  <a:lnTo>
                    <a:pt x="2037798" y="168554"/>
                  </a:lnTo>
                  <a:lnTo>
                    <a:pt x="2037798" y="32811"/>
                  </a:lnTo>
                  <a:lnTo>
                    <a:pt x="1992432" y="32811"/>
                  </a:lnTo>
                  <a:lnTo>
                    <a:pt x="1992432" y="2726"/>
                  </a:lnTo>
                  <a:lnTo>
                    <a:pt x="2115620" y="2726"/>
                  </a:lnTo>
                  <a:close/>
                  <a:moveTo>
                    <a:pt x="2315301" y="2726"/>
                  </a:moveTo>
                  <a:lnTo>
                    <a:pt x="2259274" y="168554"/>
                  </a:lnTo>
                  <a:lnTo>
                    <a:pt x="2220423" y="168554"/>
                  </a:lnTo>
                  <a:lnTo>
                    <a:pt x="2164396" y="2726"/>
                  </a:lnTo>
                  <a:lnTo>
                    <a:pt x="2198747" y="2726"/>
                  </a:lnTo>
                  <a:lnTo>
                    <a:pt x="2240085" y="133254"/>
                  </a:lnTo>
                  <a:lnTo>
                    <a:pt x="2281661" y="2726"/>
                  </a:lnTo>
                  <a:close/>
                  <a:moveTo>
                    <a:pt x="2473272" y="85640"/>
                  </a:moveTo>
                  <a:cubicBezTo>
                    <a:pt x="2473272" y="137166"/>
                    <a:pt x="2442239" y="171279"/>
                    <a:pt x="2396399" y="171279"/>
                  </a:cubicBezTo>
                  <a:cubicBezTo>
                    <a:pt x="2350559" y="171279"/>
                    <a:pt x="2319525" y="137166"/>
                    <a:pt x="2319525" y="85640"/>
                  </a:cubicBezTo>
                  <a:cubicBezTo>
                    <a:pt x="2319525" y="34113"/>
                    <a:pt x="2350559" y="0"/>
                    <a:pt x="2396399" y="0"/>
                  </a:cubicBezTo>
                  <a:cubicBezTo>
                    <a:pt x="2442238" y="0"/>
                    <a:pt x="2473272" y="34113"/>
                    <a:pt x="2473272" y="85640"/>
                  </a:cubicBezTo>
                  <a:close/>
                  <a:moveTo>
                    <a:pt x="2353165" y="85640"/>
                  </a:moveTo>
                  <a:cubicBezTo>
                    <a:pt x="2353165" y="119632"/>
                    <a:pt x="2370932" y="139891"/>
                    <a:pt x="2396399" y="139891"/>
                  </a:cubicBezTo>
                  <a:cubicBezTo>
                    <a:pt x="2421866" y="139891"/>
                    <a:pt x="2439633" y="119632"/>
                    <a:pt x="2439633" y="85640"/>
                  </a:cubicBezTo>
                  <a:cubicBezTo>
                    <a:pt x="2439633" y="51642"/>
                    <a:pt x="2421866" y="31388"/>
                    <a:pt x="2396399" y="31388"/>
                  </a:cubicBezTo>
                  <a:cubicBezTo>
                    <a:pt x="2370931" y="31388"/>
                    <a:pt x="2353164" y="51642"/>
                    <a:pt x="2353164" y="85640"/>
                  </a:cubicBezTo>
                  <a:close/>
                  <a:moveTo>
                    <a:pt x="2644881" y="85640"/>
                  </a:moveTo>
                  <a:cubicBezTo>
                    <a:pt x="2644881" y="137166"/>
                    <a:pt x="2613848" y="171279"/>
                    <a:pt x="2568008" y="171279"/>
                  </a:cubicBezTo>
                  <a:cubicBezTo>
                    <a:pt x="2522168" y="171279"/>
                    <a:pt x="2491134" y="137166"/>
                    <a:pt x="2491134" y="85640"/>
                  </a:cubicBezTo>
                  <a:cubicBezTo>
                    <a:pt x="2491134" y="34113"/>
                    <a:pt x="2522168" y="0"/>
                    <a:pt x="2568008" y="0"/>
                  </a:cubicBezTo>
                  <a:cubicBezTo>
                    <a:pt x="2613848" y="0"/>
                    <a:pt x="2644881" y="34113"/>
                    <a:pt x="2644881" y="85640"/>
                  </a:cubicBezTo>
                  <a:close/>
                  <a:moveTo>
                    <a:pt x="2524773" y="85640"/>
                  </a:moveTo>
                  <a:cubicBezTo>
                    <a:pt x="2524773" y="119632"/>
                    <a:pt x="2542541" y="139891"/>
                    <a:pt x="2568008" y="139891"/>
                  </a:cubicBezTo>
                  <a:cubicBezTo>
                    <a:pt x="2593475" y="139891"/>
                    <a:pt x="2611242" y="119632"/>
                    <a:pt x="2611242" y="85640"/>
                  </a:cubicBezTo>
                  <a:cubicBezTo>
                    <a:pt x="2611242" y="51642"/>
                    <a:pt x="2593475" y="31388"/>
                    <a:pt x="2568008" y="31388"/>
                  </a:cubicBezTo>
                  <a:cubicBezTo>
                    <a:pt x="2542541" y="31388"/>
                    <a:pt x="2524773" y="51642"/>
                    <a:pt x="2524773" y="85640"/>
                  </a:cubicBezTo>
                  <a:close/>
                  <a:moveTo>
                    <a:pt x="2709531" y="103290"/>
                  </a:moveTo>
                  <a:lnTo>
                    <a:pt x="2701358" y="103290"/>
                  </a:lnTo>
                  <a:lnTo>
                    <a:pt x="2701358" y="168554"/>
                  </a:lnTo>
                  <a:lnTo>
                    <a:pt x="2668902" y="168554"/>
                  </a:lnTo>
                  <a:lnTo>
                    <a:pt x="2668902" y="2726"/>
                  </a:lnTo>
                  <a:lnTo>
                    <a:pt x="2730733" y="2726"/>
                  </a:lnTo>
                  <a:cubicBezTo>
                    <a:pt x="2767808" y="2726"/>
                    <a:pt x="2788774" y="21915"/>
                    <a:pt x="2788774" y="53893"/>
                  </a:cubicBezTo>
                  <a:cubicBezTo>
                    <a:pt x="2788774" y="80073"/>
                    <a:pt x="2772309" y="98076"/>
                    <a:pt x="2744354" y="102340"/>
                  </a:cubicBezTo>
                  <a:lnTo>
                    <a:pt x="2790076" y="168554"/>
                  </a:lnTo>
                  <a:lnTo>
                    <a:pt x="2751935" y="168554"/>
                  </a:lnTo>
                  <a:close/>
                  <a:moveTo>
                    <a:pt x="2701358" y="75692"/>
                  </a:moveTo>
                  <a:lnTo>
                    <a:pt x="2730378" y="75692"/>
                  </a:lnTo>
                  <a:cubicBezTo>
                    <a:pt x="2746132" y="75692"/>
                    <a:pt x="2755608" y="68580"/>
                    <a:pt x="2755608" y="53893"/>
                  </a:cubicBezTo>
                  <a:cubicBezTo>
                    <a:pt x="2755608" y="39328"/>
                    <a:pt x="2745895" y="32453"/>
                    <a:pt x="2730378" y="32453"/>
                  </a:cubicBezTo>
                  <a:lnTo>
                    <a:pt x="2701358" y="32453"/>
                  </a:lnTo>
                  <a:close/>
                  <a:moveTo>
                    <a:pt x="2994269" y="2726"/>
                  </a:moveTo>
                  <a:lnTo>
                    <a:pt x="2994269" y="168554"/>
                  </a:lnTo>
                  <a:lnTo>
                    <a:pt x="2961933" y="168554"/>
                  </a:lnTo>
                  <a:lnTo>
                    <a:pt x="2961933" y="99852"/>
                  </a:lnTo>
                  <a:lnTo>
                    <a:pt x="2895127" y="99852"/>
                  </a:lnTo>
                  <a:lnTo>
                    <a:pt x="2895127" y="168554"/>
                  </a:lnTo>
                  <a:lnTo>
                    <a:pt x="2862672" y="168554"/>
                  </a:lnTo>
                  <a:lnTo>
                    <a:pt x="2862672" y="2726"/>
                  </a:lnTo>
                  <a:lnTo>
                    <a:pt x="2895127" y="2726"/>
                  </a:lnTo>
                  <a:lnTo>
                    <a:pt x="2895127" y="69888"/>
                  </a:lnTo>
                  <a:lnTo>
                    <a:pt x="2961932" y="69888"/>
                  </a:lnTo>
                  <a:lnTo>
                    <a:pt x="2961932" y="2726"/>
                  </a:lnTo>
                  <a:close/>
                  <a:moveTo>
                    <a:pt x="3134484" y="139058"/>
                  </a:moveTo>
                  <a:lnTo>
                    <a:pt x="3134484" y="168554"/>
                  </a:lnTo>
                  <a:lnTo>
                    <a:pt x="3024444" y="168554"/>
                  </a:lnTo>
                  <a:lnTo>
                    <a:pt x="3024444" y="2726"/>
                  </a:lnTo>
                  <a:lnTo>
                    <a:pt x="3134128" y="2726"/>
                  </a:lnTo>
                  <a:lnTo>
                    <a:pt x="3134128" y="32216"/>
                  </a:lnTo>
                  <a:lnTo>
                    <a:pt x="3056899" y="32216"/>
                  </a:lnTo>
                  <a:lnTo>
                    <a:pt x="3056899" y="70119"/>
                  </a:lnTo>
                  <a:lnTo>
                    <a:pt x="3130101" y="70119"/>
                  </a:lnTo>
                  <a:lnTo>
                    <a:pt x="3130101" y="99615"/>
                  </a:lnTo>
                  <a:lnTo>
                    <a:pt x="3056899" y="99615"/>
                  </a:lnTo>
                  <a:lnTo>
                    <a:pt x="3056899" y="139058"/>
                  </a:lnTo>
                  <a:close/>
                  <a:moveTo>
                    <a:pt x="3272788" y="32811"/>
                  </a:moveTo>
                  <a:lnTo>
                    <a:pt x="3227422" y="32811"/>
                  </a:lnTo>
                  <a:lnTo>
                    <a:pt x="3227422" y="168554"/>
                  </a:lnTo>
                  <a:lnTo>
                    <a:pt x="3194966" y="168554"/>
                  </a:lnTo>
                  <a:lnTo>
                    <a:pt x="3194966" y="32811"/>
                  </a:lnTo>
                  <a:lnTo>
                    <a:pt x="3149600" y="32811"/>
                  </a:lnTo>
                  <a:lnTo>
                    <a:pt x="3149600" y="2726"/>
                  </a:lnTo>
                  <a:lnTo>
                    <a:pt x="3272788" y="2726"/>
                  </a:lnTo>
                  <a:close/>
                  <a:moveTo>
                    <a:pt x="3429000" y="131003"/>
                  </a:moveTo>
                  <a:lnTo>
                    <a:pt x="3367997" y="131003"/>
                  </a:lnTo>
                  <a:lnTo>
                    <a:pt x="3355916" y="168554"/>
                  </a:lnTo>
                  <a:lnTo>
                    <a:pt x="3322275" y="168554"/>
                  </a:lnTo>
                  <a:lnTo>
                    <a:pt x="3379606" y="2726"/>
                  </a:lnTo>
                  <a:lnTo>
                    <a:pt x="3417983" y="2726"/>
                  </a:lnTo>
                  <a:lnTo>
                    <a:pt x="3475313" y="168554"/>
                  </a:lnTo>
                  <a:lnTo>
                    <a:pt x="3441081" y="168554"/>
                  </a:lnTo>
                  <a:close/>
                  <a:moveTo>
                    <a:pt x="3419405" y="101513"/>
                  </a:moveTo>
                  <a:lnTo>
                    <a:pt x="3398439" y="36602"/>
                  </a:lnTo>
                  <a:lnTo>
                    <a:pt x="3377592" y="101513"/>
                  </a:lnTo>
                  <a:close/>
                  <a:moveTo>
                    <a:pt x="3532724" y="103290"/>
                  </a:moveTo>
                  <a:lnTo>
                    <a:pt x="3524552" y="103290"/>
                  </a:lnTo>
                  <a:lnTo>
                    <a:pt x="3524552" y="168554"/>
                  </a:lnTo>
                  <a:lnTo>
                    <a:pt x="3492096" y="168554"/>
                  </a:lnTo>
                  <a:lnTo>
                    <a:pt x="3492096" y="2726"/>
                  </a:lnTo>
                  <a:lnTo>
                    <a:pt x="3553928" y="2726"/>
                  </a:lnTo>
                  <a:cubicBezTo>
                    <a:pt x="3591002" y="2726"/>
                    <a:pt x="3611968" y="21915"/>
                    <a:pt x="3611968" y="53893"/>
                  </a:cubicBezTo>
                  <a:cubicBezTo>
                    <a:pt x="3611968" y="80073"/>
                    <a:pt x="3595503" y="98076"/>
                    <a:pt x="3567548" y="102340"/>
                  </a:cubicBezTo>
                  <a:lnTo>
                    <a:pt x="3613270" y="168554"/>
                  </a:lnTo>
                  <a:lnTo>
                    <a:pt x="3575129" y="168554"/>
                  </a:lnTo>
                  <a:close/>
                  <a:moveTo>
                    <a:pt x="3524552" y="75692"/>
                  </a:moveTo>
                  <a:lnTo>
                    <a:pt x="3553572" y="75692"/>
                  </a:lnTo>
                  <a:cubicBezTo>
                    <a:pt x="3569326" y="75692"/>
                    <a:pt x="3578802" y="68580"/>
                    <a:pt x="3578802" y="53893"/>
                  </a:cubicBezTo>
                  <a:cubicBezTo>
                    <a:pt x="3578802" y="39328"/>
                    <a:pt x="3569089" y="32453"/>
                    <a:pt x="3553572" y="32453"/>
                  </a:cubicBezTo>
                  <a:lnTo>
                    <a:pt x="3524552" y="32453"/>
                  </a:lnTo>
                  <a:close/>
                  <a:moveTo>
                    <a:pt x="3769349" y="37429"/>
                  </a:moveTo>
                  <a:lnTo>
                    <a:pt x="3741394" y="52712"/>
                  </a:lnTo>
                  <a:cubicBezTo>
                    <a:pt x="3734586" y="39408"/>
                    <a:pt x="3720803" y="31136"/>
                    <a:pt x="3705860" y="31388"/>
                  </a:cubicBezTo>
                  <a:cubicBezTo>
                    <a:pt x="3680985" y="31388"/>
                    <a:pt x="3663099" y="51642"/>
                    <a:pt x="3663099" y="85640"/>
                  </a:cubicBezTo>
                  <a:cubicBezTo>
                    <a:pt x="3663218" y="120818"/>
                    <a:pt x="3681933" y="139891"/>
                    <a:pt x="3705979" y="139891"/>
                  </a:cubicBezTo>
                  <a:cubicBezTo>
                    <a:pt x="3720923" y="140046"/>
                    <a:pt x="3734712" y="131872"/>
                    <a:pt x="3741750" y="118688"/>
                  </a:cubicBezTo>
                  <a:lnTo>
                    <a:pt x="3768520" y="135626"/>
                  </a:lnTo>
                  <a:cubicBezTo>
                    <a:pt x="3756025" y="158315"/>
                    <a:pt x="3731868" y="172087"/>
                    <a:pt x="3705979" y="171279"/>
                  </a:cubicBezTo>
                  <a:cubicBezTo>
                    <a:pt x="3660494" y="171279"/>
                    <a:pt x="3629460" y="137519"/>
                    <a:pt x="3629460" y="85640"/>
                  </a:cubicBezTo>
                  <a:cubicBezTo>
                    <a:pt x="3629460" y="33760"/>
                    <a:pt x="3660494" y="0"/>
                    <a:pt x="3705979" y="0"/>
                  </a:cubicBezTo>
                  <a:cubicBezTo>
                    <a:pt x="3734051" y="0"/>
                    <a:pt x="3757740" y="13860"/>
                    <a:pt x="3769349" y="37429"/>
                  </a:cubicBezTo>
                  <a:close/>
                  <a:moveTo>
                    <a:pt x="3922825" y="2726"/>
                  </a:moveTo>
                  <a:lnTo>
                    <a:pt x="3922825" y="168554"/>
                  </a:lnTo>
                  <a:lnTo>
                    <a:pt x="3890488" y="168554"/>
                  </a:lnTo>
                  <a:lnTo>
                    <a:pt x="3890488" y="99852"/>
                  </a:lnTo>
                  <a:lnTo>
                    <a:pt x="3823683" y="99852"/>
                  </a:lnTo>
                  <a:lnTo>
                    <a:pt x="3823683" y="168554"/>
                  </a:lnTo>
                  <a:lnTo>
                    <a:pt x="3791228" y="168554"/>
                  </a:lnTo>
                  <a:lnTo>
                    <a:pt x="3791228" y="2726"/>
                  </a:lnTo>
                  <a:lnTo>
                    <a:pt x="3823683" y="2726"/>
                  </a:lnTo>
                  <a:lnTo>
                    <a:pt x="3823683" y="69888"/>
                  </a:lnTo>
                  <a:lnTo>
                    <a:pt x="3890488" y="69888"/>
                  </a:lnTo>
                  <a:lnTo>
                    <a:pt x="3890488" y="2726"/>
                  </a:lnTo>
                  <a:close/>
                  <a:moveTo>
                    <a:pt x="3985455" y="168554"/>
                  </a:moveTo>
                  <a:lnTo>
                    <a:pt x="3952999" y="168554"/>
                  </a:lnTo>
                  <a:lnTo>
                    <a:pt x="3952999" y="2726"/>
                  </a:lnTo>
                  <a:lnTo>
                    <a:pt x="3985455" y="2726"/>
                  </a:lnTo>
                  <a:close/>
                  <a:moveTo>
                    <a:pt x="4125612" y="139058"/>
                  </a:moveTo>
                  <a:lnTo>
                    <a:pt x="4125612" y="168554"/>
                  </a:lnTo>
                  <a:lnTo>
                    <a:pt x="4015572" y="168554"/>
                  </a:lnTo>
                  <a:lnTo>
                    <a:pt x="4015572" y="2726"/>
                  </a:lnTo>
                  <a:lnTo>
                    <a:pt x="4125256" y="2726"/>
                  </a:lnTo>
                  <a:lnTo>
                    <a:pt x="4125256" y="32216"/>
                  </a:lnTo>
                  <a:lnTo>
                    <a:pt x="4048028" y="32216"/>
                  </a:lnTo>
                  <a:lnTo>
                    <a:pt x="4048028" y="70119"/>
                  </a:lnTo>
                  <a:lnTo>
                    <a:pt x="4121230" y="70119"/>
                  </a:lnTo>
                  <a:lnTo>
                    <a:pt x="4121230" y="99615"/>
                  </a:lnTo>
                  <a:lnTo>
                    <a:pt x="4048028" y="99615"/>
                  </a:lnTo>
                  <a:lnTo>
                    <a:pt x="4048028" y="139058"/>
                  </a:lnTo>
                  <a:close/>
                  <a:moveTo>
                    <a:pt x="4185266" y="32216"/>
                  </a:moveTo>
                  <a:lnTo>
                    <a:pt x="4185266" y="71427"/>
                  </a:lnTo>
                  <a:lnTo>
                    <a:pt x="4256217" y="71427"/>
                  </a:lnTo>
                  <a:lnTo>
                    <a:pt x="4256217" y="100917"/>
                  </a:lnTo>
                  <a:lnTo>
                    <a:pt x="4185266" y="100917"/>
                  </a:lnTo>
                  <a:lnTo>
                    <a:pt x="4185266" y="168554"/>
                  </a:lnTo>
                  <a:lnTo>
                    <a:pt x="4152810" y="168554"/>
                  </a:lnTo>
                  <a:lnTo>
                    <a:pt x="4152810" y="2726"/>
                  </a:lnTo>
                  <a:lnTo>
                    <a:pt x="4261192" y="2726"/>
                  </a:lnTo>
                  <a:lnTo>
                    <a:pt x="4261192" y="32216"/>
                  </a:ln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Freeform: Shape 6">
              <a:extLst>
                <a:ext uri="{FF2B5EF4-FFF2-40B4-BE49-F238E27FC236}">
                  <a16:creationId xmlns:a16="http://schemas.microsoft.com/office/drawing/2014/main" id="{637E59A9-EF28-4A93-96BD-D547E8664463}"/>
                </a:ext>
              </a:extLst>
            </p:cNvPr>
            <p:cNvSpPr/>
            <p:nvPr/>
          </p:nvSpPr>
          <p:spPr>
            <a:xfrm>
              <a:off x="3965265" y="2375296"/>
              <a:ext cx="1311977" cy="858084"/>
            </a:xfrm>
            <a:custGeom>
              <a:avLst/>
              <a:gdLst>
                <a:gd name="connsiteX0" fmla="*/ 857722 w 1311977"/>
                <a:gd name="connsiteY0" fmla="*/ 453633 h 858084"/>
                <a:gd name="connsiteX1" fmla="*/ 858060 w 1311977"/>
                <a:gd name="connsiteY1" fmla="*/ 453919 h 858084"/>
                <a:gd name="connsiteX2" fmla="*/ 858060 w 1311977"/>
                <a:gd name="connsiteY2" fmla="*/ 453971 h 858084"/>
                <a:gd name="connsiteX3" fmla="*/ 858060 w 1311977"/>
                <a:gd name="connsiteY3" fmla="*/ 836621 h 858084"/>
                <a:gd name="connsiteX4" fmla="*/ 1311978 w 1311977"/>
                <a:gd name="connsiteY4" fmla="*/ 836621 h 858084"/>
                <a:gd name="connsiteX5" fmla="*/ 1311978 w 1311977"/>
                <a:gd name="connsiteY5" fmla="*/ 21465 h 858084"/>
                <a:gd name="connsiteX6" fmla="*/ 858060 w 1311977"/>
                <a:gd name="connsiteY6" fmla="*/ 21465 h 858084"/>
                <a:gd name="connsiteX7" fmla="*/ 858060 w 1311977"/>
                <a:gd name="connsiteY7" fmla="*/ 404114 h 858084"/>
                <a:gd name="connsiteX8" fmla="*/ 857635 w 1311977"/>
                <a:gd name="connsiteY8" fmla="*/ 404420 h 858084"/>
                <a:gd name="connsiteX9" fmla="*/ 857347 w 1311977"/>
                <a:gd name="connsiteY9" fmla="*/ 404134 h 858084"/>
                <a:gd name="connsiteX10" fmla="*/ 857347 w 1311977"/>
                <a:gd name="connsiteY10" fmla="*/ 404114 h 858084"/>
                <a:gd name="connsiteX11" fmla="*/ 404114 w 1311977"/>
                <a:gd name="connsiteY11" fmla="*/ 738 h 858084"/>
                <a:gd name="connsiteX12" fmla="*/ 738 w 1311977"/>
                <a:gd name="connsiteY12" fmla="*/ 453971 h 858084"/>
                <a:gd name="connsiteX13" fmla="*/ 453971 w 1311977"/>
                <a:gd name="connsiteY13" fmla="*/ 857347 h 858084"/>
                <a:gd name="connsiteX14" fmla="*/ 857347 w 1311977"/>
                <a:gd name="connsiteY14" fmla="*/ 453971 h 858084"/>
                <a:gd name="connsiteX15" fmla="*/ 857685 w 1311977"/>
                <a:gd name="connsiteY15" fmla="*/ 453631 h 858084"/>
                <a:gd name="connsiteX16" fmla="*/ 857721 w 1311977"/>
                <a:gd name="connsiteY16" fmla="*/ 453633 h 858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11977" h="858084">
                  <a:moveTo>
                    <a:pt x="857722" y="453633"/>
                  </a:moveTo>
                  <a:cubicBezTo>
                    <a:pt x="857894" y="453618"/>
                    <a:pt x="858045" y="453746"/>
                    <a:pt x="858060" y="453919"/>
                  </a:cubicBezTo>
                  <a:cubicBezTo>
                    <a:pt x="858061" y="453936"/>
                    <a:pt x="858061" y="453953"/>
                    <a:pt x="858060" y="453971"/>
                  </a:cubicBezTo>
                  <a:lnTo>
                    <a:pt x="858060" y="836621"/>
                  </a:lnTo>
                  <a:lnTo>
                    <a:pt x="1311978" y="836621"/>
                  </a:lnTo>
                  <a:lnTo>
                    <a:pt x="1311978" y="21465"/>
                  </a:lnTo>
                  <a:lnTo>
                    <a:pt x="858060" y="21465"/>
                  </a:lnTo>
                  <a:lnTo>
                    <a:pt x="858060" y="404114"/>
                  </a:lnTo>
                  <a:cubicBezTo>
                    <a:pt x="858060" y="404114"/>
                    <a:pt x="858060" y="404420"/>
                    <a:pt x="857635" y="404420"/>
                  </a:cubicBezTo>
                  <a:cubicBezTo>
                    <a:pt x="857476" y="404420"/>
                    <a:pt x="857347" y="404292"/>
                    <a:pt x="857347" y="404134"/>
                  </a:cubicBezTo>
                  <a:cubicBezTo>
                    <a:pt x="857347" y="404127"/>
                    <a:pt x="857347" y="404121"/>
                    <a:pt x="857347" y="404114"/>
                  </a:cubicBezTo>
                  <a:cubicBezTo>
                    <a:pt x="843580" y="167568"/>
                    <a:pt x="640661" y="-13030"/>
                    <a:pt x="404114" y="738"/>
                  </a:cubicBezTo>
                  <a:cubicBezTo>
                    <a:pt x="167568" y="14505"/>
                    <a:pt x="-13030" y="217424"/>
                    <a:pt x="738" y="453971"/>
                  </a:cubicBezTo>
                  <a:cubicBezTo>
                    <a:pt x="14505" y="690517"/>
                    <a:pt x="217424" y="871115"/>
                    <a:pt x="453971" y="857347"/>
                  </a:cubicBezTo>
                  <a:cubicBezTo>
                    <a:pt x="671295" y="844699"/>
                    <a:pt x="844699" y="671295"/>
                    <a:pt x="857347" y="453971"/>
                  </a:cubicBezTo>
                  <a:cubicBezTo>
                    <a:pt x="857347" y="453783"/>
                    <a:pt x="857498" y="453631"/>
                    <a:pt x="857685" y="453631"/>
                  </a:cubicBezTo>
                  <a:cubicBezTo>
                    <a:pt x="857697" y="453631"/>
                    <a:pt x="857709" y="453631"/>
                    <a:pt x="857721" y="453633"/>
                  </a:cubicBezTo>
                  <a:close/>
                </a:path>
              </a:pathLst>
            </a:custGeom>
            <a:solidFill>
              <a:srgbClr val="00C8AA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743369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13">
            <a:extLst>
              <a:ext uri="{FF2B5EF4-FFF2-40B4-BE49-F238E27FC236}">
                <a16:creationId xmlns:a16="http://schemas.microsoft.com/office/drawing/2014/main" id="{76E433D4-5C1F-4CFF-B4DE-D85B9AB226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4799" y="2034000"/>
            <a:ext cx="5816251" cy="3888000"/>
          </a:xfrm>
          <a:solidFill>
            <a:schemeClr val="tx2"/>
          </a:solidFill>
        </p:spPr>
        <p:txBody>
          <a:bodyPr lIns="144000" tIns="144000" rIns="144000" bIns="144000">
            <a:noAutofit/>
          </a:bodyPr>
          <a:lstStyle>
            <a:lvl1pPr marL="0" indent="0"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BA60010B-3E8E-4050-A38D-B8F45FFC6B13}"/>
              </a:ext>
            </a:extLst>
          </p:cNvPr>
          <p:cNvSpPr/>
          <p:nvPr userDrawn="1"/>
        </p:nvSpPr>
        <p:spPr>
          <a:xfrm>
            <a:off x="0" y="557161"/>
            <a:ext cx="551384" cy="989098"/>
          </a:xfrm>
          <a:prstGeom prst="rect">
            <a:avLst/>
          </a:prstGeom>
          <a:solidFill>
            <a:srgbClr val="00C8AA"/>
          </a:solidFill>
          <a:ln w="394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AA1AFB3-CD5B-4E87-82D3-1479CEC76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800" y="475200"/>
            <a:ext cx="11145600" cy="1180800"/>
          </a:xfrm>
        </p:spPr>
        <p:txBody>
          <a:bodyPr lIns="0" tIns="0" rIns="0" bIns="0" anchor="ctr" anchorCtr="0">
            <a:noAutofit/>
          </a:bodyPr>
          <a:lstStyle/>
          <a:p>
            <a:r>
              <a:rPr lang="nl-NL" dirty="0"/>
              <a:t>Klik om stijl te bewerken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7BFB96-1DCE-4CEF-9C3A-B1669BA0F8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800" y="2034000"/>
            <a:ext cx="5050800" cy="3888000"/>
          </a:xfrm>
        </p:spPr>
        <p:txBody>
          <a:bodyPr lIns="0" tIns="0" rIns="0" bIns="0"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40E9C1A-CF90-49DB-942C-89F8C41DB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6800" y="6369049"/>
            <a:ext cx="9864000" cy="240551"/>
          </a:xfrm>
        </p:spPr>
        <p:txBody>
          <a:bodyPr/>
          <a:lstStyle/>
          <a:p>
            <a:endParaRPr lang="en-GB" dirty="0"/>
          </a:p>
        </p:txBody>
      </p:sp>
      <p:grpSp>
        <p:nvGrpSpPr>
          <p:cNvPr id="8" name="Group 3">
            <a:extLst>
              <a:ext uri="{FF2B5EF4-FFF2-40B4-BE49-F238E27FC236}">
                <a16:creationId xmlns:a16="http://schemas.microsoft.com/office/drawing/2014/main" id="{2E9784BA-5C12-405F-BA78-03F3EB006CB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766438" y="6041999"/>
            <a:ext cx="1148615" cy="567601"/>
            <a:chOff x="3965264" y="2375296"/>
            <a:chExt cx="4261193" cy="2105716"/>
          </a:xfrm>
        </p:grpSpPr>
        <p:sp>
          <p:nvSpPr>
            <p:cNvPr id="9" name="Freeform: Shape 4">
              <a:extLst>
                <a:ext uri="{FF2B5EF4-FFF2-40B4-BE49-F238E27FC236}">
                  <a16:creationId xmlns:a16="http://schemas.microsoft.com/office/drawing/2014/main" id="{C0D6EF53-F03E-4BA3-A212-1BEB0C3E7B07}"/>
                </a:ext>
              </a:extLst>
            </p:cNvPr>
            <p:cNvSpPr/>
            <p:nvPr/>
          </p:nvSpPr>
          <p:spPr>
            <a:xfrm>
              <a:off x="3965264" y="3580204"/>
              <a:ext cx="4246346" cy="556134"/>
            </a:xfrm>
            <a:custGeom>
              <a:avLst/>
              <a:gdLst>
                <a:gd name="connsiteX0" fmla="*/ 856012 w 4246346"/>
                <a:gd name="connsiteY0" fmla="*/ 206099 h 556134"/>
                <a:gd name="connsiteX1" fmla="*/ 856012 w 4246346"/>
                <a:gd name="connsiteY1" fmla="*/ 542506 h 556134"/>
                <a:gd name="connsiteX2" fmla="*/ 714251 w 4246346"/>
                <a:gd name="connsiteY2" fmla="*/ 542506 h 556134"/>
                <a:gd name="connsiteX3" fmla="*/ 714251 w 4246346"/>
                <a:gd name="connsiteY3" fmla="*/ 251896 h 556134"/>
                <a:gd name="connsiteX4" fmla="*/ 611203 w 4246346"/>
                <a:gd name="connsiteY4" fmla="*/ 133584 h 556134"/>
                <a:gd name="connsiteX5" fmla="*/ 499430 w 4246346"/>
                <a:gd name="connsiteY5" fmla="*/ 252990 h 556134"/>
                <a:gd name="connsiteX6" fmla="*/ 499430 w 4246346"/>
                <a:gd name="connsiteY6" fmla="*/ 542506 h 556134"/>
                <a:gd name="connsiteX7" fmla="*/ 357126 w 4246346"/>
                <a:gd name="connsiteY7" fmla="*/ 542506 h 556134"/>
                <a:gd name="connsiteX8" fmla="*/ 357126 w 4246346"/>
                <a:gd name="connsiteY8" fmla="*/ 251896 h 556134"/>
                <a:gd name="connsiteX9" fmla="*/ 254078 w 4246346"/>
                <a:gd name="connsiteY9" fmla="*/ 133584 h 556134"/>
                <a:gd name="connsiteX10" fmla="*/ 142305 w 4246346"/>
                <a:gd name="connsiteY10" fmla="*/ 252990 h 556134"/>
                <a:gd name="connsiteX11" fmla="*/ 142305 w 4246346"/>
                <a:gd name="connsiteY11" fmla="*/ 542506 h 556134"/>
                <a:gd name="connsiteX12" fmla="*/ 0 w 4246346"/>
                <a:gd name="connsiteY12" fmla="*/ 542506 h 556134"/>
                <a:gd name="connsiteX13" fmla="*/ 0 w 4246346"/>
                <a:gd name="connsiteY13" fmla="*/ 14178 h 556134"/>
                <a:gd name="connsiteX14" fmla="*/ 138488 w 4246346"/>
                <a:gd name="connsiteY14" fmla="*/ 14178 h 556134"/>
                <a:gd name="connsiteX15" fmla="*/ 138488 w 4246346"/>
                <a:gd name="connsiteY15" fmla="*/ 76335 h 556134"/>
                <a:gd name="connsiteX16" fmla="*/ 293880 w 4246346"/>
                <a:gd name="connsiteY16" fmla="*/ 0 h 556134"/>
                <a:gd name="connsiteX17" fmla="*/ 468353 w 4246346"/>
                <a:gd name="connsiteY17" fmla="*/ 90513 h 556134"/>
                <a:gd name="connsiteX18" fmla="*/ 647732 w 4246346"/>
                <a:gd name="connsiteY18" fmla="*/ 0 h 556134"/>
                <a:gd name="connsiteX19" fmla="*/ 856012 w 4246346"/>
                <a:gd name="connsiteY19" fmla="*/ 206099 h 556134"/>
                <a:gd name="connsiteX20" fmla="*/ 1459469 w 4246346"/>
                <a:gd name="connsiteY20" fmla="*/ 277526 h 556134"/>
                <a:gd name="connsiteX21" fmla="*/ 1456744 w 4246346"/>
                <a:gd name="connsiteY21" fmla="*/ 325505 h 556134"/>
                <a:gd name="connsiteX22" fmla="*/ 1082171 w 4246346"/>
                <a:gd name="connsiteY22" fmla="*/ 325505 h 556134"/>
                <a:gd name="connsiteX23" fmla="*/ 1217933 w 4246346"/>
                <a:gd name="connsiteY23" fmla="*/ 435096 h 556134"/>
                <a:gd name="connsiteX24" fmla="*/ 1351514 w 4246346"/>
                <a:gd name="connsiteY24" fmla="*/ 384392 h 556134"/>
                <a:gd name="connsiteX25" fmla="*/ 1434935 w 4246346"/>
                <a:gd name="connsiteY25" fmla="*/ 475986 h 556134"/>
                <a:gd name="connsiteX26" fmla="*/ 1209754 w 4246346"/>
                <a:gd name="connsiteY26" fmla="*/ 556134 h 556134"/>
                <a:gd name="connsiteX27" fmla="*/ 935503 w 4246346"/>
                <a:gd name="connsiteY27" fmla="*/ 279708 h 556134"/>
                <a:gd name="connsiteX28" fmla="*/ 1202666 w 4246346"/>
                <a:gd name="connsiteY28" fmla="*/ 0 h 556134"/>
                <a:gd name="connsiteX29" fmla="*/ 1459469 w 4246346"/>
                <a:gd name="connsiteY29" fmla="*/ 277526 h 556134"/>
                <a:gd name="connsiteX30" fmla="*/ 1082716 w 4246346"/>
                <a:gd name="connsiteY30" fmla="*/ 228454 h 556134"/>
                <a:gd name="connsiteX31" fmla="*/ 1316619 w 4246346"/>
                <a:gd name="connsiteY31" fmla="*/ 228454 h 556134"/>
                <a:gd name="connsiteX32" fmla="*/ 1201575 w 4246346"/>
                <a:gd name="connsiteY32" fmla="*/ 122682 h 556134"/>
                <a:gd name="connsiteX33" fmla="*/ 1082716 w 4246346"/>
                <a:gd name="connsiteY33" fmla="*/ 228454 h 556134"/>
                <a:gd name="connsiteX34" fmla="*/ 2034067 w 4246346"/>
                <a:gd name="connsiteY34" fmla="*/ 277526 h 556134"/>
                <a:gd name="connsiteX35" fmla="*/ 2031342 w 4246346"/>
                <a:gd name="connsiteY35" fmla="*/ 325505 h 556134"/>
                <a:gd name="connsiteX36" fmla="*/ 1656769 w 4246346"/>
                <a:gd name="connsiteY36" fmla="*/ 325505 h 556134"/>
                <a:gd name="connsiteX37" fmla="*/ 1792532 w 4246346"/>
                <a:gd name="connsiteY37" fmla="*/ 435096 h 556134"/>
                <a:gd name="connsiteX38" fmla="*/ 1926113 w 4246346"/>
                <a:gd name="connsiteY38" fmla="*/ 384392 h 556134"/>
                <a:gd name="connsiteX39" fmla="*/ 2009533 w 4246346"/>
                <a:gd name="connsiteY39" fmla="*/ 475986 h 556134"/>
                <a:gd name="connsiteX40" fmla="*/ 1784353 w 4246346"/>
                <a:gd name="connsiteY40" fmla="*/ 556134 h 556134"/>
                <a:gd name="connsiteX41" fmla="*/ 1510101 w 4246346"/>
                <a:gd name="connsiteY41" fmla="*/ 279707 h 556134"/>
                <a:gd name="connsiteX42" fmla="*/ 1777265 w 4246346"/>
                <a:gd name="connsiteY42" fmla="*/ 0 h 556134"/>
                <a:gd name="connsiteX43" fmla="*/ 2034067 w 4246346"/>
                <a:gd name="connsiteY43" fmla="*/ 277526 h 556134"/>
                <a:gd name="connsiteX44" fmla="*/ 1657314 w 4246346"/>
                <a:gd name="connsiteY44" fmla="*/ 228454 h 556134"/>
                <a:gd name="connsiteX45" fmla="*/ 1891218 w 4246346"/>
                <a:gd name="connsiteY45" fmla="*/ 228454 h 556134"/>
                <a:gd name="connsiteX46" fmla="*/ 1776173 w 4246346"/>
                <a:gd name="connsiteY46" fmla="*/ 122682 h 556134"/>
                <a:gd name="connsiteX47" fmla="*/ 1657314 w 4246346"/>
                <a:gd name="connsiteY47" fmla="*/ 228454 h 556134"/>
                <a:gd name="connsiteX48" fmla="*/ 2973424 w 4246346"/>
                <a:gd name="connsiteY48" fmla="*/ 206099 h 556134"/>
                <a:gd name="connsiteX49" fmla="*/ 2973424 w 4246346"/>
                <a:gd name="connsiteY49" fmla="*/ 542506 h 556134"/>
                <a:gd name="connsiteX50" fmla="*/ 2831664 w 4246346"/>
                <a:gd name="connsiteY50" fmla="*/ 542506 h 556134"/>
                <a:gd name="connsiteX51" fmla="*/ 2831664 w 4246346"/>
                <a:gd name="connsiteY51" fmla="*/ 251896 h 556134"/>
                <a:gd name="connsiteX52" fmla="*/ 2728616 w 4246346"/>
                <a:gd name="connsiteY52" fmla="*/ 133584 h 556134"/>
                <a:gd name="connsiteX53" fmla="*/ 2616843 w 4246346"/>
                <a:gd name="connsiteY53" fmla="*/ 252990 h 556134"/>
                <a:gd name="connsiteX54" fmla="*/ 2616843 w 4246346"/>
                <a:gd name="connsiteY54" fmla="*/ 542506 h 556134"/>
                <a:gd name="connsiteX55" fmla="*/ 2474538 w 4246346"/>
                <a:gd name="connsiteY55" fmla="*/ 542506 h 556134"/>
                <a:gd name="connsiteX56" fmla="*/ 2474538 w 4246346"/>
                <a:gd name="connsiteY56" fmla="*/ 251896 h 556134"/>
                <a:gd name="connsiteX57" fmla="*/ 2371490 w 4246346"/>
                <a:gd name="connsiteY57" fmla="*/ 133584 h 556134"/>
                <a:gd name="connsiteX58" fmla="*/ 2259717 w 4246346"/>
                <a:gd name="connsiteY58" fmla="*/ 252990 h 556134"/>
                <a:gd name="connsiteX59" fmla="*/ 2259717 w 4246346"/>
                <a:gd name="connsiteY59" fmla="*/ 542506 h 556134"/>
                <a:gd name="connsiteX60" fmla="*/ 2117412 w 4246346"/>
                <a:gd name="connsiteY60" fmla="*/ 542506 h 556134"/>
                <a:gd name="connsiteX61" fmla="*/ 2117412 w 4246346"/>
                <a:gd name="connsiteY61" fmla="*/ 14178 h 556134"/>
                <a:gd name="connsiteX62" fmla="*/ 2255900 w 4246346"/>
                <a:gd name="connsiteY62" fmla="*/ 14178 h 556134"/>
                <a:gd name="connsiteX63" fmla="*/ 2255900 w 4246346"/>
                <a:gd name="connsiteY63" fmla="*/ 76335 h 556134"/>
                <a:gd name="connsiteX64" fmla="*/ 2411292 w 4246346"/>
                <a:gd name="connsiteY64" fmla="*/ 0 h 556134"/>
                <a:gd name="connsiteX65" fmla="*/ 2585766 w 4246346"/>
                <a:gd name="connsiteY65" fmla="*/ 90513 h 556134"/>
                <a:gd name="connsiteX66" fmla="*/ 2765145 w 4246346"/>
                <a:gd name="connsiteY66" fmla="*/ 0 h 556134"/>
                <a:gd name="connsiteX67" fmla="*/ 2973424 w 4246346"/>
                <a:gd name="connsiteY67" fmla="*/ 206099 h 556134"/>
                <a:gd name="connsiteX68" fmla="*/ 3624316 w 4246346"/>
                <a:gd name="connsiteY68" fmla="*/ 278070 h 556134"/>
                <a:gd name="connsiteX69" fmla="*/ 3338071 w 4246346"/>
                <a:gd name="connsiteY69" fmla="*/ 556134 h 556134"/>
                <a:gd name="connsiteX70" fmla="*/ 3052915 w 4246346"/>
                <a:gd name="connsiteY70" fmla="*/ 278070 h 556134"/>
                <a:gd name="connsiteX71" fmla="*/ 3338071 w 4246346"/>
                <a:gd name="connsiteY71" fmla="*/ 0 h 556134"/>
                <a:gd name="connsiteX72" fmla="*/ 3624316 w 4246346"/>
                <a:gd name="connsiteY72" fmla="*/ 278070 h 556134"/>
                <a:gd name="connsiteX73" fmla="*/ 3197947 w 4246346"/>
                <a:gd name="connsiteY73" fmla="*/ 278070 h 556134"/>
                <a:gd name="connsiteX74" fmla="*/ 3338071 w 4246346"/>
                <a:gd name="connsiteY74" fmla="*/ 423644 h 556134"/>
                <a:gd name="connsiteX75" fmla="*/ 3478741 w 4246346"/>
                <a:gd name="connsiteY75" fmla="*/ 278070 h 556134"/>
                <a:gd name="connsiteX76" fmla="*/ 3338071 w 4246346"/>
                <a:gd name="connsiteY76" fmla="*/ 132490 h 556134"/>
                <a:gd name="connsiteX77" fmla="*/ 3197947 w 4246346"/>
                <a:gd name="connsiteY77" fmla="*/ 278070 h 556134"/>
                <a:gd name="connsiteX78" fmla="*/ 4246347 w 4246346"/>
                <a:gd name="connsiteY78" fmla="*/ 278070 h 556134"/>
                <a:gd name="connsiteX79" fmla="*/ 3960101 w 4246346"/>
                <a:gd name="connsiteY79" fmla="*/ 556134 h 556134"/>
                <a:gd name="connsiteX80" fmla="*/ 3674945 w 4246346"/>
                <a:gd name="connsiteY80" fmla="*/ 278070 h 556134"/>
                <a:gd name="connsiteX81" fmla="*/ 3960101 w 4246346"/>
                <a:gd name="connsiteY81" fmla="*/ 0 h 556134"/>
                <a:gd name="connsiteX82" fmla="*/ 4246347 w 4246346"/>
                <a:gd name="connsiteY82" fmla="*/ 278070 h 556134"/>
                <a:gd name="connsiteX83" fmla="*/ 3819977 w 4246346"/>
                <a:gd name="connsiteY83" fmla="*/ 278070 h 556134"/>
                <a:gd name="connsiteX84" fmla="*/ 3960101 w 4246346"/>
                <a:gd name="connsiteY84" fmla="*/ 423644 h 556134"/>
                <a:gd name="connsiteX85" fmla="*/ 4100771 w 4246346"/>
                <a:gd name="connsiteY85" fmla="*/ 278070 h 556134"/>
                <a:gd name="connsiteX86" fmla="*/ 3960101 w 4246346"/>
                <a:gd name="connsiteY86" fmla="*/ 132490 h 556134"/>
                <a:gd name="connsiteX87" fmla="*/ 3819977 w 4246346"/>
                <a:gd name="connsiteY87" fmla="*/ 278070 h 55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4246346" h="556134">
                  <a:moveTo>
                    <a:pt x="856012" y="206099"/>
                  </a:moveTo>
                  <a:lnTo>
                    <a:pt x="856012" y="542506"/>
                  </a:lnTo>
                  <a:lnTo>
                    <a:pt x="714251" y="542506"/>
                  </a:lnTo>
                  <a:lnTo>
                    <a:pt x="714251" y="251896"/>
                  </a:lnTo>
                  <a:cubicBezTo>
                    <a:pt x="714251" y="175568"/>
                    <a:pt x="675540" y="133584"/>
                    <a:pt x="611203" y="133584"/>
                  </a:cubicBezTo>
                  <a:cubicBezTo>
                    <a:pt x="550138" y="133584"/>
                    <a:pt x="499430" y="173386"/>
                    <a:pt x="499430" y="252990"/>
                  </a:cubicBezTo>
                  <a:lnTo>
                    <a:pt x="499430" y="542506"/>
                  </a:lnTo>
                  <a:lnTo>
                    <a:pt x="357126" y="542506"/>
                  </a:lnTo>
                  <a:lnTo>
                    <a:pt x="357126" y="251896"/>
                  </a:lnTo>
                  <a:cubicBezTo>
                    <a:pt x="357126" y="175568"/>
                    <a:pt x="318960" y="133584"/>
                    <a:pt x="254078" y="133584"/>
                  </a:cubicBezTo>
                  <a:cubicBezTo>
                    <a:pt x="193012" y="133584"/>
                    <a:pt x="142305" y="173386"/>
                    <a:pt x="142305" y="252990"/>
                  </a:cubicBezTo>
                  <a:lnTo>
                    <a:pt x="142305" y="542506"/>
                  </a:lnTo>
                  <a:lnTo>
                    <a:pt x="0" y="542506"/>
                  </a:lnTo>
                  <a:lnTo>
                    <a:pt x="0" y="14178"/>
                  </a:lnTo>
                  <a:lnTo>
                    <a:pt x="138488" y="14178"/>
                  </a:lnTo>
                  <a:lnTo>
                    <a:pt x="138488" y="76335"/>
                  </a:lnTo>
                  <a:cubicBezTo>
                    <a:pt x="176109" y="20173"/>
                    <a:pt x="233903" y="0"/>
                    <a:pt x="293880" y="0"/>
                  </a:cubicBezTo>
                  <a:cubicBezTo>
                    <a:pt x="370211" y="0"/>
                    <a:pt x="432913" y="34351"/>
                    <a:pt x="468353" y="90513"/>
                  </a:cubicBezTo>
                  <a:cubicBezTo>
                    <a:pt x="509244" y="23449"/>
                    <a:pt x="578488" y="0"/>
                    <a:pt x="647732" y="0"/>
                  </a:cubicBezTo>
                  <a:cubicBezTo>
                    <a:pt x="772046" y="0"/>
                    <a:pt x="856012" y="83424"/>
                    <a:pt x="856012" y="206099"/>
                  </a:cubicBezTo>
                  <a:close/>
                  <a:moveTo>
                    <a:pt x="1459469" y="277526"/>
                  </a:moveTo>
                  <a:cubicBezTo>
                    <a:pt x="1459504" y="293559"/>
                    <a:pt x="1458594" y="309580"/>
                    <a:pt x="1456744" y="325505"/>
                  </a:cubicBezTo>
                  <a:lnTo>
                    <a:pt x="1082171" y="325505"/>
                  </a:lnTo>
                  <a:cubicBezTo>
                    <a:pt x="1097436" y="401839"/>
                    <a:pt x="1150869" y="435096"/>
                    <a:pt x="1217933" y="435096"/>
                  </a:cubicBezTo>
                  <a:cubicBezTo>
                    <a:pt x="1263732" y="435096"/>
                    <a:pt x="1313348" y="416555"/>
                    <a:pt x="1351514" y="384392"/>
                  </a:cubicBezTo>
                  <a:lnTo>
                    <a:pt x="1434935" y="475986"/>
                  </a:lnTo>
                  <a:cubicBezTo>
                    <a:pt x="1374960" y="531054"/>
                    <a:pt x="1298627" y="556134"/>
                    <a:pt x="1209754" y="556134"/>
                  </a:cubicBezTo>
                  <a:cubicBezTo>
                    <a:pt x="1047822" y="556134"/>
                    <a:pt x="935503" y="445999"/>
                    <a:pt x="935503" y="279708"/>
                  </a:cubicBezTo>
                  <a:cubicBezTo>
                    <a:pt x="935503" y="113411"/>
                    <a:pt x="1044549" y="0"/>
                    <a:pt x="1202666" y="0"/>
                  </a:cubicBezTo>
                  <a:cubicBezTo>
                    <a:pt x="1354785" y="0"/>
                    <a:pt x="1458924" y="112867"/>
                    <a:pt x="1459469" y="277526"/>
                  </a:cubicBezTo>
                  <a:close/>
                  <a:moveTo>
                    <a:pt x="1082716" y="228454"/>
                  </a:moveTo>
                  <a:lnTo>
                    <a:pt x="1316619" y="228454"/>
                  </a:lnTo>
                  <a:cubicBezTo>
                    <a:pt x="1303534" y="160846"/>
                    <a:pt x="1262641" y="122682"/>
                    <a:pt x="1201575" y="122682"/>
                  </a:cubicBezTo>
                  <a:cubicBezTo>
                    <a:pt x="1134513" y="122682"/>
                    <a:pt x="1095256" y="163028"/>
                    <a:pt x="1082716" y="228454"/>
                  </a:cubicBezTo>
                  <a:close/>
                  <a:moveTo>
                    <a:pt x="2034067" y="277526"/>
                  </a:moveTo>
                  <a:cubicBezTo>
                    <a:pt x="2034102" y="293559"/>
                    <a:pt x="2033192" y="309579"/>
                    <a:pt x="2031342" y="325505"/>
                  </a:cubicBezTo>
                  <a:lnTo>
                    <a:pt x="1656769" y="325505"/>
                  </a:lnTo>
                  <a:cubicBezTo>
                    <a:pt x="1672035" y="401839"/>
                    <a:pt x="1725468" y="435096"/>
                    <a:pt x="1792532" y="435096"/>
                  </a:cubicBezTo>
                  <a:cubicBezTo>
                    <a:pt x="1838330" y="435096"/>
                    <a:pt x="1887947" y="416555"/>
                    <a:pt x="1926113" y="384392"/>
                  </a:cubicBezTo>
                  <a:lnTo>
                    <a:pt x="2009533" y="475986"/>
                  </a:lnTo>
                  <a:cubicBezTo>
                    <a:pt x="1949558" y="531054"/>
                    <a:pt x="1873225" y="556134"/>
                    <a:pt x="1784353" y="556134"/>
                  </a:cubicBezTo>
                  <a:cubicBezTo>
                    <a:pt x="1622420" y="556134"/>
                    <a:pt x="1510101" y="445998"/>
                    <a:pt x="1510101" y="279707"/>
                  </a:cubicBezTo>
                  <a:cubicBezTo>
                    <a:pt x="1510101" y="113411"/>
                    <a:pt x="1619147" y="0"/>
                    <a:pt x="1777265" y="0"/>
                  </a:cubicBezTo>
                  <a:cubicBezTo>
                    <a:pt x="1929383" y="0"/>
                    <a:pt x="2033522" y="112867"/>
                    <a:pt x="2034067" y="277526"/>
                  </a:cubicBezTo>
                  <a:close/>
                  <a:moveTo>
                    <a:pt x="1657314" y="228454"/>
                  </a:moveTo>
                  <a:lnTo>
                    <a:pt x="1891218" y="228454"/>
                  </a:lnTo>
                  <a:cubicBezTo>
                    <a:pt x="1878132" y="160846"/>
                    <a:pt x="1837239" y="122682"/>
                    <a:pt x="1776173" y="122682"/>
                  </a:cubicBezTo>
                  <a:cubicBezTo>
                    <a:pt x="1709111" y="122682"/>
                    <a:pt x="1669855" y="163028"/>
                    <a:pt x="1657314" y="228454"/>
                  </a:cubicBezTo>
                  <a:close/>
                  <a:moveTo>
                    <a:pt x="2973424" y="206099"/>
                  </a:moveTo>
                  <a:lnTo>
                    <a:pt x="2973424" y="542506"/>
                  </a:lnTo>
                  <a:lnTo>
                    <a:pt x="2831664" y="542506"/>
                  </a:lnTo>
                  <a:lnTo>
                    <a:pt x="2831664" y="251896"/>
                  </a:lnTo>
                  <a:cubicBezTo>
                    <a:pt x="2831664" y="175568"/>
                    <a:pt x="2792952" y="133584"/>
                    <a:pt x="2728616" y="133584"/>
                  </a:cubicBezTo>
                  <a:cubicBezTo>
                    <a:pt x="2667550" y="133584"/>
                    <a:pt x="2616843" y="173386"/>
                    <a:pt x="2616843" y="252990"/>
                  </a:cubicBezTo>
                  <a:lnTo>
                    <a:pt x="2616843" y="542506"/>
                  </a:lnTo>
                  <a:lnTo>
                    <a:pt x="2474538" y="542506"/>
                  </a:lnTo>
                  <a:lnTo>
                    <a:pt x="2474538" y="251896"/>
                  </a:lnTo>
                  <a:cubicBezTo>
                    <a:pt x="2474538" y="175568"/>
                    <a:pt x="2436372" y="133584"/>
                    <a:pt x="2371490" y="133584"/>
                  </a:cubicBezTo>
                  <a:cubicBezTo>
                    <a:pt x="2310424" y="133584"/>
                    <a:pt x="2259717" y="173386"/>
                    <a:pt x="2259717" y="252990"/>
                  </a:cubicBezTo>
                  <a:lnTo>
                    <a:pt x="2259717" y="542506"/>
                  </a:lnTo>
                  <a:lnTo>
                    <a:pt x="2117412" y="542506"/>
                  </a:lnTo>
                  <a:lnTo>
                    <a:pt x="2117412" y="14178"/>
                  </a:lnTo>
                  <a:lnTo>
                    <a:pt x="2255900" y="14178"/>
                  </a:lnTo>
                  <a:lnTo>
                    <a:pt x="2255900" y="76335"/>
                  </a:lnTo>
                  <a:cubicBezTo>
                    <a:pt x="2293521" y="20173"/>
                    <a:pt x="2351316" y="0"/>
                    <a:pt x="2411292" y="0"/>
                  </a:cubicBezTo>
                  <a:cubicBezTo>
                    <a:pt x="2487623" y="0"/>
                    <a:pt x="2550326" y="34351"/>
                    <a:pt x="2585766" y="90513"/>
                  </a:cubicBezTo>
                  <a:cubicBezTo>
                    <a:pt x="2626657" y="23449"/>
                    <a:pt x="2695901" y="0"/>
                    <a:pt x="2765145" y="0"/>
                  </a:cubicBezTo>
                  <a:cubicBezTo>
                    <a:pt x="2889458" y="0"/>
                    <a:pt x="2973424" y="83424"/>
                    <a:pt x="2973424" y="206099"/>
                  </a:cubicBezTo>
                  <a:close/>
                  <a:moveTo>
                    <a:pt x="3624316" y="278070"/>
                  </a:moveTo>
                  <a:cubicBezTo>
                    <a:pt x="3624316" y="437278"/>
                    <a:pt x="3502730" y="556134"/>
                    <a:pt x="3338071" y="556134"/>
                  </a:cubicBezTo>
                  <a:cubicBezTo>
                    <a:pt x="3173957" y="556134"/>
                    <a:pt x="3052915" y="437278"/>
                    <a:pt x="3052915" y="278070"/>
                  </a:cubicBezTo>
                  <a:cubicBezTo>
                    <a:pt x="3052915" y="118862"/>
                    <a:pt x="3173957" y="0"/>
                    <a:pt x="3338071" y="0"/>
                  </a:cubicBezTo>
                  <a:cubicBezTo>
                    <a:pt x="3502730" y="0"/>
                    <a:pt x="3624316" y="118862"/>
                    <a:pt x="3624316" y="278070"/>
                  </a:cubicBezTo>
                  <a:close/>
                  <a:moveTo>
                    <a:pt x="3197947" y="278070"/>
                  </a:moveTo>
                  <a:cubicBezTo>
                    <a:pt x="3197947" y="363669"/>
                    <a:pt x="3257922" y="423644"/>
                    <a:pt x="3338071" y="423644"/>
                  </a:cubicBezTo>
                  <a:cubicBezTo>
                    <a:pt x="3418220" y="423644"/>
                    <a:pt x="3478741" y="363669"/>
                    <a:pt x="3478741" y="278070"/>
                  </a:cubicBezTo>
                  <a:cubicBezTo>
                    <a:pt x="3478741" y="192471"/>
                    <a:pt x="3418220" y="132490"/>
                    <a:pt x="3338071" y="132490"/>
                  </a:cubicBezTo>
                  <a:cubicBezTo>
                    <a:pt x="3257922" y="132490"/>
                    <a:pt x="3197947" y="192471"/>
                    <a:pt x="3197947" y="278070"/>
                  </a:cubicBezTo>
                  <a:close/>
                  <a:moveTo>
                    <a:pt x="4246347" y="278070"/>
                  </a:moveTo>
                  <a:cubicBezTo>
                    <a:pt x="4246347" y="437278"/>
                    <a:pt x="4124760" y="556134"/>
                    <a:pt x="3960101" y="556134"/>
                  </a:cubicBezTo>
                  <a:cubicBezTo>
                    <a:pt x="3795988" y="556134"/>
                    <a:pt x="3674945" y="437278"/>
                    <a:pt x="3674945" y="278070"/>
                  </a:cubicBezTo>
                  <a:cubicBezTo>
                    <a:pt x="3674945" y="118862"/>
                    <a:pt x="3795988" y="0"/>
                    <a:pt x="3960101" y="0"/>
                  </a:cubicBezTo>
                  <a:cubicBezTo>
                    <a:pt x="4124760" y="0"/>
                    <a:pt x="4246347" y="118862"/>
                    <a:pt x="4246347" y="278070"/>
                  </a:cubicBezTo>
                  <a:close/>
                  <a:moveTo>
                    <a:pt x="3819977" y="278070"/>
                  </a:moveTo>
                  <a:cubicBezTo>
                    <a:pt x="3819977" y="363669"/>
                    <a:pt x="3879952" y="423644"/>
                    <a:pt x="3960101" y="423644"/>
                  </a:cubicBezTo>
                  <a:cubicBezTo>
                    <a:pt x="4040251" y="423644"/>
                    <a:pt x="4100771" y="363669"/>
                    <a:pt x="4100771" y="278070"/>
                  </a:cubicBezTo>
                  <a:cubicBezTo>
                    <a:pt x="4100771" y="192471"/>
                    <a:pt x="4040251" y="132490"/>
                    <a:pt x="3960101" y="132490"/>
                  </a:cubicBezTo>
                  <a:cubicBezTo>
                    <a:pt x="3879952" y="132490"/>
                    <a:pt x="3819977" y="192471"/>
                    <a:pt x="3819977" y="278070"/>
                  </a:cubicBez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" name="Freeform: Shape 5">
              <a:extLst>
                <a:ext uri="{FF2B5EF4-FFF2-40B4-BE49-F238E27FC236}">
                  <a16:creationId xmlns:a16="http://schemas.microsoft.com/office/drawing/2014/main" id="{4FADD8C7-1BE9-4919-8D9A-DEF7B3C6D886}"/>
                </a:ext>
              </a:extLst>
            </p:cNvPr>
            <p:cNvSpPr/>
            <p:nvPr/>
          </p:nvSpPr>
          <p:spPr>
            <a:xfrm>
              <a:off x="3965265" y="4309700"/>
              <a:ext cx="4261192" cy="171312"/>
            </a:xfrm>
            <a:custGeom>
              <a:avLst/>
              <a:gdLst>
                <a:gd name="connsiteX0" fmla="*/ 150905 w 4261192"/>
                <a:gd name="connsiteY0" fmla="*/ 2726 h 171312"/>
                <a:gd name="connsiteX1" fmla="*/ 94878 w 4261192"/>
                <a:gd name="connsiteY1" fmla="*/ 168554 h 171312"/>
                <a:gd name="connsiteX2" fmla="*/ 56027 w 4261192"/>
                <a:gd name="connsiteY2" fmla="*/ 168554 h 171312"/>
                <a:gd name="connsiteX3" fmla="*/ 0 w 4261192"/>
                <a:gd name="connsiteY3" fmla="*/ 2726 h 171312"/>
                <a:gd name="connsiteX4" fmla="*/ 34351 w 4261192"/>
                <a:gd name="connsiteY4" fmla="*/ 2726 h 171312"/>
                <a:gd name="connsiteX5" fmla="*/ 75689 w 4261192"/>
                <a:gd name="connsiteY5" fmla="*/ 133254 h 171312"/>
                <a:gd name="connsiteX6" fmla="*/ 117265 w 4261192"/>
                <a:gd name="connsiteY6" fmla="*/ 2726 h 171312"/>
                <a:gd name="connsiteX7" fmla="*/ 275952 w 4261192"/>
                <a:gd name="connsiteY7" fmla="*/ 138468 h 171312"/>
                <a:gd name="connsiteX8" fmla="*/ 275952 w 4261192"/>
                <a:gd name="connsiteY8" fmla="*/ 168554 h 171312"/>
                <a:gd name="connsiteX9" fmla="*/ 167688 w 4261192"/>
                <a:gd name="connsiteY9" fmla="*/ 168554 h 171312"/>
                <a:gd name="connsiteX10" fmla="*/ 167688 w 4261192"/>
                <a:gd name="connsiteY10" fmla="*/ 2726 h 171312"/>
                <a:gd name="connsiteX11" fmla="*/ 200144 w 4261192"/>
                <a:gd name="connsiteY11" fmla="*/ 2726 h 171312"/>
                <a:gd name="connsiteX12" fmla="*/ 200144 w 4261192"/>
                <a:gd name="connsiteY12" fmla="*/ 138468 h 171312"/>
                <a:gd name="connsiteX13" fmla="*/ 389730 w 4261192"/>
                <a:gd name="connsiteY13" fmla="*/ 131003 h 171312"/>
                <a:gd name="connsiteX14" fmla="*/ 328728 w 4261192"/>
                <a:gd name="connsiteY14" fmla="*/ 131003 h 171312"/>
                <a:gd name="connsiteX15" fmla="*/ 316646 w 4261192"/>
                <a:gd name="connsiteY15" fmla="*/ 168554 h 171312"/>
                <a:gd name="connsiteX16" fmla="*/ 283006 w 4261192"/>
                <a:gd name="connsiteY16" fmla="*/ 168554 h 171312"/>
                <a:gd name="connsiteX17" fmla="*/ 340336 w 4261192"/>
                <a:gd name="connsiteY17" fmla="*/ 2726 h 171312"/>
                <a:gd name="connsiteX18" fmla="*/ 378713 w 4261192"/>
                <a:gd name="connsiteY18" fmla="*/ 2726 h 171312"/>
                <a:gd name="connsiteX19" fmla="*/ 436044 w 4261192"/>
                <a:gd name="connsiteY19" fmla="*/ 168554 h 171312"/>
                <a:gd name="connsiteX20" fmla="*/ 401812 w 4261192"/>
                <a:gd name="connsiteY20" fmla="*/ 168554 h 171312"/>
                <a:gd name="connsiteX21" fmla="*/ 380135 w 4261192"/>
                <a:gd name="connsiteY21" fmla="*/ 101513 h 171312"/>
                <a:gd name="connsiteX22" fmla="*/ 359169 w 4261192"/>
                <a:gd name="connsiteY22" fmla="*/ 36602 h 171312"/>
                <a:gd name="connsiteX23" fmla="*/ 338322 w 4261192"/>
                <a:gd name="connsiteY23" fmla="*/ 101513 h 171312"/>
                <a:gd name="connsiteX24" fmla="*/ 546522 w 4261192"/>
                <a:gd name="connsiteY24" fmla="*/ 131003 h 171312"/>
                <a:gd name="connsiteX25" fmla="*/ 485520 w 4261192"/>
                <a:gd name="connsiteY25" fmla="*/ 131003 h 171312"/>
                <a:gd name="connsiteX26" fmla="*/ 473438 w 4261192"/>
                <a:gd name="connsiteY26" fmla="*/ 168554 h 171312"/>
                <a:gd name="connsiteX27" fmla="*/ 439798 w 4261192"/>
                <a:gd name="connsiteY27" fmla="*/ 168554 h 171312"/>
                <a:gd name="connsiteX28" fmla="*/ 497128 w 4261192"/>
                <a:gd name="connsiteY28" fmla="*/ 2726 h 171312"/>
                <a:gd name="connsiteX29" fmla="*/ 535505 w 4261192"/>
                <a:gd name="connsiteY29" fmla="*/ 2726 h 171312"/>
                <a:gd name="connsiteX30" fmla="*/ 592836 w 4261192"/>
                <a:gd name="connsiteY30" fmla="*/ 168554 h 171312"/>
                <a:gd name="connsiteX31" fmla="*/ 558603 w 4261192"/>
                <a:gd name="connsiteY31" fmla="*/ 168554 h 171312"/>
                <a:gd name="connsiteX32" fmla="*/ 536927 w 4261192"/>
                <a:gd name="connsiteY32" fmla="*/ 101513 h 171312"/>
                <a:gd name="connsiteX33" fmla="*/ 515961 w 4261192"/>
                <a:gd name="connsiteY33" fmla="*/ 36602 h 171312"/>
                <a:gd name="connsiteX34" fmla="*/ 495114 w 4261192"/>
                <a:gd name="connsiteY34" fmla="*/ 101513 h 171312"/>
                <a:gd name="connsiteX35" fmla="*/ 776277 w 4261192"/>
                <a:gd name="connsiteY35" fmla="*/ 168554 h 171312"/>
                <a:gd name="connsiteX36" fmla="*/ 744059 w 4261192"/>
                <a:gd name="connsiteY36" fmla="*/ 168554 h 171312"/>
                <a:gd name="connsiteX37" fmla="*/ 744059 w 4261192"/>
                <a:gd name="connsiteY37" fmla="*/ 46549 h 171312"/>
                <a:gd name="connsiteX38" fmla="*/ 709473 w 4261192"/>
                <a:gd name="connsiteY38" fmla="*/ 141905 h 171312"/>
                <a:gd name="connsiteX39" fmla="*/ 676544 w 4261192"/>
                <a:gd name="connsiteY39" fmla="*/ 141905 h 171312"/>
                <a:gd name="connsiteX40" fmla="*/ 641956 w 4261192"/>
                <a:gd name="connsiteY40" fmla="*/ 47024 h 171312"/>
                <a:gd name="connsiteX41" fmla="*/ 641956 w 4261192"/>
                <a:gd name="connsiteY41" fmla="*/ 168554 h 171312"/>
                <a:gd name="connsiteX42" fmla="*/ 609619 w 4261192"/>
                <a:gd name="connsiteY42" fmla="*/ 168554 h 171312"/>
                <a:gd name="connsiteX43" fmla="*/ 609619 w 4261192"/>
                <a:gd name="connsiteY43" fmla="*/ 2726 h 171312"/>
                <a:gd name="connsiteX44" fmla="*/ 655341 w 4261192"/>
                <a:gd name="connsiteY44" fmla="*/ 2726 h 171312"/>
                <a:gd name="connsiteX45" fmla="*/ 693007 w 4261192"/>
                <a:gd name="connsiteY45" fmla="*/ 103527 h 171312"/>
                <a:gd name="connsiteX46" fmla="*/ 730674 w 4261192"/>
                <a:gd name="connsiteY46" fmla="*/ 2726 h 171312"/>
                <a:gd name="connsiteX47" fmla="*/ 776277 w 4261192"/>
                <a:gd name="connsiteY47" fmla="*/ 2726 h 171312"/>
                <a:gd name="connsiteX48" fmla="*/ 907272 w 4261192"/>
                <a:gd name="connsiteY48" fmla="*/ 43945 h 171312"/>
                <a:gd name="connsiteX49" fmla="*/ 866879 w 4261192"/>
                <a:gd name="connsiteY49" fmla="*/ 30323 h 171312"/>
                <a:gd name="connsiteX50" fmla="*/ 839874 w 4261192"/>
                <a:gd name="connsiteY50" fmla="*/ 49275 h 171312"/>
                <a:gd name="connsiteX51" fmla="*/ 869368 w 4261192"/>
                <a:gd name="connsiteY51" fmla="*/ 69292 h 171312"/>
                <a:gd name="connsiteX52" fmla="*/ 879198 w 4261192"/>
                <a:gd name="connsiteY52" fmla="*/ 71543 h 171312"/>
                <a:gd name="connsiteX53" fmla="*/ 926105 w 4261192"/>
                <a:gd name="connsiteY53" fmla="*/ 118804 h 171312"/>
                <a:gd name="connsiteX54" fmla="*/ 863682 w 4261192"/>
                <a:gd name="connsiteY54" fmla="*/ 171158 h 171312"/>
                <a:gd name="connsiteX55" fmla="*/ 800429 w 4261192"/>
                <a:gd name="connsiteY55" fmla="*/ 148653 h 171312"/>
                <a:gd name="connsiteX56" fmla="*/ 819145 w 4261192"/>
                <a:gd name="connsiteY56" fmla="*/ 124256 h 171312"/>
                <a:gd name="connsiteX57" fmla="*/ 863682 w 4261192"/>
                <a:gd name="connsiteY57" fmla="*/ 141072 h 171312"/>
                <a:gd name="connsiteX58" fmla="*/ 891636 w 4261192"/>
                <a:gd name="connsiteY58" fmla="*/ 121883 h 171312"/>
                <a:gd name="connsiteX59" fmla="*/ 863208 w 4261192"/>
                <a:gd name="connsiteY59" fmla="*/ 101866 h 171312"/>
                <a:gd name="connsiteX60" fmla="*/ 852430 w 4261192"/>
                <a:gd name="connsiteY60" fmla="*/ 99499 h 171312"/>
                <a:gd name="connsiteX61" fmla="*/ 805760 w 4261192"/>
                <a:gd name="connsiteY61" fmla="*/ 50699 h 171312"/>
                <a:gd name="connsiteX62" fmla="*/ 866051 w 4261192"/>
                <a:gd name="connsiteY62" fmla="*/ 116 h 171312"/>
                <a:gd name="connsiteX63" fmla="*/ 924329 w 4261192"/>
                <a:gd name="connsiteY63" fmla="*/ 18952 h 171312"/>
                <a:gd name="connsiteX64" fmla="*/ 1032456 w 4261192"/>
                <a:gd name="connsiteY64" fmla="*/ 168554 h 171312"/>
                <a:gd name="connsiteX65" fmla="*/ 1000000 w 4261192"/>
                <a:gd name="connsiteY65" fmla="*/ 168554 h 171312"/>
                <a:gd name="connsiteX66" fmla="*/ 1000000 w 4261192"/>
                <a:gd name="connsiteY66" fmla="*/ 2726 h 171312"/>
                <a:gd name="connsiteX67" fmla="*/ 1032456 w 4261192"/>
                <a:gd name="connsiteY67" fmla="*/ 2726 h 171312"/>
                <a:gd name="connsiteX68" fmla="*/ 1197369 w 4261192"/>
                <a:gd name="connsiteY68" fmla="*/ 168554 h 171312"/>
                <a:gd name="connsiteX69" fmla="*/ 1166336 w 4261192"/>
                <a:gd name="connsiteY69" fmla="*/ 168554 h 171312"/>
                <a:gd name="connsiteX70" fmla="*/ 1094792 w 4261192"/>
                <a:gd name="connsiteY70" fmla="*/ 60762 h 171312"/>
                <a:gd name="connsiteX71" fmla="*/ 1094792 w 4261192"/>
                <a:gd name="connsiteY71" fmla="*/ 168554 h 171312"/>
                <a:gd name="connsiteX72" fmla="*/ 1062573 w 4261192"/>
                <a:gd name="connsiteY72" fmla="*/ 168554 h 171312"/>
                <a:gd name="connsiteX73" fmla="*/ 1062573 w 4261192"/>
                <a:gd name="connsiteY73" fmla="*/ 2726 h 171312"/>
                <a:gd name="connsiteX74" fmla="*/ 1093607 w 4261192"/>
                <a:gd name="connsiteY74" fmla="*/ 2726 h 171312"/>
                <a:gd name="connsiteX75" fmla="*/ 1165270 w 4261192"/>
                <a:gd name="connsiteY75" fmla="*/ 110749 h 171312"/>
                <a:gd name="connsiteX76" fmla="*/ 1165270 w 4261192"/>
                <a:gd name="connsiteY76" fmla="*/ 2726 h 171312"/>
                <a:gd name="connsiteX77" fmla="*/ 1197369 w 4261192"/>
                <a:gd name="connsiteY77" fmla="*/ 2726 h 171312"/>
                <a:gd name="connsiteX78" fmla="*/ 1328348 w 4261192"/>
                <a:gd name="connsiteY78" fmla="*/ 43945 h 171312"/>
                <a:gd name="connsiteX79" fmla="*/ 1287955 w 4261192"/>
                <a:gd name="connsiteY79" fmla="*/ 30323 h 171312"/>
                <a:gd name="connsiteX80" fmla="*/ 1260950 w 4261192"/>
                <a:gd name="connsiteY80" fmla="*/ 49275 h 171312"/>
                <a:gd name="connsiteX81" fmla="*/ 1290444 w 4261192"/>
                <a:gd name="connsiteY81" fmla="*/ 69292 h 171312"/>
                <a:gd name="connsiteX82" fmla="*/ 1300274 w 4261192"/>
                <a:gd name="connsiteY82" fmla="*/ 71543 h 171312"/>
                <a:gd name="connsiteX83" fmla="*/ 1347181 w 4261192"/>
                <a:gd name="connsiteY83" fmla="*/ 118804 h 171312"/>
                <a:gd name="connsiteX84" fmla="*/ 1284758 w 4261192"/>
                <a:gd name="connsiteY84" fmla="*/ 171158 h 171312"/>
                <a:gd name="connsiteX85" fmla="*/ 1221506 w 4261192"/>
                <a:gd name="connsiteY85" fmla="*/ 148653 h 171312"/>
                <a:gd name="connsiteX86" fmla="*/ 1240221 w 4261192"/>
                <a:gd name="connsiteY86" fmla="*/ 124256 h 171312"/>
                <a:gd name="connsiteX87" fmla="*/ 1284758 w 4261192"/>
                <a:gd name="connsiteY87" fmla="*/ 141072 h 171312"/>
                <a:gd name="connsiteX88" fmla="*/ 1312711 w 4261192"/>
                <a:gd name="connsiteY88" fmla="*/ 121883 h 171312"/>
                <a:gd name="connsiteX89" fmla="*/ 1284284 w 4261192"/>
                <a:gd name="connsiteY89" fmla="*/ 101866 h 171312"/>
                <a:gd name="connsiteX90" fmla="*/ 1273506 w 4261192"/>
                <a:gd name="connsiteY90" fmla="*/ 99499 h 171312"/>
                <a:gd name="connsiteX91" fmla="*/ 1226836 w 4261192"/>
                <a:gd name="connsiteY91" fmla="*/ 50699 h 171312"/>
                <a:gd name="connsiteX92" fmla="*/ 1287126 w 4261192"/>
                <a:gd name="connsiteY92" fmla="*/ 116 h 171312"/>
                <a:gd name="connsiteX93" fmla="*/ 1345404 w 4261192"/>
                <a:gd name="connsiteY93" fmla="*/ 18952 h 171312"/>
                <a:gd name="connsiteX94" fmla="*/ 1481580 w 4261192"/>
                <a:gd name="connsiteY94" fmla="*/ 32811 h 171312"/>
                <a:gd name="connsiteX95" fmla="*/ 1436214 w 4261192"/>
                <a:gd name="connsiteY95" fmla="*/ 32811 h 171312"/>
                <a:gd name="connsiteX96" fmla="*/ 1436214 w 4261192"/>
                <a:gd name="connsiteY96" fmla="*/ 168554 h 171312"/>
                <a:gd name="connsiteX97" fmla="*/ 1403759 w 4261192"/>
                <a:gd name="connsiteY97" fmla="*/ 168554 h 171312"/>
                <a:gd name="connsiteX98" fmla="*/ 1403759 w 4261192"/>
                <a:gd name="connsiteY98" fmla="*/ 32811 h 171312"/>
                <a:gd name="connsiteX99" fmla="*/ 1358393 w 4261192"/>
                <a:gd name="connsiteY99" fmla="*/ 32811 h 171312"/>
                <a:gd name="connsiteX100" fmla="*/ 1358393 w 4261192"/>
                <a:gd name="connsiteY100" fmla="*/ 2726 h 171312"/>
                <a:gd name="connsiteX101" fmla="*/ 1481580 w 4261192"/>
                <a:gd name="connsiteY101" fmla="*/ 2726 h 171312"/>
                <a:gd name="connsiteX102" fmla="*/ 1532226 w 4261192"/>
                <a:gd name="connsiteY102" fmla="*/ 168554 h 171312"/>
                <a:gd name="connsiteX103" fmla="*/ 1499770 w 4261192"/>
                <a:gd name="connsiteY103" fmla="*/ 168554 h 171312"/>
                <a:gd name="connsiteX104" fmla="*/ 1499770 w 4261192"/>
                <a:gd name="connsiteY104" fmla="*/ 2726 h 171312"/>
                <a:gd name="connsiteX105" fmla="*/ 1532226 w 4261192"/>
                <a:gd name="connsiteY105" fmla="*/ 2726 h 171312"/>
                <a:gd name="connsiteX106" fmla="*/ 1673451 w 4261192"/>
                <a:gd name="connsiteY106" fmla="*/ 32811 h 171312"/>
                <a:gd name="connsiteX107" fmla="*/ 1628085 w 4261192"/>
                <a:gd name="connsiteY107" fmla="*/ 32811 h 171312"/>
                <a:gd name="connsiteX108" fmla="*/ 1628085 w 4261192"/>
                <a:gd name="connsiteY108" fmla="*/ 168554 h 171312"/>
                <a:gd name="connsiteX109" fmla="*/ 1595629 w 4261192"/>
                <a:gd name="connsiteY109" fmla="*/ 168554 h 171312"/>
                <a:gd name="connsiteX110" fmla="*/ 1595629 w 4261192"/>
                <a:gd name="connsiteY110" fmla="*/ 32811 h 171312"/>
                <a:gd name="connsiteX111" fmla="*/ 1550263 w 4261192"/>
                <a:gd name="connsiteY111" fmla="*/ 32811 h 171312"/>
                <a:gd name="connsiteX112" fmla="*/ 1550263 w 4261192"/>
                <a:gd name="connsiteY112" fmla="*/ 2726 h 171312"/>
                <a:gd name="connsiteX113" fmla="*/ 1673451 w 4261192"/>
                <a:gd name="connsiteY113" fmla="*/ 2726 h 171312"/>
                <a:gd name="connsiteX114" fmla="*/ 1819330 w 4261192"/>
                <a:gd name="connsiteY114" fmla="*/ 107792 h 171312"/>
                <a:gd name="connsiteX115" fmla="*/ 1754776 w 4261192"/>
                <a:gd name="connsiteY115" fmla="*/ 171158 h 171312"/>
                <a:gd name="connsiteX116" fmla="*/ 1690102 w 4261192"/>
                <a:gd name="connsiteY116" fmla="*/ 107792 h 171312"/>
                <a:gd name="connsiteX117" fmla="*/ 1690102 w 4261192"/>
                <a:gd name="connsiteY117" fmla="*/ 2726 h 171312"/>
                <a:gd name="connsiteX118" fmla="*/ 1722558 w 4261192"/>
                <a:gd name="connsiteY118" fmla="*/ 2726 h 171312"/>
                <a:gd name="connsiteX119" fmla="*/ 1722558 w 4261192"/>
                <a:gd name="connsiteY119" fmla="*/ 106131 h 171312"/>
                <a:gd name="connsiteX120" fmla="*/ 1754776 w 4261192"/>
                <a:gd name="connsiteY120" fmla="*/ 139891 h 171312"/>
                <a:gd name="connsiteX121" fmla="*/ 1786995 w 4261192"/>
                <a:gd name="connsiteY121" fmla="*/ 106131 h 171312"/>
                <a:gd name="connsiteX122" fmla="*/ 1786995 w 4261192"/>
                <a:gd name="connsiteY122" fmla="*/ 2726 h 171312"/>
                <a:gd name="connsiteX123" fmla="*/ 1819330 w 4261192"/>
                <a:gd name="connsiteY123" fmla="*/ 2726 h 171312"/>
                <a:gd name="connsiteX124" fmla="*/ 1975766 w 4261192"/>
                <a:gd name="connsiteY124" fmla="*/ 107792 h 171312"/>
                <a:gd name="connsiteX125" fmla="*/ 1911212 w 4261192"/>
                <a:gd name="connsiteY125" fmla="*/ 171158 h 171312"/>
                <a:gd name="connsiteX126" fmla="*/ 1846538 w 4261192"/>
                <a:gd name="connsiteY126" fmla="*/ 107792 h 171312"/>
                <a:gd name="connsiteX127" fmla="*/ 1846538 w 4261192"/>
                <a:gd name="connsiteY127" fmla="*/ 2726 h 171312"/>
                <a:gd name="connsiteX128" fmla="*/ 1878994 w 4261192"/>
                <a:gd name="connsiteY128" fmla="*/ 2726 h 171312"/>
                <a:gd name="connsiteX129" fmla="*/ 1878994 w 4261192"/>
                <a:gd name="connsiteY129" fmla="*/ 106131 h 171312"/>
                <a:gd name="connsiteX130" fmla="*/ 1911212 w 4261192"/>
                <a:gd name="connsiteY130" fmla="*/ 139891 h 171312"/>
                <a:gd name="connsiteX131" fmla="*/ 1943431 w 4261192"/>
                <a:gd name="connsiteY131" fmla="*/ 106131 h 171312"/>
                <a:gd name="connsiteX132" fmla="*/ 1943431 w 4261192"/>
                <a:gd name="connsiteY132" fmla="*/ 2726 h 171312"/>
                <a:gd name="connsiteX133" fmla="*/ 1975766 w 4261192"/>
                <a:gd name="connsiteY133" fmla="*/ 2726 h 171312"/>
                <a:gd name="connsiteX134" fmla="*/ 2115620 w 4261192"/>
                <a:gd name="connsiteY134" fmla="*/ 32811 h 171312"/>
                <a:gd name="connsiteX135" fmla="*/ 2070254 w 4261192"/>
                <a:gd name="connsiteY135" fmla="*/ 32811 h 171312"/>
                <a:gd name="connsiteX136" fmla="*/ 2070254 w 4261192"/>
                <a:gd name="connsiteY136" fmla="*/ 168554 h 171312"/>
                <a:gd name="connsiteX137" fmla="*/ 2037798 w 4261192"/>
                <a:gd name="connsiteY137" fmla="*/ 168554 h 171312"/>
                <a:gd name="connsiteX138" fmla="*/ 2037798 w 4261192"/>
                <a:gd name="connsiteY138" fmla="*/ 32811 h 171312"/>
                <a:gd name="connsiteX139" fmla="*/ 1992432 w 4261192"/>
                <a:gd name="connsiteY139" fmla="*/ 32811 h 171312"/>
                <a:gd name="connsiteX140" fmla="*/ 1992432 w 4261192"/>
                <a:gd name="connsiteY140" fmla="*/ 2726 h 171312"/>
                <a:gd name="connsiteX141" fmla="*/ 2115620 w 4261192"/>
                <a:gd name="connsiteY141" fmla="*/ 2726 h 171312"/>
                <a:gd name="connsiteX142" fmla="*/ 2315301 w 4261192"/>
                <a:gd name="connsiteY142" fmla="*/ 2726 h 171312"/>
                <a:gd name="connsiteX143" fmla="*/ 2259274 w 4261192"/>
                <a:gd name="connsiteY143" fmla="*/ 168554 h 171312"/>
                <a:gd name="connsiteX144" fmla="*/ 2220423 w 4261192"/>
                <a:gd name="connsiteY144" fmla="*/ 168554 h 171312"/>
                <a:gd name="connsiteX145" fmla="*/ 2164396 w 4261192"/>
                <a:gd name="connsiteY145" fmla="*/ 2726 h 171312"/>
                <a:gd name="connsiteX146" fmla="*/ 2198747 w 4261192"/>
                <a:gd name="connsiteY146" fmla="*/ 2726 h 171312"/>
                <a:gd name="connsiteX147" fmla="*/ 2240085 w 4261192"/>
                <a:gd name="connsiteY147" fmla="*/ 133254 h 171312"/>
                <a:gd name="connsiteX148" fmla="*/ 2281661 w 4261192"/>
                <a:gd name="connsiteY148" fmla="*/ 2726 h 171312"/>
                <a:gd name="connsiteX149" fmla="*/ 2473272 w 4261192"/>
                <a:gd name="connsiteY149" fmla="*/ 85640 h 171312"/>
                <a:gd name="connsiteX150" fmla="*/ 2396399 w 4261192"/>
                <a:gd name="connsiteY150" fmla="*/ 171279 h 171312"/>
                <a:gd name="connsiteX151" fmla="*/ 2319525 w 4261192"/>
                <a:gd name="connsiteY151" fmla="*/ 85640 h 171312"/>
                <a:gd name="connsiteX152" fmla="*/ 2396399 w 4261192"/>
                <a:gd name="connsiteY152" fmla="*/ 0 h 171312"/>
                <a:gd name="connsiteX153" fmla="*/ 2473272 w 4261192"/>
                <a:gd name="connsiteY153" fmla="*/ 85640 h 171312"/>
                <a:gd name="connsiteX154" fmla="*/ 2353165 w 4261192"/>
                <a:gd name="connsiteY154" fmla="*/ 85640 h 171312"/>
                <a:gd name="connsiteX155" fmla="*/ 2396399 w 4261192"/>
                <a:gd name="connsiteY155" fmla="*/ 139891 h 171312"/>
                <a:gd name="connsiteX156" fmla="*/ 2439633 w 4261192"/>
                <a:gd name="connsiteY156" fmla="*/ 85640 h 171312"/>
                <a:gd name="connsiteX157" fmla="*/ 2396399 w 4261192"/>
                <a:gd name="connsiteY157" fmla="*/ 31388 h 171312"/>
                <a:gd name="connsiteX158" fmla="*/ 2353164 w 4261192"/>
                <a:gd name="connsiteY158" fmla="*/ 85640 h 171312"/>
                <a:gd name="connsiteX159" fmla="*/ 2644881 w 4261192"/>
                <a:gd name="connsiteY159" fmla="*/ 85640 h 171312"/>
                <a:gd name="connsiteX160" fmla="*/ 2568008 w 4261192"/>
                <a:gd name="connsiteY160" fmla="*/ 171279 h 171312"/>
                <a:gd name="connsiteX161" fmla="*/ 2491134 w 4261192"/>
                <a:gd name="connsiteY161" fmla="*/ 85640 h 171312"/>
                <a:gd name="connsiteX162" fmla="*/ 2568008 w 4261192"/>
                <a:gd name="connsiteY162" fmla="*/ 0 h 171312"/>
                <a:gd name="connsiteX163" fmla="*/ 2644881 w 4261192"/>
                <a:gd name="connsiteY163" fmla="*/ 85640 h 171312"/>
                <a:gd name="connsiteX164" fmla="*/ 2524773 w 4261192"/>
                <a:gd name="connsiteY164" fmla="*/ 85640 h 171312"/>
                <a:gd name="connsiteX165" fmla="*/ 2568008 w 4261192"/>
                <a:gd name="connsiteY165" fmla="*/ 139891 h 171312"/>
                <a:gd name="connsiteX166" fmla="*/ 2611242 w 4261192"/>
                <a:gd name="connsiteY166" fmla="*/ 85640 h 171312"/>
                <a:gd name="connsiteX167" fmla="*/ 2568008 w 4261192"/>
                <a:gd name="connsiteY167" fmla="*/ 31388 h 171312"/>
                <a:gd name="connsiteX168" fmla="*/ 2524773 w 4261192"/>
                <a:gd name="connsiteY168" fmla="*/ 85640 h 171312"/>
                <a:gd name="connsiteX169" fmla="*/ 2709531 w 4261192"/>
                <a:gd name="connsiteY169" fmla="*/ 103290 h 171312"/>
                <a:gd name="connsiteX170" fmla="*/ 2701358 w 4261192"/>
                <a:gd name="connsiteY170" fmla="*/ 103290 h 171312"/>
                <a:gd name="connsiteX171" fmla="*/ 2701358 w 4261192"/>
                <a:gd name="connsiteY171" fmla="*/ 168554 h 171312"/>
                <a:gd name="connsiteX172" fmla="*/ 2668902 w 4261192"/>
                <a:gd name="connsiteY172" fmla="*/ 168554 h 171312"/>
                <a:gd name="connsiteX173" fmla="*/ 2668902 w 4261192"/>
                <a:gd name="connsiteY173" fmla="*/ 2726 h 171312"/>
                <a:gd name="connsiteX174" fmla="*/ 2730733 w 4261192"/>
                <a:gd name="connsiteY174" fmla="*/ 2726 h 171312"/>
                <a:gd name="connsiteX175" fmla="*/ 2788774 w 4261192"/>
                <a:gd name="connsiteY175" fmla="*/ 53893 h 171312"/>
                <a:gd name="connsiteX176" fmla="*/ 2744354 w 4261192"/>
                <a:gd name="connsiteY176" fmla="*/ 102340 h 171312"/>
                <a:gd name="connsiteX177" fmla="*/ 2790076 w 4261192"/>
                <a:gd name="connsiteY177" fmla="*/ 168554 h 171312"/>
                <a:gd name="connsiteX178" fmla="*/ 2751935 w 4261192"/>
                <a:gd name="connsiteY178" fmla="*/ 168554 h 171312"/>
                <a:gd name="connsiteX179" fmla="*/ 2701358 w 4261192"/>
                <a:gd name="connsiteY179" fmla="*/ 75692 h 171312"/>
                <a:gd name="connsiteX180" fmla="*/ 2730378 w 4261192"/>
                <a:gd name="connsiteY180" fmla="*/ 75692 h 171312"/>
                <a:gd name="connsiteX181" fmla="*/ 2755608 w 4261192"/>
                <a:gd name="connsiteY181" fmla="*/ 53893 h 171312"/>
                <a:gd name="connsiteX182" fmla="*/ 2730378 w 4261192"/>
                <a:gd name="connsiteY182" fmla="*/ 32453 h 171312"/>
                <a:gd name="connsiteX183" fmla="*/ 2701358 w 4261192"/>
                <a:gd name="connsiteY183" fmla="*/ 32453 h 171312"/>
                <a:gd name="connsiteX184" fmla="*/ 2994269 w 4261192"/>
                <a:gd name="connsiteY184" fmla="*/ 2726 h 171312"/>
                <a:gd name="connsiteX185" fmla="*/ 2994269 w 4261192"/>
                <a:gd name="connsiteY185" fmla="*/ 168554 h 171312"/>
                <a:gd name="connsiteX186" fmla="*/ 2961933 w 4261192"/>
                <a:gd name="connsiteY186" fmla="*/ 168554 h 171312"/>
                <a:gd name="connsiteX187" fmla="*/ 2961933 w 4261192"/>
                <a:gd name="connsiteY187" fmla="*/ 99852 h 171312"/>
                <a:gd name="connsiteX188" fmla="*/ 2895127 w 4261192"/>
                <a:gd name="connsiteY188" fmla="*/ 99852 h 171312"/>
                <a:gd name="connsiteX189" fmla="*/ 2895127 w 4261192"/>
                <a:gd name="connsiteY189" fmla="*/ 168554 h 171312"/>
                <a:gd name="connsiteX190" fmla="*/ 2862672 w 4261192"/>
                <a:gd name="connsiteY190" fmla="*/ 168554 h 171312"/>
                <a:gd name="connsiteX191" fmla="*/ 2862672 w 4261192"/>
                <a:gd name="connsiteY191" fmla="*/ 2726 h 171312"/>
                <a:gd name="connsiteX192" fmla="*/ 2895127 w 4261192"/>
                <a:gd name="connsiteY192" fmla="*/ 2726 h 171312"/>
                <a:gd name="connsiteX193" fmla="*/ 2895127 w 4261192"/>
                <a:gd name="connsiteY193" fmla="*/ 69888 h 171312"/>
                <a:gd name="connsiteX194" fmla="*/ 2961932 w 4261192"/>
                <a:gd name="connsiteY194" fmla="*/ 69888 h 171312"/>
                <a:gd name="connsiteX195" fmla="*/ 2961932 w 4261192"/>
                <a:gd name="connsiteY195" fmla="*/ 2726 h 171312"/>
                <a:gd name="connsiteX196" fmla="*/ 3134484 w 4261192"/>
                <a:gd name="connsiteY196" fmla="*/ 139058 h 171312"/>
                <a:gd name="connsiteX197" fmla="*/ 3134484 w 4261192"/>
                <a:gd name="connsiteY197" fmla="*/ 168554 h 171312"/>
                <a:gd name="connsiteX198" fmla="*/ 3024444 w 4261192"/>
                <a:gd name="connsiteY198" fmla="*/ 168554 h 171312"/>
                <a:gd name="connsiteX199" fmla="*/ 3024444 w 4261192"/>
                <a:gd name="connsiteY199" fmla="*/ 2726 h 171312"/>
                <a:gd name="connsiteX200" fmla="*/ 3134128 w 4261192"/>
                <a:gd name="connsiteY200" fmla="*/ 2726 h 171312"/>
                <a:gd name="connsiteX201" fmla="*/ 3134128 w 4261192"/>
                <a:gd name="connsiteY201" fmla="*/ 32216 h 171312"/>
                <a:gd name="connsiteX202" fmla="*/ 3056899 w 4261192"/>
                <a:gd name="connsiteY202" fmla="*/ 32216 h 171312"/>
                <a:gd name="connsiteX203" fmla="*/ 3056899 w 4261192"/>
                <a:gd name="connsiteY203" fmla="*/ 70119 h 171312"/>
                <a:gd name="connsiteX204" fmla="*/ 3130101 w 4261192"/>
                <a:gd name="connsiteY204" fmla="*/ 70119 h 171312"/>
                <a:gd name="connsiteX205" fmla="*/ 3130101 w 4261192"/>
                <a:gd name="connsiteY205" fmla="*/ 99615 h 171312"/>
                <a:gd name="connsiteX206" fmla="*/ 3056899 w 4261192"/>
                <a:gd name="connsiteY206" fmla="*/ 99615 h 171312"/>
                <a:gd name="connsiteX207" fmla="*/ 3056899 w 4261192"/>
                <a:gd name="connsiteY207" fmla="*/ 139058 h 171312"/>
                <a:gd name="connsiteX208" fmla="*/ 3272788 w 4261192"/>
                <a:gd name="connsiteY208" fmla="*/ 32811 h 171312"/>
                <a:gd name="connsiteX209" fmla="*/ 3227422 w 4261192"/>
                <a:gd name="connsiteY209" fmla="*/ 32811 h 171312"/>
                <a:gd name="connsiteX210" fmla="*/ 3227422 w 4261192"/>
                <a:gd name="connsiteY210" fmla="*/ 168554 h 171312"/>
                <a:gd name="connsiteX211" fmla="*/ 3194966 w 4261192"/>
                <a:gd name="connsiteY211" fmla="*/ 168554 h 171312"/>
                <a:gd name="connsiteX212" fmla="*/ 3194966 w 4261192"/>
                <a:gd name="connsiteY212" fmla="*/ 32811 h 171312"/>
                <a:gd name="connsiteX213" fmla="*/ 3149600 w 4261192"/>
                <a:gd name="connsiteY213" fmla="*/ 32811 h 171312"/>
                <a:gd name="connsiteX214" fmla="*/ 3149600 w 4261192"/>
                <a:gd name="connsiteY214" fmla="*/ 2726 h 171312"/>
                <a:gd name="connsiteX215" fmla="*/ 3272788 w 4261192"/>
                <a:gd name="connsiteY215" fmla="*/ 2726 h 171312"/>
                <a:gd name="connsiteX216" fmla="*/ 3429000 w 4261192"/>
                <a:gd name="connsiteY216" fmla="*/ 131003 h 171312"/>
                <a:gd name="connsiteX217" fmla="*/ 3367997 w 4261192"/>
                <a:gd name="connsiteY217" fmla="*/ 131003 h 171312"/>
                <a:gd name="connsiteX218" fmla="*/ 3355916 w 4261192"/>
                <a:gd name="connsiteY218" fmla="*/ 168554 h 171312"/>
                <a:gd name="connsiteX219" fmla="*/ 3322275 w 4261192"/>
                <a:gd name="connsiteY219" fmla="*/ 168554 h 171312"/>
                <a:gd name="connsiteX220" fmla="*/ 3379606 w 4261192"/>
                <a:gd name="connsiteY220" fmla="*/ 2726 h 171312"/>
                <a:gd name="connsiteX221" fmla="*/ 3417983 w 4261192"/>
                <a:gd name="connsiteY221" fmla="*/ 2726 h 171312"/>
                <a:gd name="connsiteX222" fmla="*/ 3475313 w 4261192"/>
                <a:gd name="connsiteY222" fmla="*/ 168554 h 171312"/>
                <a:gd name="connsiteX223" fmla="*/ 3441081 w 4261192"/>
                <a:gd name="connsiteY223" fmla="*/ 168554 h 171312"/>
                <a:gd name="connsiteX224" fmla="*/ 3419405 w 4261192"/>
                <a:gd name="connsiteY224" fmla="*/ 101513 h 171312"/>
                <a:gd name="connsiteX225" fmla="*/ 3398439 w 4261192"/>
                <a:gd name="connsiteY225" fmla="*/ 36602 h 171312"/>
                <a:gd name="connsiteX226" fmla="*/ 3377592 w 4261192"/>
                <a:gd name="connsiteY226" fmla="*/ 101513 h 171312"/>
                <a:gd name="connsiteX227" fmla="*/ 3532724 w 4261192"/>
                <a:gd name="connsiteY227" fmla="*/ 103290 h 171312"/>
                <a:gd name="connsiteX228" fmla="*/ 3524552 w 4261192"/>
                <a:gd name="connsiteY228" fmla="*/ 103290 h 171312"/>
                <a:gd name="connsiteX229" fmla="*/ 3524552 w 4261192"/>
                <a:gd name="connsiteY229" fmla="*/ 168554 h 171312"/>
                <a:gd name="connsiteX230" fmla="*/ 3492096 w 4261192"/>
                <a:gd name="connsiteY230" fmla="*/ 168554 h 171312"/>
                <a:gd name="connsiteX231" fmla="*/ 3492096 w 4261192"/>
                <a:gd name="connsiteY231" fmla="*/ 2726 h 171312"/>
                <a:gd name="connsiteX232" fmla="*/ 3553928 w 4261192"/>
                <a:gd name="connsiteY232" fmla="*/ 2726 h 171312"/>
                <a:gd name="connsiteX233" fmla="*/ 3611968 w 4261192"/>
                <a:gd name="connsiteY233" fmla="*/ 53893 h 171312"/>
                <a:gd name="connsiteX234" fmla="*/ 3567548 w 4261192"/>
                <a:gd name="connsiteY234" fmla="*/ 102340 h 171312"/>
                <a:gd name="connsiteX235" fmla="*/ 3613270 w 4261192"/>
                <a:gd name="connsiteY235" fmla="*/ 168554 h 171312"/>
                <a:gd name="connsiteX236" fmla="*/ 3575129 w 4261192"/>
                <a:gd name="connsiteY236" fmla="*/ 168554 h 171312"/>
                <a:gd name="connsiteX237" fmla="*/ 3524552 w 4261192"/>
                <a:gd name="connsiteY237" fmla="*/ 75692 h 171312"/>
                <a:gd name="connsiteX238" fmla="*/ 3553572 w 4261192"/>
                <a:gd name="connsiteY238" fmla="*/ 75692 h 171312"/>
                <a:gd name="connsiteX239" fmla="*/ 3578802 w 4261192"/>
                <a:gd name="connsiteY239" fmla="*/ 53893 h 171312"/>
                <a:gd name="connsiteX240" fmla="*/ 3553572 w 4261192"/>
                <a:gd name="connsiteY240" fmla="*/ 32453 h 171312"/>
                <a:gd name="connsiteX241" fmla="*/ 3524552 w 4261192"/>
                <a:gd name="connsiteY241" fmla="*/ 32453 h 171312"/>
                <a:gd name="connsiteX242" fmla="*/ 3769349 w 4261192"/>
                <a:gd name="connsiteY242" fmla="*/ 37429 h 171312"/>
                <a:gd name="connsiteX243" fmla="*/ 3741394 w 4261192"/>
                <a:gd name="connsiteY243" fmla="*/ 52712 h 171312"/>
                <a:gd name="connsiteX244" fmla="*/ 3705860 w 4261192"/>
                <a:gd name="connsiteY244" fmla="*/ 31388 h 171312"/>
                <a:gd name="connsiteX245" fmla="*/ 3663099 w 4261192"/>
                <a:gd name="connsiteY245" fmla="*/ 85640 h 171312"/>
                <a:gd name="connsiteX246" fmla="*/ 3705979 w 4261192"/>
                <a:gd name="connsiteY246" fmla="*/ 139891 h 171312"/>
                <a:gd name="connsiteX247" fmla="*/ 3741750 w 4261192"/>
                <a:gd name="connsiteY247" fmla="*/ 118688 h 171312"/>
                <a:gd name="connsiteX248" fmla="*/ 3768520 w 4261192"/>
                <a:gd name="connsiteY248" fmla="*/ 135626 h 171312"/>
                <a:gd name="connsiteX249" fmla="*/ 3705979 w 4261192"/>
                <a:gd name="connsiteY249" fmla="*/ 171279 h 171312"/>
                <a:gd name="connsiteX250" fmla="*/ 3629460 w 4261192"/>
                <a:gd name="connsiteY250" fmla="*/ 85640 h 171312"/>
                <a:gd name="connsiteX251" fmla="*/ 3705979 w 4261192"/>
                <a:gd name="connsiteY251" fmla="*/ 0 h 171312"/>
                <a:gd name="connsiteX252" fmla="*/ 3769349 w 4261192"/>
                <a:gd name="connsiteY252" fmla="*/ 37429 h 171312"/>
                <a:gd name="connsiteX253" fmla="*/ 3922825 w 4261192"/>
                <a:gd name="connsiteY253" fmla="*/ 2726 h 171312"/>
                <a:gd name="connsiteX254" fmla="*/ 3922825 w 4261192"/>
                <a:gd name="connsiteY254" fmla="*/ 168554 h 171312"/>
                <a:gd name="connsiteX255" fmla="*/ 3890488 w 4261192"/>
                <a:gd name="connsiteY255" fmla="*/ 168554 h 171312"/>
                <a:gd name="connsiteX256" fmla="*/ 3890488 w 4261192"/>
                <a:gd name="connsiteY256" fmla="*/ 99852 h 171312"/>
                <a:gd name="connsiteX257" fmla="*/ 3823683 w 4261192"/>
                <a:gd name="connsiteY257" fmla="*/ 99852 h 171312"/>
                <a:gd name="connsiteX258" fmla="*/ 3823683 w 4261192"/>
                <a:gd name="connsiteY258" fmla="*/ 168554 h 171312"/>
                <a:gd name="connsiteX259" fmla="*/ 3791228 w 4261192"/>
                <a:gd name="connsiteY259" fmla="*/ 168554 h 171312"/>
                <a:gd name="connsiteX260" fmla="*/ 3791228 w 4261192"/>
                <a:gd name="connsiteY260" fmla="*/ 2726 h 171312"/>
                <a:gd name="connsiteX261" fmla="*/ 3823683 w 4261192"/>
                <a:gd name="connsiteY261" fmla="*/ 2726 h 171312"/>
                <a:gd name="connsiteX262" fmla="*/ 3823683 w 4261192"/>
                <a:gd name="connsiteY262" fmla="*/ 69888 h 171312"/>
                <a:gd name="connsiteX263" fmla="*/ 3890488 w 4261192"/>
                <a:gd name="connsiteY263" fmla="*/ 69888 h 171312"/>
                <a:gd name="connsiteX264" fmla="*/ 3890488 w 4261192"/>
                <a:gd name="connsiteY264" fmla="*/ 2726 h 171312"/>
                <a:gd name="connsiteX265" fmla="*/ 3985455 w 4261192"/>
                <a:gd name="connsiteY265" fmla="*/ 168554 h 171312"/>
                <a:gd name="connsiteX266" fmla="*/ 3952999 w 4261192"/>
                <a:gd name="connsiteY266" fmla="*/ 168554 h 171312"/>
                <a:gd name="connsiteX267" fmla="*/ 3952999 w 4261192"/>
                <a:gd name="connsiteY267" fmla="*/ 2726 h 171312"/>
                <a:gd name="connsiteX268" fmla="*/ 3985455 w 4261192"/>
                <a:gd name="connsiteY268" fmla="*/ 2726 h 171312"/>
                <a:gd name="connsiteX269" fmla="*/ 4125612 w 4261192"/>
                <a:gd name="connsiteY269" fmla="*/ 139058 h 171312"/>
                <a:gd name="connsiteX270" fmla="*/ 4125612 w 4261192"/>
                <a:gd name="connsiteY270" fmla="*/ 168554 h 171312"/>
                <a:gd name="connsiteX271" fmla="*/ 4015572 w 4261192"/>
                <a:gd name="connsiteY271" fmla="*/ 168554 h 171312"/>
                <a:gd name="connsiteX272" fmla="*/ 4015572 w 4261192"/>
                <a:gd name="connsiteY272" fmla="*/ 2726 h 171312"/>
                <a:gd name="connsiteX273" fmla="*/ 4125256 w 4261192"/>
                <a:gd name="connsiteY273" fmla="*/ 2726 h 171312"/>
                <a:gd name="connsiteX274" fmla="*/ 4125256 w 4261192"/>
                <a:gd name="connsiteY274" fmla="*/ 32216 h 171312"/>
                <a:gd name="connsiteX275" fmla="*/ 4048028 w 4261192"/>
                <a:gd name="connsiteY275" fmla="*/ 32216 h 171312"/>
                <a:gd name="connsiteX276" fmla="*/ 4048028 w 4261192"/>
                <a:gd name="connsiteY276" fmla="*/ 70119 h 171312"/>
                <a:gd name="connsiteX277" fmla="*/ 4121230 w 4261192"/>
                <a:gd name="connsiteY277" fmla="*/ 70119 h 171312"/>
                <a:gd name="connsiteX278" fmla="*/ 4121230 w 4261192"/>
                <a:gd name="connsiteY278" fmla="*/ 99615 h 171312"/>
                <a:gd name="connsiteX279" fmla="*/ 4048028 w 4261192"/>
                <a:gd name="connsiteY279" fmla="*/ 99615 h 171312"/>
                <a:gd name="connsiteX280" fmla="*/ 4048028 w 4261192"/>
                <a:gd name="connsiteY280" fmla="*/ 139058 h 171312"/>
                <a:gd name="connsiteX281" fmla="*/ 4185266 w 4261192"/>
                <a:gd name="connsiteY281" fmla="*/ 32216 h 171312"/>
                <a:gd name="connsiteX282" fmla="*/ 4185266 w 4261192"/>
                <a:gd name="connsiteY282" fmla="*/ 71427 h 171312"/>
                <a:gd name="connsiteX283" fmla="*/ 4256217 w 4261192"/>
                <a:gd name="connsiteY283" fmla="*/ 71427 h 171312"/>
                <a:gd name="connsiteX284" fmla="*/ 4256217 w 4261192"/>
                <a:gd name="connsiteY284" fmla="*/ 100917 h 171312"/>
                <a:gd name="connsiteX285" fmla="*/ 4185266 w 4261192"/>
                <a:gd name="connsiteY285" fmla="*/ 100917 h 171312"/>
                <a:gd name="connsiteX286" fmla="*/ 4185266 w 4261192"/>
                <a:gd name="connsiteY286" fmla="*/ 168554 h 171312"/>
                <a:gd name="connsiteX287" fmla="*/ 4152810 w 4261192"/>
                <a:gd name="connsiteY287" fmla="*/ 168554 h 171312"/>
                <a:gd name="connsiteX288" fmla="*/ 4152810 w 4261192"/>
                <a:gd name="connsiteY288" fmla="*/ 2726 h 171312"/>
                <a:gd name="connsiteX289" fmla="*/ 4261192 w 4261192"/>
                <a:gd name="connsiteY289" fmla="*/ 2726 h 171312"/>
                <a:gd name="connsiteX290" fmla="*/ 4261192 w 4261192"/>
                <a:gd name="connsiteY290" fmla="*/ 32216 h 17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</a:cxnLst>
              <a:rect l="l" t="t" r="r" b="b"/>
              <a:pathLst>
                <a:path w="4261192" h="171312">
                  <a:moveTo>
                    <a:pt x="150905" y="2726"/>
                  </a:moveTo>
                  <a:lnTo>
                    <a:pt x="94878" y="168554"/>
                  </a:lnTo>
                  <a:lnTo>
                    <a:pt x="56027" y="168554"/>
                  </a:lnTo>
                  <a:lnTo>
                    <a:pt x="0" y="2726"/>
                  </a:lnTo>
                  <a:lnTo>
                    <a:pt x="34351" y="2726"/>
                  </a:lnTo>
                  <a:lnTo>
                    <a:pt x="75689" y="133254"/>
                  </a:lnTo>
                  <a:lnTo>
                    <a:pt x="117265" y="2726"/>
                  </a:lnTo>
                  <a:close/>
                  <a:moveTo>
                    <a:pt x="275952" y="138468"/>
                  </a:moveTo>
                  <a:lnTo>
                    <a:pt x="275952" y="168554"/>
                  </a:lnTo>
                  <a:lnTo>
                    <a:pt x="167688" y="168554"/>
                  </a:lnTo>
                  <a:lnTo>
                    <a:pt x="167688" y="2726"/>
                  </a:lnTo>
                  <a:lnTo>
                    <a:pt x="200144" y="2726"/>
                  </a:lnTo>
                  <a:lnTo>
                    <a:pt x="200144" y="138468"/>
                  </a:lnTo>
                  <a:close/>
                  <a:moveTo>
                    <a:pt x="389730" y="131003"/>
                  </a:moveTo>
                  <a:lnTo>
                    <a:pt x="328728" y="131003"/>
                  </a:lnTo>
                  <a:lnTo>
                    <a:pt x="316646" y="168554"/>
                  </a:lnTo>
                  <a:lnTo>
                    <a:pt x="283006" y="168554"/>
                  </a:lnTo>
                  <a:lnTo>
                    <a:pt x="340336" y="2726"/>
                  </a:lnTo>
                  <a:lnTo>
                    <a:pt x="378713" y="2726"/>
                  </a:lnTo>
                  <a:lnTo>
                    <a:pt x="436044" y="168554"/>
                  </a:lnTo>
                  <a:lnTo>
                    <a:pt x="401812" y="168554"/>
                  </a:lnTo>
                  <a:close/>
                  <a:moveTo>
                    <a:pt x="380135" y="101513"/>
                  </a:moveTo>
                  <a:lnTo>
                    <a:pt x="359169" y="36602"/>
                  </a:lnTo>
                  <a:lnTo>
                    <a:pt x="338322" y="101513"/>
                  </a:lnTo>
                  <a:close/>
                  <a:moveTo>
                    <a:pt x="546522" y="131003"/>
                  </a:moveTo>
                  <a:lnTo>
                    <a:pt x="485520" y="131003"/>
                  </a:lnTo>
                  <a:lnTo>
                    <a:pt x="473438" y="168554"/>
                  </a:lnTo>
                  <a:lnTo>
                    <a:pt x="439798" y="168554"/>
                  </a:lnTo>
                  <a:lnTo>
                    <a:pt x="497128" y="2726"/>
                  </a:lnTo>
                  <a:lnTo>
                    <a:pt x="535505" y="2726"/>
                  </a:lnTo>
                  <a:lnTo>
                    <a:pt x="592836" y="168554"/>
                  </a:lnTo>
                  <a:lnTo>
                    <a:pt x="558603" y="168554"/>
                  </a:lnTo>
                  <a:close/>
                  <a:moveTo>
                    <a:pt x="536927" y="101513"/>
                  </a:moveTo>
                  <a:lnTo>
                    <a:pt x="515961" y="36602"/>
                  </a:lnTo>
                  <a:lnTo>
                    <a:pt x="495114" y="101513"/>
                  </a:lnTo>
                  <a:close/>
                  <a:moveTo>
                    <a:pt x="776277" y="168554"/>
                  </a:moveTo>
                  <a:lnTo>
                    <a:pt x="744059" y="168554"/>
                  </a:lnTo>
                  <a:lnTo>
                    <a:pt x="744059" y="46549"/>
                  </a:lnTo>
                  <a:lnTo>
                    <a:pt x="709473" y="141905"/>
                  </a:lnTo>
                  <a:lnTo>
                    <a:pt x="676544" y="141905"/>
                  </a:lnTo>
                  <a:lnTo>
                    <a:pt x="641956" y="47024"/>
                  </a:lnTo>
                  <a:lnTo>
                    <a:pt x="641956" y="168554"/>
                  </a:lnTo>
                  <a:lnTo>
                    <a:pt x="609619" y="168554"/>
                  </a:lnTo>
                  <a:lnTo>
                    <a:pt x="609619" y="2726"/>
                  </a:lnTo>
                  <a:lnTo>
                    <a:pt x="655341" y="2726"/>
                  </a:lnTo>
                  <a:lnTo>
                    <a:pt x="693007" y="103527"/>
                  </a:lnTo>
                  <a:lnTo>
                    <a:pt x="730674" y="2726"/>
                  </a:lnTo>
                  <a:lnTo>
                    <a:pt x="776277" y="2726"/>
                  </a:lnTo>
                  <a:close/>
                  <a:moveTo>
                    <a:pt x="907272" y="43945"/>
                  </a:moveTo>
                  <a:cubicBezTo>
                    <a:pt x="895608" y="35208"/>
                    <a:pt x="881453" y="30434"/>
                    <a:pt x="866879" y="30323"/>
                  </a:cubicBezTo>
                  <a:cubicBezTo>
                    <a:pt x="851126" y="30323"/>
                    <a:pt x="839874" y="37314"/>
                    <a:pt x="839874" y="49275"/>
                  </a:cubicBezTo>
                  <a:cubicBezTo>
                    <a:pt x="839874" y="60409"/>
                    <a:pt x="851363" y="65148"/>
                    <a:pt x="869368" y="69292"/>
                  </a:cubicBezTo>
                  <a:lnTo>
                    <a:pt x="879198" y="71543"/>
                  </a:lnTo>
                  <a:cubicBezTo>
                    <a:pt x="908101" y="78175"/>
                    <a:pt x="926105" y="92630"/>
                    <a:pt x="926105" y="118804"/>
                  </a:cubicBezTo>
                  <a:cubicBezTo>
                    <a:pt x="926105" y="153745"/>
                    <a:pt x="897440" y="171158"/>
                    <a:pt x="863682" y="171158"/>
                  </a:cubicBezTo>
                  <a:cubicBezTo>
                    <a:pt x="838689" y="171158"/>
                    <a:pt x="815709" y="162750"/>
                    <a:pt x="800429" y="148653"/>
                  </a:cubicBezTo>
                  <a:lnTo>
                    <a:pt x="819145" y="124256"/>
                  </a:lnTo>
                  <a:cubicBezTo>
                    <a:pt x="831478" y="135047"/>
                    <a:pt x="847295" y="141019"/>
                    <a:pt x="863682" y="141072"/>
                  </a:cubicBezTo>
                  <a:cubicBezTo>
                    <a:pt x="879673" y="141072"/>
                    <a:pt x="891636" y="134203"/>
                    <a:pt x="891636" y="121883"/>
                  </a:cubicBezTo>
                  <a:cubicBezTo>
                    <a:pt x="891636" y="110986"/>
                    <a:pt x="882160" y="106015"/>
                    <a:pt x="863208" y="101866"/>
                  </a:cubicBezTo>
                  <a:lnTo>
                    <a:pt x="852430" y="99499"/>
                  </a:lnTo>
                  <a:cubicBezTo>
                    <a:pt x="821988" y="92862"/>
                    <a:pt x="805760" y="76994"/>
                    <a:pt x="805760" y="50699"/>
                  </a:cubicBezTo>
                  <a:cubicBezTo>
                    <a:pt x="805760" y="20138"/>
                    <a:pt x="831108" y="116"/>
                    <a:pt x="866051" y="116"/>
                  </a:cubicBezTo>
                  <a:cubicBezTo>
                    <a:pt x="887021" y="-197"/>
                    <a:pt x="907508" y="6424"/>
                    <a:pt x="924329" y="18952"/>
                  </a:cubicBezTo>
                  <a:close/>
                  <a:moveTo>
                    <a:pt x="1032456" y="168554"/>
                  </a:moveTo>
                  <a:lnTo>
                    <a:pt x="1000000" y="168554"/>
                  </a:lnTo>
                  <a:lnTo>
                    <a:pt x="1000000" y="2726"/>
                  </a:lnTo>
                  <a:lnTo>
                    <a:pt x="1032456" y="2726"/>
                  </a:lnTo>
                  <a:close/>
                  <a:moveTo>
                    <a:pt x="1197369" y="168554"/>
                  </a:moveTo>
                  <a:lnTo>
                    <a:pt x="1166336" y="168554"/>
                  </a:lnTo>
                  <a:lnTo>
                    <a:pt x="1094792" y="60762"/>
                  </a:lnTo>
                  <a:lnTo>
                    <a:pt x="1094792" y="168554"/>
                  </a:lnTo>
                  <a:lnTo>
                    <a:pt x="1062573" y="168554"/>
                  </a:lnTo>
                  <a:lnTo>
                    <a:pt x="1062573" y="2726"/>
                  </a:lnTo>
                  <a:lnTo>
                    <a:pt x="1093607" y="2726"/>
                  </a:lnTo>
                  <a:lnTo>
                    <a:pt x="1165270" y="110749"/>
                  </a:lnTo>
                  <a:lnTo>
                    <a:pt x="1165270" y="2726"/>
                  </a:lnTo>
                  <a:lnTo>
                    <a:pt x="1197369" y="2726"/>
                  </a:lnTo>
                  <a:close/>
                  <a:moveTo>
                    <a:pt x="1328348" y="43945"/>
                  </a:moveTo>
                  <a:cubicBezTo>
                    <a:pt x="1316684" y="35208"/>
                    <a:pt x="1302529" y="30434"/>
                    <a:pt x="1287955" y="30323"/>
                  </a:cubicBezTo>
                  <a:cubicBezTo>
                    <a:pt x="1272202" y="30323"/>
                    <a:pt x="1260950" y="37314"/>
                    <a:pt x="1260950" y="49275"/>
                  </a:cubicBezTo>
                  <a:cubicBezTo>
                    <a:pt x="1260950" y="60409"/>
                    <a:pt x="1272439" y="65148"/>
                    <a:pt x="1290444" y="69292"/>
                  </a:cubicBezTo>
                  <a:lnTo>
                    <a:pt x="1300274" y="71543"/>
                  </a:lnTo>
                  <a:cubicBezTo>
                    <a:pt x="1329177" y="78175"/>
                    <a:pt x="1347181" y="92630"/>
                    <a:pt x="1347181" y="118804"/>
                  </a:cubicBezTo>
                  <a:cubicBezTo>
                    <a:pt x="1347181" y="153745"/>
                    <a:pt x="1318516" y="171158"/>
                    <a:pt x="1284758" y="171158"/>
                  </a:cubicBezTo>
                  <a:cubicBezTo>
                    <a:pt x="1259765" y="171158"/>
                    <a:pt x="1236785" y="162750"/>
                    <a:pt x="1221506" y="148653"/>
                  </a:cubicBezTo>
                  <a:lnTo>
                    <a:pt x="1240221" y="124256"/>
                  </a:lnTo>
                  <a:cubicBezTo>
                    <a:pt x="1252554" y="135047"/>
                    <a:pt x="1268371" y="141019"/>
                    <a:pt x="1284758" y="141072"/>
                  </a:cubicBezTo>
                  <a:cubicBezTo>
                    <a:pt x="1300749" y="141072"/>
                    <a:pt x="1312711" y="134203"/>
                    <a:pt x="1312711" y="121883"/>
                  </a:cubicBezTo>
                  <a:cubicBezTo>
                    <a:pt x="1312711" y="110986"/>
                    <a:pt x="1303236" y="106015"/>
                    <a:pt x="1284284" y="101866"/>
                  </a:cubicBezTo>
                  <a:lnTo>
                    <a:pt x="1273506" y="99499"/>
                  </a:lnTo>
                  <a:cubicBezTo>
                    <a:pt x="1243064" y="92862"/>
                    <a:pt x="1226836" y="76994"/>
                    <a:pt x="1226836" y="50699"/>
                  </a:cubicBezTo>
                  <a:cubicBezTo>
                    <a:pt x="1226836" y="20138"/>
                    <a:pt x="1252184" y="116"/>
                    <a:pt x="1287126" y="116"/>
                  </a:cubicBezTo>
                  <a:cubicBezTo>
                    <a:pt x="1308097" y="-198"/>
                    <a:pt x="1328584" y="6424"/>
                    <a:pt x="1345404" y="18952"/>
                  </a:cubicBezTo>
                  <a:close/>
                  <a:moveTo>
                    <a:pt x="1481580" y="32811"/>
                  </a:moveTo>
                  <a:lnTo>
                    <a:pt x="1436214" y="32811"/>
                  </a:lnTo>
                  <a:lnTo>
                    <a:pt x="1436214" y="168554"/>
                  </a:lnTo>
                  <a:lnTo>
                    <a:pt x="1403759" y="168554"/>
                  </a:lnTo>
                  <a:lnTo>
                    <a:pt x="1403759" y="32811"/>
                  </a:lnTo>
                  <a:lnTo>
                    <a:pt x="1358393" y="32811"/>
                  </a:lnTo>
                  <a:lnTo>
                    <a:pt x="1358393" y="2726"/>
                  </a:lnTo>
                  <a:lnTo>
                    <a:pt x="1481580" y="2726"/>
                  </a:lnTo>
                  <a:close/>
                  <a:moveTo>
                    <a:pt x="1532226" y="168554"/>
                  </a:moveTo>
                  <a:lnTo>
                    <a:pt x="1499770" y="168554"/>
                  </a:lnTo>
                  <a:lnTo>
                    <a:pt x="1499770" y="2726"/>
                  </a:lnTo>
                  <a:lnTo>
                    <a:pt x="1532226" y="2726"/>
                  </a:lnTo>
                  <a:close/>
                  <a:moveTo>
                    <a:pt x="1673451" y="32811"/>
                  </a:moveTo>
                  <a:lnTo>
                    <a:pt x="1628085" y="32811"/>
                  </a:lnTo>
                  <a:lnTo>
                    <a:pt x="1628085" y="168554"/>
                  </a:lnTo>
                  <a:lnTo>
                    <a:pt x="1595629" y="168554"/>
                  </a:lnTo>
                  <a:lnTo>
                    <a:pt x="1595629" y="32811"/>
                  </a:lnTo>
                  <a:lnTo>
                    <a:pt x="1550263" y="32811"/>
                  </a:lnTo>
                  <a:lnTo>
                    <a:pt x="1550263" y="2726"/>
                  </a:lnTo>
                  <a:lnTo>
                    <a:pt x="1673451" y="2726"/>
                  </a:lnTo>
                  <a:close/>
                  <a:moveTo>
                    <a:pt x="1819330" y="107792"/>
                  </a:moveTo>
                  <a:cubicBezTo>
                    <a:pt x="1819330" y="148300"/>
                    <a:pt x="1794457" y="171158"/>
                    <a:pt x="1754776" y="171158"/>
                  </a:cubicBezTo>
                  <a:cubicBezTo>
                    <a:pt x="1715095" y="171158"/>
                    <a:pt x="1690102" y="148300"/>
                    <a:pt x="1690102" y="107792"/>
                  </a:cubicBezTo>
                  <a:lnTo>
                    <a:pt x="1690102" y="2726"/>
                  </a:lnTo>
                  <a:lnTo>
                    <a:pt x="1722558" y="2726"/>
                  </a:lnTo>
                  <a:lnTo>
                    <a:pt x="1722558" y="106131"/>
                  </a:lnTo>
                  <a:cubicBezTo>
                    <a:pt x="1722558" y="129226"/>
                    <a:pt x="1735587" y="139891"/>
                    <a:pt x="1754776" y="139891"/>
                  </a:cubicBezTo>
                  <a:cubicBezTo>
                    <a:pt x="1773964" y="139891"/>
                    <a:pt x="1786995" y="129226"/>
                    <a:pt x="1786995" y="106131"/>
                  </a:cubicBezTo>
                  <a:lnTo>
                    <a:pt x="1786995" y="2726"/>
                  </a:lnTo>
                  <a:lnTo>
                    <a:pt x="1819330" y="2726"/>
                  </a:lnTo>
                  <a:close/>
                  <a:moveTo>
                    <a:pt x="1975766" y="107792"/>
                  </a:moveTo>
                  <a:cubicBezTo>
                    <a:pt x="1975766" y="148300"/>
                    <a:pt x="1950893" y="171158"/>
                    <a:pt x="1911212" y="171158"/>
                  </a:cubicBezTo>
                  <a:cubicBezTo>
                    <a:pt x="1871531" y="171158"/>
                    <a:pt x="1846538" y="148300"/>
                    <a:pt x="1846538" y="107792"/>
                  </a:cubicBezTo>
                  <a:lnTo>
                    <a:pt x="1846538" y="2726"/>
                  </a:lnTo>
                  <a:lnTo>
                    <a:pt x="1878994" y="2726"/>
                  </a:lnTo>
                  <a:lnTo>
                    <a:pt x="1878994" y="106131"/>
                  </a:lnTo>
                  <a:cubicBezTo>
                    <a:pt x="1878994" y="129226"/>
                    <a:pt x="1892023" y="139891"/>
                    <a:pt x="1911212" y="139891"/>
                  </a:cubicBezTo>
                  <a:cubicBezTo>
                    <a:pt x="1930400" y="139891"/>
                    <a:pt x="1943431" y="129226"/>
                    <a:pt x="1943431" y="106131"/>
                  </a:cubicBezTo>
                  <a:lnTo>
                    <a:pt x="1943431" y="2726"/>
                  </a:lnTo>
                  <a:lnTo>
                    <a:pt x="1975766" y="2726"/>
                  </a:lnTo>
                  <a:close/>
                  <a:moveTo>
                    <a:pt x="2115620" y="32811"/>
                  </a:moveTo>
                  <a:lnTo>
                    <a:pt x="2070254" y="32811"/>
                  </a:lnTo>
                  <a:lnTo>
                    <a:pt x="2070254" y="168554"/>
                  </a:lnTo>
                  <a:lnTo>
                    <a:pt x="2037798" y="168554"/>
                  </a:lnTo>
                  <a:lnTo>
                    <a:pt x="2037798" y="32811"/>
                  </a:lnTo>
                  <a:lnTo>
                    <a:pt x="1992432" y="32811"/>
                  </a:lnTo>
                  <a:lnTo>
                    <a:pt x="1992432" y="2726"/>
                  </a:lnTo>
                  <a:lnTo>
                    <a:pt x="2115620" y="2726"/>
                  </a:lnTo>
                  <a:close/>
                  <a:moveTo>
                    <a:pt x="2315301" y="2726"/>
                  </a:moveTo>
                  <a:lnTo>
                    <a:pt x="2259274" y="168554"/>
                  </a:lnTo>
                  <a:lnTo>
                    <a:pt x="2220423" y="168554"/>
                  </a:lnTo>
                  <a:lnTo>
                    <a:pt x="2164396" y="2726"/>
                  </a:lnTo>
                  <a:lnTo>
                    <a:pt x="2198747" y="2726"/>
                  </a:lnTo>
                  <a:lnTo>
                    <a:pt x="2240085" y="133254"/>
                  </a:lnTo>
                  <a:lnTo>
                    <a:pt x="2281661" y="2726"/>
                  </a:lnTo>
                  <a:close/>
                  <a:moveTo>
                    <a:pt x="2473272" y="85640"/>
                  </a:moveTo>
                  <a:cubicBezTo>
                    <a:pt x="2473272" y="137166"/>
                    <a:pt x="2442239" y="171279"/>
                    <a:pt x="2396399" y="171279"/>
                  </a:cubicBezTo>
                  <a:cubicBezTo>
                    <a:pt x="2350559" y="171279"/>
                    <a:pt x="2319525" y="137166"/>
                    <a:pt x="2319525" y="85640"/>
                  </a:cubicBezTo>
                  <a:cubicBezTo>
                    <a:pt x="2319525" y="34113"/>
                    <a:pt x="2350559" y="0"/>
                    <a:pt x="2396399" y="0"/>
                  </a:cubicBezTo>
                  <a:cubicBezTo>
                    <a:pt x="2442238" y="0"/>
                    <a:pt x="2473272" y="34113"/>
                    <a:pt x="2473272" y="85640"/>
                  </a:cubicBezTo>
                  <a:close/>
                  <a:moveTo>
                    <a:pt x="2353165" y="85640"/>
                  </a:moveTo>
                  <a:cubicBezTo>
                    <a:pt x="2353165" y="119632"/>
                    <a:pt x="2370932" y="139891"/>
                    <a:pt x="2396399" y="139891"/>
                  </a:cubicBezTo>
                  <a:cubicBezTo>
                    <a:pt x="2421866" y="139891"/>
                    <a:pt x="2439633" y="119632"/>
                    <a:pt x="2439633" y="85640"/>
                  </a:cubicBezTo>
                  <a:cubicBezTo>
                    <a:pt x="2439633" y="51642"/>
                    <a:pt x="2421866" y="31388"/>
                    <a:pt x="2396399" y="31388"/>
                  </a:cubicBezTo>
                  <a:cubicBezTo>
                    <a:pt x="2370931" y="31388"/>
                    <a:pt x="2353164" y="51642"/>
                    <a:pt x="2353164" y="85640"/>
                  </a:cubicBezTo>
                  <a:close/>
                  <a:moveTo>
                    <a:pt x="2644881" y="85640"/>
                  </a:moveTo>
                  <a:cubicBezTo>
                    <a:pt x="2644881" y="137166"/>
                    <a:pt x="2613848" y="171279"/>
                    <a:pt x="2568008" y="171279"/>
                  </a:cubicBezTo>
                  <a:cubicBezTo>
                    <a:pt x="2522168" y="171279"/>
                    <a:pt x="2491134" y="137166"/>
                    <a:pt x="2491134" y="85640"/>
                  </a:cubicBezTo>
                  <a:cubicBezTo>
                    <a:pt x="2491134" y="34113"/>
                    <a:pt x="2522168" y="0"/>
                    <a:pt x="2568008" y="0"/>
                  </a:cubicBezTo>
                  <a:cubicBezTo>
                    <a:pt x="2613848" y="0"/>
                    <a:pt x="2644881" y="34113"/>
                    <a:pt x="2644881" y="85640"/>
                  </a:cubicBezTo>
                  <a:close/>
                  <a:moveTo>
                    <a:pt x="2524773" y="85640"/>
                  </a:moveTo>
                  <a:cubicBezTo>
                    <a:pt x="2524773" y="119632"/>
                    <a:pt x="2542541" y="139891"/>
                    <a:pt x="2568008" y="139891"/>
                  </a:cubicBezTo>
                  <a:cubicBezTo>
                    <a:pt x="2593475" y="139891"/>
                    <a:pt x="2611242" y="119632"/>
                    <a:pt x="2611242" y="85640"/>
                  </a:cubicBezTo>
                  <a:cubicBezTo>
                    <a:pt x="2611242" y="51642"/>
                    <a:pt x="2593475" y="31388"/>
                    <a:pt x="2568008" y="31388"/>
                  </a:cubicBezTo>
                  <a:cubicBezTo>
                    <a:pt x="2542541" y="31388"/>
                    <a:pt x="2524773" y="51642"/>
                    <a:pt x="2524773" y="85640"/>
                  </a:cubicBezTo>
                  <a:close/>
                  <a:moveTo>
                    <a:pt x="2709531" y="103290"/>
                  </a:moveTo>
                  <a:lnTo>
                    <a:pt x="2701358" y="103290"/>
                  </a:lnTo>
                  <a:lnTo>
                    <a:pt x="2701358" y="168554"/>
                  </a:lnTo>
                  <a:lnTo>
                    <a:pt x="2668902" y="168554"/>
                  </a:lnTo>
                  <a:lnTo>
                    <a:pt x="2668902" y="2726"/>
                  </a:lnTo>
                  <a:lnTo>
                    <a:pt x="2730733" y="2726"/>
                  </a:lnTo>
                  <a:cubicBezTo>
                    <a:pt x="2767808" y="2726"/>
                    <a:pt x="2788774" y="21915"/>
                    <a:pt x="2788774" y="53893"/>
                  </a:cubicBezTo>
                  <a:cubicBezTo>
                    <a:pt x="2788774" y="80073"/>
                    <a:pt x="2772309" y="98076"/>
                    <a:pt x="2744354" y="102340"/>
                  </a:cubicBezTo>
                  <a:lnTo>
                    <a:pt x="2790076" y="168554"/>
                  </a:lnTo>
                  <a:lnTo>
                    <a:pt x="2751935" y="168554"/>
                  </a:lnTo>
                  <a:close/>
                  <a:moveTo>
                    <a:pt x="2701358" y="75692"/>
                  </a:moveTo>
                  <a:lnTo>
                    <a:pt x="2730378" y="75692"/>
                  </a:lnTo>
                  <a:cubicBezTo>
                    <a:pt x="2746132" y="75692"/>
                    <a:pt x="2755608" y="68580"/>
                    <a:pt x="2755608" y="53893"/>
                  </a:cubicBezTo>
                  <a:cubicBezTo>
                    <a:pt x="2755608" y="39328"/>
                    <a:pt x="2745895" y="32453"/>
                    <a:pt x="2730378" y="32453"/>
                  </a:cubicBezTo>
                  <a:lnTo>
                    <a:pt x="2701358" y="32453"/>
                  </a:lnTo>
                  <a:close/>
                  <a:moveTo>
                    <a:pt x="2994269" y="2726"/>
                  </a:moveTo>
                  <a:lnTo>
                    <a:pt x="2994269" y="168554"/>
                  </a:lnTo>
                  <a:lnTo>
                    <a:pt x="2961933" y="168554"/>
                  </a:lnTo>
                  <a:lnTo>
                    <a:pt x="2961933" y="99852"/>
                  </a:lnTo>
                  <a:lnTo>
                    <a:pt x="2895127" y="99852"/>
                  </a:lnTo>
                  <a:lnTo>
                    <a:pt x="2895127" y="168554"/>
                  </a:lnTo>
                  <a:lnTo>
                    <a:pt x="2862672" y="168554"/>
                  </a:lnTo>
                  <a:lnTo>
                    <a:pt x="2862672" y="2726"/>
                  </a:lnTo>
                  <a:lnTo>
                    <a:pt x="2895127" y="2726"/>
                  </a:lnTo>
                  <a:lnTo>
                    <a:pt x="2895127" y="69888"/>
                  </a:lnTo>
                  <a:lnTo>
                    <a:pt x="2961932" y="69888"/>
                  </a:lnTo>
                  <a:lnTo>
                    <a:pt x="2961932" y="2726"/>
                  </a:lnTo>
                  <a:close/>
                  <a:moveTo>
                    <a:pt x="3134484" y="139058"/>
                  </a:moveTo>
                  <a:lnTo>
                    <a:pt x="3134484" y="168554"/>
                  </a:lnTo>
                  <a:lnTo>
                    <a:pt x="3024444" y="168554"/>
                  </a:lnTo>
                  <a:lnTo>
                    <a:pt x="3024444" y="2726"/>
                  </a:lnTo>
                  <a:lnTo>
                    <a:pt x="3134128" y="2726"/>
                  </a:lnTo>
                  <a:lnTo>
                    <a:pt x="3134128" y="32216"/>
                  </a:lnTo>
                  <a:lnTo>
                    <a:pt x="3056899" y="32216"/>
                  </a:lnTo>
                  <a:lnTo>
                    <a:pt x="3056899" y="70119"/>
                  </a:lnTo>
                  <a:lnTo>
                    <a:pt x="3130101" y="70119"/>
                  </a:lnTo>
                  <a:lnTo>
                    <a:pt x="3130101" y="99615"/>
                  </a:lnTo>
                  <a:lnTo>
                    <a:pt x="3056899" y="99615"/>
                  </a:lnTo>
                  <a:lnTo>
                    <a:pt x="3056899" y="139058"/>
                  </a:lnTo>
                  <a:close/>
                  <a:moveTo>
                    <a:pt x="3272788" y="32811"/>
                  </a:moveTo>
                  <a:lnTo>
                    <a:pt x="3227422" y="32811"/>
                  </a:lnTo>
                  <a:lnTo>
                    <a:pt x="3227422" y="168554"/>
                  </a:lnTo>
                  <a:lnTo>
                    <a:pt x="3194966" y="168554"/>
                  </a:lnTo>
                  <a:lnTo>
                    <a:pt x="3194966" y="32811"/>
                  </a:lnTo>
                  <a:lnTo>
                    <a:pt x="3149600" y="32811"/>
                  </a:lnTo>
                  <a:lnTo>
                    <a:pt x="3149600" y="2726"/>
                  </a:lnTo>
                  <a:lnTo>
                    <a:pt x="3272788" y="2726"/>
                  </a:lnTo>
                  <a:close/>
                  <a:moveTo>
                    <a:pt x="3429000" y="131003"/>
                  </a:moveTo>
                  <a:lnTo>
                    <a:pt x="3367997" y="131003"/>
                  </a:lnTo>
                  <a:lnTo>
                    <a:pt x="3355916" y="168554"/>
                  </a:lnTo>
                  <a:lnTo>
                    <a:pt x="3322275" y="168554"/>
                  </a:lnTo>
                  <a:lnTo>
                    <a:pt x="3379606" y="2726"/>
                  </a:lnTo>
                  <a:lnTo>
                    <a:pt x="3417983" y="2726"/>
                  </a:lnTo>
                  <a:lnTo>
                    <a:pt x="3475313" y="168554"/>
                  </a:lnTo>
                  <a:lnTo>
                    <a:pt x="3441081" y="168554"/>
                  </a:lnTo>
                  <a:close/>
                  <a:moveTo>
                    <a:pt x="3419405" y="101513"/>
                  </a:moveTo>
                  <a:lnTo>
                    <a:pt x="3398439" y="36602"/>
                  </a:lnTo>
                  <a:lnTo>
                    <a:pt x="3377592" y="101513"/>
                  </a:lnTo>
                  <a:close/>
                  <a:moveTo>
                    <a:pt x="3532724" y="103290"/>
                  </a:moveTo>
                  <a:lnTo>
                    <a:pt x="3524552" y="103290"/>
                  </a:lnTo>
                  <a:lnTo>
                    <a:pt x="3524552" y="168554"/>
                  </a:lnTo>
                  <a:lnTo>
                    <a:pt x="3492096" y="168554"/>
                  </a:lnTo>
                  <a:lnTo>
                    <a:pt x="3492096" y="2726"/>
                  </a:lnTo>
                  <a:lnTo>
                    <a:pt x="3553928" y="2726"/>
                  </a:lnTo>
                  <a:cubicBezTo>
                    <a:pt x="3591002" y="2726"/>
                    <a:pt x="3611968" y="21915"/>
                    <a:pt x="3611968" y="53893"/>
                  </a:cubicBezTo>
                  <a:cubicBezTo>
                    <a:pt x="3611968" y="80073"/>
                    <a:pt x="3595503" y="98076"/>
                    <a:pt x="3567548" y="102340"/>
                  </a:cubicBezTo>
                  <a:lnTo>
                    <a:pt x="3613270" y="168554"/>
                  </a:lnTo>
                  <a:lnTo>
                    <a:pt x="3575129" y="168554"/>
                  </a:lnTo>
                  <a:close/>
                  <a:moveTo>
                    <a:pt x="3524552" y="75692"/>
                  </a:moveTo>
                  <a:lnTo>
                    <a:pt x="3553572" y="75692"/>
                  </a:lnTo>
                  <a:cubicBezTo>
                    <a:pt x="3569326" y="75692"/>
                    <a:pt x="3578802" y="68580"/>
                    <a:pt x="3578802" y="53893"/>
                  </a:cubicBezTo>
                  <a:cubicBezTo>
                    <a:pt x="3578802" y="39328"/>
                    <a:pt x="3569089" y="32453"/>
                    <a:pt x="3553572" y="32453"/>
                  </a:cubicBezTo>
                  <a:lnTo>
                    <a:pt x="3524552" y="32453"/>
                  </a:lnTo>
                  <a:close/>
                  <a:moveTo>
                    <a:pt x="3769349" y="37429"/>
                  </a:moveTo>
                  <a:lnTo>
                    <a:pt x="3741394" y="52712"/>
                  </a:lnTo>
                  <a:cubicBezTo>
                    <a:pt x="3734586" y="39408"/>
                    <a:pt x="3720803" y="31136"/>
                    <a:pt x="3705860" y="31388"/>
                  </a:cubicBezTo>
                  <a:cubicBezTo>
                    <a:pt x="3680985" y="31388"/>
                    <a:pt x="3663099" y="51642"/>
                    <a:pt x="3663099" y="85640"/>
                  </a:cubicBezTo>
                  <a:cubicBezTo>
                    <a:pt x="3663218" y="120818"/>
                    <a:pt x="3681933" y="139891"/>
                    <a:pt x="3705979" y="139891"/>
                  </a:cubicBezTo>
                  <a:cubicBezTo>
                    <a:pt x="3720923" y="140046"/>
                    <a:pt x="3734712" y="131872"/>
                    <a:pt x="3741750" y="118688"/>
                  </a:cubicBezTo>
                  <a:lnTo>
                    <a:pt x="3768520" y="135626"/>
                  </a:lnTo>
                  <a:cubicBezTo>
                    <a:pt x="3756025" y="158315"/>
                    <a:pt x="3731868" y="172087"/>
                    <a:pt x="3705979" y="171279"/>
                  </a:cubicBezTo>
                  <a:cubicBezTo>
                    <a:pt x="3660494" y="171279"/>
                    <a:pt x="3629460" y="137519"/>
                    <a:pt x="3629460" y="85640"/>
                  </a:cubicBezTo>
                  <a:cubicBezTo>
                    <a:pt x="3629460" y="33760"/>
                    <a:pt x="3660494" y="0"/>
                    <a:pt x="3705979" y="0"/>
                  </a:cubicBezTo>
                  <a:cubicBezTo>
                    <a:pt x="3734051" y="0"/>
                    <a:pt x="3757740" y="13860"/>
                    <a:pt x="3769349" y="37429"/>
                  </a:cubicBezTo>
                  <a:close/>
                  <a:moveTo>
                    <a:pt x="3922825" y="2726"/>
                  </a:moveTo>
                  <a:lnTo>
                    <a:pt x="3922825" y="168554"/>
                  </a:lnTo>
                  <a:lnTo>
                    <a:pt x="3890488" y="168554"/>
                  </a:lnTo>
                  <a:lnTo>
                    <a:pt x="3890488" y="99852"/>
                  </a:lnTo>
                  <a:lnTo>
                    <a:pt x="3823683" y="99852"/>
                  </a:lnTo>
                  <a:lnTo>
                    <a:pt x="3823683" y="168554"/>
                  </a:lnTo>
                  <a:lnTo>
                    <a:pt x="3791228" y="168554"/>
                  </a:lnTo>
                  <a:lnTo>
                    <a:pt x="3791228" y="2726"/>
                  </a:lnTo>
                  <a:lnTo>
                    <a:pt x="3823683" y="2726"/>
                  </a:lnTo>
                  <a:lnTo>
                    <a:pt x="3823683" y="69888"/>
                  </a:lnTo>
                  <a:lnTo>
                    <a:pt x="3890488" y="69888"/>
                  </a:lnTo>
                  <a:lnTo>
                    <a:pt x="3890488" y="2726"/>
                  </a:lnTo>
                  <a:close/>
                  <a:moveTo>
                    <a:pt x="3985455" y="168554"/>
                  </a:moveTo>
                  <a:lnTo>
                    <a:pt x="3952999" y="168554"/>
                  </a:lnTo>
                  <a:lnTo>
                    <a:pt x="3952999" y="2726"/>
                  </a:lnTo>
                  <a:lnTo>
                    <a:pt x="3985455" y="2726"/>
                  </a:lnTo>
                  <a:close/>
                  <a:moveTo>
                    <a:pt x="4125612" y="139058"/>
                  </a:moveTo>
                  <a:lnTo>
                    <a:pt x="4125612" y="168554"/>
                  </a:lnTo>
                  <a:lnTo>
                    <a:pt x="4015572" y="168554"/>
                  </a:lnTo>
                  <a:lnTo>
                    <a:pt x="4015572" y="2726"/>
                  </a:lnTo>
                  <a:lnTo>
                    <a:pt x="4125256" y="2726"/>
                  </a:lnTo>
                  <a:lnTo>
                    <a:pt x="4125256" y="32216"/>
                  </a:lnTo>
                  <a:lnTo>
                    <a:pt x="4048028" y="32216"/>
                  </a:lnTo>
                  <a:lnTo>
                    <a:pt x="4048028" y="70119"/>
                  </a:lnTo>
                  <a:lnTo>
                    <a:pt x="4121230" y="70119"/>
                  </a:lnTo>
                  <a:lnTo>
                    <a:pt x="4121230" y="99615"/>
                  </a:lnTo>
                  <a:lnTo>
                    <a:pt x="4048028" y="99615"/>
                  </a:lnTo>
                  <a:lnTo>
                    <a:pt x="4048028" y="139058"/>
                  </a:lnTo>
                  <a:close/>
                  <a:moveTo>
                    <a:pt x="4185266" y="32216"/>
                  </a:moveTo>
                  <a:lnTo>
                    <a:pt x="4185266" y="71427"/>
                  </a:lnTo>
                  <a:lnTo>
                    <a:pt x="4256217" y="71427"/>
                  </a:lnTo>
                  <a:lnTo>
                    <a:pt x="4256217" y="100917"/>
                  </a:lnTo>
                  <a:lnTo>
                    <a:pt x="4185266" y="100917"/>
                  </a:lnTo>
                  <a:lnTo>
                    <a:pt x="4185266" y="168554"/>
                  </a:lnTo>
                  <a:lnTo>
                    <a:pt x="4152810" y="168554"/>
                  </a:lnTo>
                  <a:lnTo>
                    <a:pt x="4152810" y="2726"/>
                  </a:lnTo>
                  <a:lnTo>
                    <a:pt x="4261192" y="2726"/>
                  </a:lnTo>
                  <a:lnTo>
                    <a:pt x="4261192" y="32216"/>
                  </a:ln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Freeform: Shape 6">
              <a:extLst>
                <a:ext uri="{FF2B5EF4-FFF2-40B4-BE49-F238E27FC236}">
                  <a16:creationId xmlns:a16="http://schemas.microsoft.com/office/drawing/2014/main" id="{D82C5C96-A4D6-48A4-9B03-A2A3CB533E48}"/>
                </a:ext>
              </a:extLst>
            </p:cNvPr>
            <p:cNvSpPr/>
            <p:nvPr/>
          </p:nvSpPr>
          <p:spPr>
            <a:xfrm>
              <a:off x="3965265" y="2375296"/>
              <a:ext cx="1311977" cy="858084"/>
            </a:xfrm>
            <a:custGeom>
              <a:avLst/>
              <a:gdLst>
                <a:gd name="connsiteX0" fmla="*/ 857722 w 1311977"/>
                <a:gd name="connsiteY0" fmla="*/ 453633 h 858084"/>
                <a:gd name="connsiteX1" fmla="*/ 858060 w 1311977"/>
                <a:gd name="connsiteY1" fmla="*/ 453919 h 858084"/>
                <a:gd name="connsiteX2" fmla="*/ 858060 w 1311977"/>
                <a:gd name="connsiteY2" fmla="*/ 453971 h 858084"/>
                <a:gd name="connsiteX3" fmla="*/ 858060 w 1311977"/>
                <a:gd name="connsiteY3" fmla="*/ 836621 h 858084"/>
                <a:gd name="connsiteX4" fmla="*/ 1311978 w 1311977"/>
                <a:gd name="connsiteY4" fmla="*/ 836621 h 858084"/>
                <a:gd name="connsiteX5" fmla="*/ 1311978 w 1311977"/>
                <a:gd name="connsiteY5" fmla="*/ 21465 h 858084"/>
                <a:gd name="connsiteX6" fmla="*/ 858060 w 1311977"/>
                <a:gd name="connsiteY6" fmla="*/ 21465 h 858084"/>
                <a:gd name="connsiteX7" fmla="*/ 858060 w 1311977"/>
                <a:gd name="connsiteY7" fmla="*/ 404114 h 858084"/>
                <a:gd name="connsiteX8" fmla="*/ 857635 w 1311977"/>
                <a:gd name="connsiteY8" fmla="*/ 404420 h 858084"/>
                <a:gd name="connsiteX9" fmla="*/ 857347 w 1311977"/>
                <a:gd name="connsiteY9" fmla="*/ 404134 h 858084"/>
                <a:gd name="connsiteX10" fmla="*/ 857347 w 1311977"/>
                <a:gd name="connsiteY10" fmla="*/ 404114 h 858084"/>
                <a:gd name="connsiteX11" fmla="*/ 404114 w 1311977"/>
                <a:gd name="connsiteY11" fmla="*/ 738 h 858084"/>
                <a:gd name="connsiteX12" fmla="*/ 738 w 1311977"/>
                <a:gd name="connsiteY12" fmla="*/ 453971 h 858084"/>
                <a:gd name="connsiteX13" fmla="*/ 453971 w 1311977"/>
                <a:gd name="connsiteY13" fmla="*/ 857347 h 858084"/>
                <a:gd name="connsiteX14" fmla="*/ 857347 w 1311977"/>
                <a:gd name="connsiteY14" fmla="*/ 453971 h 858084"/>
                <a:gd name="connsiteX15" fmla="*/ 857685 w 1311977"/>
                <a:gd name="connsiteY15" fmla="*/ 453631 h 858084"/>
                <a:gd name="connsiteX16" fmla="*/ 857721 w 1311977"/>
                <a:gd name="connsiteY16" fmla="*/ 453633 h 858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11977" h="858084">
                  <a:moveTo>
                    <a:pt x="857722" y="453633"/>
                  </a:moveTo>
                  <a:cubicBezTo>
                    <a:pt x="857894" y="453618"/>
                    <a:pt x="858045" y="453746"/>
                    <a:pt x="858060" y="453919"/>
                  </a:cubicBezTo>
                  <a:cubicBezTo>
                    <a:pt x="858061" y="453936"/>
                    <a:pt x="858061" y="453953"/>
                    <a:pt x="858060" y="453971"/>
                  </a:cubicBezTo>
                  <a:lnTo>
                    <a:pt x="858060" y="836621"/>
                  </a:lnTo>
                  <a:lnTo>
                    <a:pt x="1311978" y="836621"/>
                  </a:lnTo>
                  <a:lnTo>
                    <a:pt x="1311978" y="21465"/>
                  </a:lnTo>
                  <a:lnTo>
                    <a:pt x="858060" y="21465"/>
                  </a:lnTo>
                  <a:lnTo>
                    <a:pt x="858060" y="404114"/>
                  </a:lnTo>
                  <a:cubicBezTo>
                    <a:pt x="858060" y="404114"/>
                    <a:pt x="858060" y="404420"/>
                    <a:pt x="857635" y="404420"/>
                  </a:cubicBezTo>
                  <a:cubicBezTo>
                    <a:pt x="857476" y="404420"/>
                    <a:pt x="857347" y="404292"/>
                    <a:pt x="857347" y="404134"/>
                  </a:cubicBezTo>
                  <a:cubicBezTo>
                    <a:pt x="857347" y="404127"/>
                    <a:pt x="857347" y="404121"/>
                    <a:pt x="857347" y="404114"/>
                  </a:cubicBezTo>
                  <a:cubicBezTo>
                    <a:pt x="843580" y="167568"/>
                    <a:pt x="640661" y="-13030"/>
                    <a:pt x="404114" y="738"/>
                  </a:cubicBezTo>
                  <a:cubicBezTo>
                    <a:pt x="167568" y="14505"/>
                    <a:pt x="-13030" y="217424"/>
                    <a:pt x="738" y="453971"/>
                  </a:cubicBezTo>
                  <a:cubicBezTo>
                    <a:pt x="14505" y="690517"/>
                    <a:pt x="217424" y="871115"/>
                    <a:pt x="453971" y="857347"/>
                  </a:cubicBezTo>
                  <a:cubicBezTo>
                    <a:pt x="671295" y="844699"/>
                    <a:pt x="844699" y="671295"/>
                    <a:pt x="857347" y="453971"/>
                  </a:cubicBezTo>
                  <a:cubicBezTo>
                    <a:pt x="857347" y="453783"/>
                    <a:pt x="857498" y="453631"/>
                    <a:pt x="857685" y="453631"/>
                  </a:cubicBezTo>
                  <a:cubicBezTo>
                    <a:pt x="857697" y="453631"/>
                    <a:pt x="857709" y="453631"/>
                    <a:pt x="857721" y="453633"/>
                  </a:cubicBezTo>
                  <a:close/>
                </a:path>
              </a:pathLst>
            </a:custGeom>
            <a:solidFill>
              <a:srgbClr val="00C8AA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3" name="Tijdelijke aanduiding voor tekst 4">
            <a:extLst>
              <a:ext uri="{FF2B5EF4-FFF2-40B4-BE49-F238E27FC236}">
                <a16:creationId xmlns:a16="http://schemas.microsoft.com/office/drawing/2014/main" id="{624A7635-806A-44BE-AACB-3C4BB43FBBA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67660" y="5517232"/>
            <a:ext cx="5273477" cy="240551"/>
          </a:xfrm>
        </p:spPr>
        <p:txBody>
          <a:bodyPr wrap="none" anchor="ctr" anchorCtr="0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Voeg hier bronvermelding toe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36256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13">
            <a:extLst>
              <a:ext uri="{FF2B5EF4-FFF2-40B4-BE49-F238E27FC236}">
                <a16:creationId xmlns:a16="http://schemas.microsoft.com/office/drawing/2014/main" id="{76E433D4-5C1F-4CFF-B4DE-D85B9AB226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solidFill>
            <a:schemeClr val="tx2"/>
          </a:solidFill>
        </p:spPr>
        <p:txBody>
          <a:bodyPr lIns="144000" tIns="144000" rIns="144000" bIns="144000">
            <a:noAutofit/>
          </a:bodyPr>
          <a:lstStyle>
            <a:lvl1pPr marL="0" indent="0"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AA1AFB3-CD5B-4E87-82D3-1479CEC76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800" y="475200"/>
            <a:ext cx="11145600" cy="118080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stijl te bewerken</a:t>
            </a:r>
            <a:endParaRPr lang="en-GB" dirty="0"/>
          </a:p>
        </p:txBody>
      </p:sp>
      <p:sp>
        <p:nvSpPr>
          <p:cNvPr id="7" name="Tijdelijke aanduiding voor tekst 4">
            <a:extLst>
              <a:ext uri="{FF2B5EF4-FFF2-40B4-BE49-F238E27FC236}">
                <a16:creationId xmlns:a16="http://schemas.microsoft.com/office/drawing/2014/main" id="{DE9FE0B5-2B77-40DC-A5B0-7EA122A610C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6800" y="6369048"/>
            <a:ext cx="9864000" cy="240551"/>
          </a:xfrm>
        </p:spPr>
        <p:txBody>
          <a:bodyPr wrap="none" anchor="ctr" anchorCtr="0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Voeg hier bronvermelding toe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192805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E2047C-CB86-41AF-8929-166FA4E51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nl-NL" dirty="0"/>
              <a:t>Klik om stijl te bewerken</a:t>
            </a:r>
            <a:endParaRPr lang="en-GB" dirty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1295564-EB6A-4053-98B8-A398F528D9D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EAB088D-D5DE-47E4-8F55-A38AA553683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766438" y="6041999"/>
            <a:ext cx="1148615" cy="567601"/>
            <a:chOff x="3965264" y="2375296"/>
            <a:chExt cx="4261193" cy="210571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DBBB9D3-E28F-47D3-B405-52A2EBB4B7A7}"/>
                </a:ext>
              </a:extLst>
            </p:cNvPr>
            <p:cNvSpPr/>
            <p:nvPr/>
          </p:nvSpPr>
          <p:spPr>
            <a:xfrm>
              <a:off x="3965264" y="3580204"/>
              <a:ext cx="4246346" cy="556134"/>
            </a:xfrm>
            <a:custGeom>
              <a:avLst/>
              <a:gdLst>
                <a:gd name="connsiteX0" fmla="*/ 856012 w 4246346"/>
                <a:gd name="connsiteY0" fmla="*/ 206099 h 556134"/>
                <a:gd name="connsiteX1" fmla="*/ 856012 w 4246346"/>
                <a:gd name="connsiteY1" fmla="*/ 542506 h 556134"/>
                <a:gd name="connsiteX2" fmla="*/ 714251 w 4246346"/>
                <a:gd name="connsiteY2" fmla="*/ 542506 h 556134"/>
                <a:gd name="connsiteX3" fmla="*/ 714251 w 4246346"/>
                <a:gd name="connsiteY3" fmla="*/ 251896 h 556134"/>
                <a:gd name="connsiteX4" fmla="*/ 611203 w 4246346"/>
                <a:gd name="connsiteY4" fmla="*/ 133584 h 556134"/>
                <a:gd name="connsiteX5" fmla="*/ 499430 w 4246346"/>
                <a:gd name="connsiteY5" fmla="*/ 252990 h 556134"/>
                <a:gd name="connsiteX6" fmla="*/ 499430 w 4246346"/>
                <a:gd name="connsiteY6" fmla="*/ 542506 h 556134"/>
                <a:gd name="connsiteX7" fmla="*/ 357126 w 4246346"/>
                <a:gd name="connsiteY7" fmla="*/ 542506 h 556134"/>
                <a:gd name="connsiteX8" fmla="*/ 357126 w 4246346"/>
                <a:gd name="connsiteY8" fmla="*/ 251896 h 556134"/>
                <a:gd name="connsiteX9" fmla="*/ 254078 w 4246346"/>
                <a:gd name="connsiteY9" fmla="*/ 133584 h 556134"/>
                <a:gd name="connsiteX10" fmla="*/ 142305 w 4246346"/>
                <a:gd name="connsiteY10" fmla="*/ 252990 h 556134"/>
                <a:gd name="connsiteX11" fmla="*/ 142305 w 4246346"/>
                <a:gd name="connsiteY11" fmla="*/ 542506 h 556134"/>
                <a:gd name="connsiteX12" fmla="*/ 0 w 4246346"/>
                <a:gd name="connsiteY12" fmla="*/ 542506 h 556134"/>
                <a:gd name="connsiteX13" fmla="*/ 0 w 4246346"/>
                <a:gd name="connsiteY13" fmla="*/ 14178 h 556134"/>
                <a:gd name="connsiteX14" fmla="*/ 138488 w 4246346"/>
                <a:gd name="connsiteY14" fmla="*/ 14178 h 556134"/>
                <a:gd name="connsiteX15" fmla="*/ 138488 w 4246346"/>
                <a:gd name="connsiteY15" fmla="*/ 76335 h 556134"/>
                <a:gd name="connsiteX16" fmla="*/ 293880 w 4246346"/>
                <a:gd name="connsiteY16" fmla="*/ 0 h 556134"/>
                <a:gd name="connsiteX17" fmla="*/ 468353 w 4246346"/>
                <a:gd name="connsiteY17" fmla="*/ 90513 h 556134"/>
                <a:gd name="connsiteX18" fmla="*/ 647732 w 4246346"/>
                <a:gd name="connsiteY18" fmla="*/ 0 h 556134"/>
                <a:gd name="connsiteX19" fmla="*/ 856012 w 4246346"/>
                <a:gd name="connsiteY19" fmla="*/ 206099 h 556134"/>
                <a:gd name="connsiteX20" fmla="*/ 1459469 w 4246346"/>
                <a:gd name="connsiteY20" fmla="*/ 277526 h 556134"/>
                <a:gd name="connsiteX21" fmla="*/ 1456744 w 4246346"/>
                <a:gd name="connsiteY21" fmla="*/ 325505 h 556134"/>
                <a:gd name="connsiteX22" fmla="*/ 1082171 w 4246346"/>
                <a:gd name="connsiteY22" fmla="*/ 325505 h 556134"/>
                <a:gd name="connsiteX23" fmla="*/ 1217933 w 4246346"/>
                <a:gd name="connsiteY23" fmla="*/ 435096 h 556134"/>
                <a:gd name="connsiteX24" fmla="*/ 1351514 w 4246346"/>
                <a:gd name="connsiteY24" fmla="*/ 384392 h 556134"/>
                <a:gd name="connsiteX25" fmla="*/ 1434935 w 4246346"/>
                <a:gd name="connsiteY25" fmla="*/ 475986 h 556134"/>
                <a:gd name="connsiteX26" fmla="*/ 1209754 w 4246346"/>
                <a:gd name="connsiteY26" fmla="*/ 556134 h 556134"/>
                <a:gd name="connsiteX27" fmla="*/ 935503 w 4246346"/>
                <a:gd name="connsiteY27" fmla="*/ 279708 h 556134"/>
                <a:gd name="connsiteX28" fmla="*/ 1202666 w 4246346"/>
                <a:gd name="connsiteY28" fmla="*/ 0 h 556134"/>
                <a:gd name="connsiteX29" fmla="*/ 1459469 w 4246346"/>
                <a:gd name="connsiteY29" fmla="*/ 277526 h 556134"/>
                <a:gd name="connsiteX30" fmla="*/ 1082716 w 4246346"/>
                <a:gd name="connsiteY30" fmla="*/ 228454 h 556134"/>
                <a:gd name="connsiteX31" fmla="*/ 1316619 w 4246346"/>
                <a:gd name="connsiteY31" fmla="*/ 228454 h 556134"/>
                <a:gd name="connsiteX32" fmla="*/ 1201575 w 4246346"/>
                <a:gd name="connsiteY32" fmla="*/ 122682 h 556134"/>
                <a:gd name="connsiteX33" fmla="*/ 1082716 w 4246346"/>
                <a:gd name="connsiteY33" fmla="*/ 228454 h 556134"/>
                <a:gd name="connsiteX34" fmla="*/ 2034067 w 4246346"/>
                <a:gd name="connsiteY34" fmla="*/ 277526 h 556134"/>
                <a:gd name="connsiteX35" fmla="*/ 2031342 w 4246346"/>
                <a:gd name="connsiteY35" fmla="*/ 325505 h 556134"/>
                <a:gd name="connsiteX36" fmla="*/ 1656769 w 4246346"/>
                <a:gd name="connsiteY36" fmla="*/ 325505 h 556134"/>
                <a:gd name="connsiteX37" fmla="*/ 1792532 w 4246346"/>
                <a:gd name="connsiteY37" fmla="*/ 435096 h 556134"/>
                <a:gd name="connsiteX38" fmla="*/ 1926113 w 4246346"/>
                <a:gd name="connsiteY38" fmla="*/ 384392 h 556134"/>
                <a:gd name="connsiteX39" fmla="*/ 2009533 w 4246346"/>
                <a:gd name="connsiteY39" fmla="*/ 475986 h 556134"/>
                <a:gd name="connsiteX40" fmla="*/ 1784353 w 4246346"/>
                <a:gd name="connsiteY40" fmla="*/ 556134 h 556134"/>
                <a:gd name="connsiteX41" fmla="*/ 1510101 w 4246346"/>
                <a:gd name="connsiteY41" fmla="*/ 279707 h 556134"/>
                <a:gd name="connsiteX42" fmla="*/ 1777265 w 4246346"/>
                <a:gd name="connsiteY42" fmla="*/ 0 h 556134"/>
                <a:gd name="connsiteX43" fmla="*/ 2034067 w 4246346"/>
                <a:gd name="connsiteY43" fmla="*/ 277526 h 556134"/>
                <a:gd name="connsiteX44" fmla="*/ 1657314 w 4246346"/>
                <a:gd name="connsiteY44" fmla="*/ 228454 h 556134"/>
                <a:gd name="connsiteX45" fmla="*/ 1891218 w 4246346"/>
                <a:gd name="connsiteY45" fmla="*/ 228454 h 556134"/>
                <a:gd name="connsiteX46" fmla="*/ 1776173 w 4246346"/>
                <a:gd name="connsiteY46" fmla="*/ 122682 h 556134"/>
                <a:gd name="connsiteX47" fmla="*/ 1657314 w 4246346"/>
                <a:gd name="connsiteY47" fmla="*/ 228454 h 556134"/>
                <a:gd name="connsiteX48" fmla="*/ 2973424 w 4246346"/>
                <a:gd name="connsiteY48" fmla="*/ 206099 h 556134"/>
                <a:gd name="connsiteX49" fmla="*/ 2973424 w 4246346"/>
                <a:gd name="connsiteY49" fmla="*/ 542506 h 556134"/>
                <a:gd name="connsiteX50" fmla="*/ 2831664 w 4246346"/>
                <a:gd name="connsiteY50" fmla="*/ 542506 h 556134"/>
                <a:gd name="connsiteX51" fmla="*/ 2831664 w 4246346"/>
                <a:gd name="connsiteY51" fmla="*/ 251896 h 556134"/>
                <a:gd name="connsiteX52" fmla="*/ 2728616 w 4246346"/>
                <a:gd name="connsiteY52" fmla="*/ 133584 h 556134"/>
                <a:gd name="connsiteX53" fmla="*/ 2616843 w 4246346"/>
                <a:gd name="connsiteY53" fmla="*/ 252990 h 556134"/>
                <a:gd name="connsiteX54" fmla="*/ 2616843 w 4246346"/>
                <a:gd name="connsiteY54" fmla="*/ 542506 h 556134"/>
                <a:gd name="connsiteX55" fmla="*/ 2474538 w 4246346"/>
                <a:gd name="connsiteY55" fmla="*/ 542506 h 556134"/>
                <a:gd name="connsiteX56" fmla="*/ 2474538 w 4246346"/>
                <a:gd name="connsiteY56" fmla="*/ 251896 h 556134"/>
                <a:gd name="connsiteX57" fmla="*/ 2371490 w 4246346"/>
                <a:gd name="connsiteY57" fmla="*/ 133584 h 556134"/>
                <a:gd name="connsiteX58" fmla="*/ 2259717 w 4246346"/>
                <a:gd name="connsiteY58" fmla="*/ 252990 h 556134"/>
                <a:gd name="connsiteX59" fmla="*/ 2259717 w 4246346"/>
                <a:gd name="connsiteY59" fmla="*/ 542506 h 556134"/>
                <a:gd name="connsiteX60" fmla="*/ 2117412 w 4246346"/>
                <a:gd name="connsiteY60" fmla="*/ 542506 h 556134"/>
                <a:gd name="connsiteX61" fmla="*/ 2117412 w 4246346"/>
                <a:gd name="connsiteY61" fmla="*/ 14178 h 556134"/>
                <a:gd name="connsiteX62" fmla="*/ 2255900 w 4246346"/>
                <a:gd name="connsiteY62" fmla="*/ 14178 h 556134"/>
                <a:gd name="connsiteX63" fmla="*/ 2255900 w 4246346"/>
                <a:gd name="connsiteY63" fmla="*/ 76335 h 556134"/>
                <a:gd name="connsiteX64" fmla="*/ 2411292 w 4246346"/>
                <a:gd name="connsiteY64" fmla="*/ 0 h 556134"/>
                <a:gd name="connsiteX65" fmla="*/ 2585766 w 4246346"/>
                <a:gd name="connsiteY65" fmla="*/ 90513 h 556134"/>
                <a:gd name="connsiteX66" fmla="*/ 2765145 w 4246346"/>
                <a:gd name="connsiteY66" fmla="*/ 0 h 556134"/>
                <a:gd name="connsiteX67" fmla="*/ 2973424 w 4246346"/>
                <a:gd name="connsiteY67" fmla="*/ 206099 h 556134"/>
                <a:gd name="connsiteX68" fmla="*/ 3624316 w 4246346"/>
                <a:gd name="connsiteY68" fmla="*/ 278070 h 556134"/>
                <a:gd name="connsiteX69" fmla="*/ 3338071 w 4246346"/>
                <a:gd name="connsiteY69" fmla="*/ 556134 h 556134"/>
                <a:gd name="connsiteX70" fmla="*/ 3052915 w 4246346"/>
                <a:gd name="connsiteY70" fmla="*/ 278070 h 556134"/>
                <a:gd name="connsiteX71" fmla="*/ 3338071 w 4246346"/>
                <a:gd name="connsiteY71" fmla="*/ 0 h 556134"/>
                <a:gd name="connsiteX72" fmla="*/ 3624316 w 4246346"/>
                <a:gd name="connsiteY72" fmla="*/ 278070 h 556134"/>
                <a:gd name="connsiteX73" fmla="*/ 3197947 w 4246346"/>
                <a:gd name="connsiteY73" fmla="*/ 278070 h 556134"/>
                <a:gd name="connsiteX74" fmla="*/ 3338071 w 4246346"/>
                <a:gd name="connsiteY74" fmla="*/ 423644 h 556134"/>
                <a:gd name="connsiteX75" fmla="*/ 3478741 w 4246346"/>
                <a:gd name="connsiteY75" fmla="*/ 278070 h 556134"/>
                <a:gd name="connsiteX76" fmla="*/ 3338071 w 4246346"/>
                <a:gd name="connsiteY76" fmla="*/ 132490 h 556134"/>
                <a:gd name="connsiteX77" fmla="*/ 3197947 w 4246346"/>
                <a:gd name="connsiteY77" fmla="*/ 278070 h 556134"/>
                <a:gd name="connsiteX78" fmla="*/ 4246347 w 4246346"/>
                <a:gd name="connsiteY78" fmla="*/ 278070 h 556134"/>
                <a:gd name="connsiteX79" fmla="*/ 3960101 w 4246346"/>
                <a:gd name="connsiteY79" fmla="*/ 556134 h 556134"/>
                <a:gd name="connsiteX80" fmla="*/ 3674945 w 4246346"/>
                <a:gd name="connsiteY80" fmla="*/ 278070 h 556134"/>
                <a:gd name="connsiteX81" fmla="*/ 3960101 w 4246346"/>
                <a:gd name="connsiteY81" fmla="*/ 0 h 556134"/>
                <a:gd name="connsiteX82" fmla="*/ 4246347 w 4246346"/>
                <a:gd name="connsiteY82" fmla="*/ 278070 h 556134"/>
                <a:gd name="connsiteX83" fmla="*/ 3819977 w 4246346"/>
                <a:gd name="connsiteY83" fmla="*/ 278070 h 556134"/>
                <a:gd name="connsiteX84" fmla="*/ 3960101 w 4246346"/>
                <a:gd name="connsiteY84" fmla="*/ 423644 h 556134"/>
                <a:gd name="connsiteX85" fmla="*/ 4100771 w 4246346"/>
                <a:gd name="connsiteY85" fmla="*/ 278070 h 556134"/>
                <a:gd name="connsiteX86" fmla="*/ 3960101 w 4246346"/>
                <a:gd name="connsiteY86" fmla="*/ 132490 h 556134"/>
                <a:gd name="connsiteX87" fmla="*/ 3819977 w 4246346"/>
                <a:gd name="connsiteY87" fmla="*/ 278070 h 55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4246346" h="556134">
                  <a:moveTo>
                    <a:pt x="856012" y="206099"/>
                  </a:moveTo>
                  <a:lnTo>
                    <a:pt x="856012" y="542506"/>
                  </a:lnTo>
                  <a:lnTo>
                    <a:pt x="714251" y="542506"/>
                  </a:lnTo>
                  <a:lnTo>
                    <a:pt x="714251" y="251896"/>
                  </a:lnTo>
                  <a:cubicBezTo>
                    <a:pt x="714251" y="175568"/>
                    <a:pt x="675540" y="133584"/>
                    <a:pt x="611203" y="133584"/>
                  </a:cubicBezTo>
                  <a:cubicBezTo>
                    <a:pt x="550138" y="133584"/>
                    <a:pt x="499430" y="173386"/>
                    <a:pt x="499430" y="252990"/>
                  </a:cubicBezTo>
                  <a:lnTo>
                    <a:pt x="499430" y="542506"/>
                  </a:lnTo>
                  <a:lnTo>
                    <a:pt x="357126" y="542506"/>
                  </a:lnTo>
                  <a:lnTo>
                    <a:pt x="357126" y="251896"/>
                  </a:lnTo>
                  <a:cubicBezTo>
                    <a:pt x="357126" y="175568"/>
                    <a:pt x="318960" y="133584"/>
                    <a:pt x="254078" y="133584"/>
                  </a:cubicBezTo>
                  <a:cubicBezTo>
                    <a:pt x="193012" y="133584"/>
                    <a:pt x="142305" y="173386"/>
                    <a:pt x="142305" y="252990"/>
                  </a:cubicBezTo>
                  <a:lnTo>
                    <a:pt x="142305" y="542506"/>
                  </a:lnTo>
                  <a:lnTo>
                    <a:pt x="0" y="542506"/>
                  </a:lnTo>
                  <a:lnTo>
                    <a:pt x="0" y="14178"/>
                  </a:lnTo>
                  <a:lnTo>
                    <a:pt x="138488" y="14178"/>
                  </a:lnTo>
                  <a:lnTo>
                    <a:pt x="138488" y="76335"/>
                  </a:lnTo>
                  <a:cubicBezTo>
                    <a:pt x="176109" y="20173"/>
                    <a:pt x="233903" y="0"/>
                    <a:pt x="293880" y="0"/>
                  </a:cubicBezTo>
                  <a:cubicBezTo>
                    <a:pt x="370211" y="0"/>
                    <a:pt x="432913" y="34351"/>
                    <a:pt x="468353" y="90513"/>
                  </a:cubicBezTo>
                  <a:cubicBezTo>
                    <a:pt x="509244" y="23449"/>
                    <a:pt x="578488" y="0"/>
                    <a:pt x="647732" y="0"/>
                  </a:cubicBezTo>
                  <a:cubicBezTo>
                    <a:pt x="772046" y="0"/>
                    <a:pt x="856012" y="83424"/>
                    <a:pt x="856012" y="206099"/>
                  </a:cubicBezTo>
                  <a:close/>
                  <a:moveTo>
                    <a:pt x="1459469" y="277526"/>
                  </a:moveTo>
                  <a:cubicBezTo>
                    <a:pt x="1459504" y="293559"/>
                    <a:pt x="1458594" y="309580"/>
                    <a:pt x="1456744" y="325505"/>
                  </a:cubicBezTo>
                  <a:lnTo>
                    <a:pt x="1082171" y="325505"/>
                  </a:lnTo>
                  <a:cubicBezTo>
                    <a:pt x="1097436" y="401839"/>
                    <a:pt x="1150869" y="435096"/>
                    <a:pt x="1217933" y="435096"/>
                  </a:cubicBezTo>
                  <a:cubicBezTo>
                    <a:pt x="1263732" y="435096"/>
                    <a:pt x="1313348" y="416555"/>
                    <a:pt x="1351514" y="384392"/>
                  </a:cubicBezTo>
                  <a:lnTo>
                    <a:pt x="1434935" y="475986"/>
                  </a:lnTo>
                  <a:cubicBezTo>
                    <a:pt x="1374960" y="531054"/>
                    <a:pt x="1298627" y="556134"/>
                    <a:pt x="1209754" y="556134"/>
                  </a:cubicBezTo>
                  <a:cubicBezTo>
                    <a:pt x="1047822" y="556134"/>
                    <a:pt x="935503" y="445999"/>
                    <a:pt x="935503" y="279708"/>
                  </a:cubicBezTo>
                  <a:cubicBezTo>
                    <a:pt x="935503" y="113411"/>
                    <a:pt x="1044549" y="0"/>
                    <a:pt x="1202666" y="0"/>
                  </a:cubicBezTo>
                  <a:cubicBezTo>
                    <a:pt x="1354785" y="0"/>
                    <a:pt x="1458924" y="112867"/>
                    <a:pt x="1459469" y="277526"/>
                  </a:cubicBezTo>
                  <a:close/>
                  <a:moveTo>
                    <a:pt x="1082716" y="228454"/>
                  </a:moveTo>
                  <a:lnTo>
                    <a:pt x="1316619" y="228454"/>
                  </a:lnTo>
                  <a:cubicBezTo>
                    <a:pt x="1303534" y="160846"/>
                    <a:pt x="1262641" y="122682"/>
                    <a:pt x="1201575" y="122682"/>
                  </a:cubicBezTo>
                  <a:cubicBezTo>
                    <a:pt x="1134513" y="122682"/>
                    <a:pt x="1095256" y="163028"/>
                    <a:pt x="1082716" y="228454"/>
                  </a:cubicBezTo>
                  <a:close/>
                  <a:moveTo>
                    <a:pt x="2034067" y="277526"/>
                  </a:moveTo>
                  <a:cubicBezTo>
                    <a:pt x="2034102" y="293559"/>
                    <a:pt x="2033192" y="309579"/>
                    <a:pt x="2031342" y="325505"/>
                  </a:cubicBezTo>
                  <a:lnTo>
                    <a:pt x="1656769" y="325505"/>
                  </a:lnTo>
                  <a:cubicBezTo>
                    <a:pt x="1672035" y="401839"/>
                    <a:pt x="1725468" y="435096"/>
                    <a:pt x="1792532" y="435096"/>
                  </a:cubicBezTo>
                  <a:cubicBezTo>
                    <a:pt x="1838330" y="435096"/>
                    <a:pt x="1887947" y="416555"/>
                    <a:pt x="1926113" y="384392"/>
                  </a:cubicBezTo>
                  <a:lnTo>
                    <a:pt x="2009533" y="475986"/>
                  </a:lnTo>
                  <a:cubicBezTo>
                    <a:pt x="1949558" y="531054"/>
                    <a:pt x="1873225" y="556134"/>
                    <a:pt x="1784353" y="556134"/>
                  </a:cubicBezTo>
                  <a:cubicBezTo>
                    <a:pt x="1622420" y="556134"/>
                    <a:pt x="1510101" y="445998"/>
                    <a:pt x="1510101" y="279707"/>
                  </a:cubicBezTo>
                  <a:cubicBezTo>
                    <a:pt x="1510101" y="113411"/>
                    <a:pt x="1619147" y="0"/>
                    <a:pt x="1777265" y="0"/>
                  </a:cubicBezTo>
                  <a:cubicBezTo>
                    <a:pt x="1929383" y="0"/>
                    <a:pt x="2033522" y="112867"/>
                    <a:pt x="2034067" y="277526"/>
                  </a:cubicBezTo>
                  <a:close/>
                  <a:moveTo>
                    <a:pt x="1657314" y="228454"/>
                  </a:moveTo>
                  <a:lnTo>
                    <a:pt x="1891218" y="228454"/>
                  </a:lnTo>
                  <a:cubicBezTo>
                    <a:pt x="1878132" y="160846"/>
                    <a:pt x="1837239" y="122682"/>
                    <a:pt x="1776173" y="122682"/>
                  </a:cubicBezTo>
                  <a:cubicBezTo>
                    <a:pt x="1709111" y="122682"/>
                    <a:pt x="1669855" y="163028"/>
                    <a:pt x="1657314" y="228454"/>
                  </a:cubicBezTo>
                  <a:close/>
                  <a:moveTo>
                    <a:pt x="2973424" y="206099"/>
                  </a:moveTo>
                  <a:lnTo>
                    <a:pt x="2973424" y="542506"/>
                  </a:lnTo>
                  <a:lnTo>
                    <a:pt x="2831664" y="542506"/>
                  </a:lnTo>
                  <a:lnTo>
                    <a:pt x="2831664" y="251896"/>
                  </a:lnTo>
                  <a:cubicBezTo>
                    <a:pt x="2831664" y="175568"/>
                    <a:pt x="2792952" y="133584"/>
                    <a:pt x="2728616" y="133584"/>
                  </a:cubicBezTo>
                  <a:cubicBezTo>
                    <a:pt x="2667550" y="133584"/>
                    <a:pt x="2616843" y="173386"/>
                    <a:pt x="2616843" y="252990"/>
                  </a:cubicBezTo>
                  <a:lnTo>
                    <a:pt x="2616843" y="542506"/>
                  </a:lnTo>
                  <a:lnTo>
                    <a:pt x="2474538" y="542506"/>
                  </a:lnTo>
                  <a:lnTo>
                    <a:pt x="2474538" y="251896"/>
                  </a:lnTo>
                  <a:cubicBezTo>
                    <a:pt x="2474538" y="175568"/>
                    <a:pt x="2436372" y="133584"/>
                    <a:pt x="2371490" y="133584"/>
                  </a:cubicBezTo>
                  <a:cubicBezTo>
                    <a:pt x="2310424" y="133584"/>
                    <a:pt x="2259717" y="173386"/>
                    <a:pt x="2259717" y="252990"/>
                  </a:cubicBezTo>
                  <a:lnTo>
                    <a:pt x="2259717" y="542506"/>
                  </a:lnTo>
                  <a:lnTo>
                    <a:pt x="2117412" y="542506"/>
                  </a:lnTo>
                  <a:lnTo>
                    <a:pt x="2117412" y="14178"/>
                  </a:lnTo>
                  <a:lnTo>
                    <a:pt x="2255900" y="14178"/>
                  </a:lnTo>
                  <a:lnTo>
                    <a:pt x="2255900" y="76335"/>
                  </a:lnTo>
                  <a:cubicBezTo>
                    <a:pt x="2293521" y="20173"/>
                    <a:pt x="2351316" y="0"/>
                    <a:pt x="2411292" y="0"/>
                  </a:cubicBezTo>
                  <a:cubicBezTo>
                    <a:pt x="2487623" y="0"/>
                    <a:pt x="2550326" y="34351"/>
                    <a:pt x="2585766" y="90513"/>
                  </a:cubicBezTo>
                  <a:cubicBezTo>
                    <a:pt x="2626657" y="23449"/>
                    <a:pt x="2695901" y="0"/>
                    <a:pt x="2765145" y="0"/>
                  </a:cubicBezTo>
                  <a:cubicBezTo>
                    <a:pt x="2889458" y="0"/>
                    <a:pt x="2973424" y="83424"/>
                    <a:pt x="2973424" y="206099"/>
                  </a:cubicBezTo>
                  <a:close/>
                  <a:moveTo>
                    <a:pt x="3624316" y="278070"/>
                  </a:moveTo>
                  <a:cubicBezTo>
                    <a:pt x="3624316" y="437278"/>
                    <a:pt x="3502730" y="556134"/>
                    <a:pt x="3338071" y="556134"/>
                  </a:cubicBezTo>
                  <a:cubicBezTo>
                    <a:pt x="3173957" y="556134"/>
                    <a:pt x="3052915" y="437278"/>
                    <a:pt x="3052915" y="278070"/>
                  </a:cubicBezTo>
                  <a:cubicBezTo>
                    <a:pt x="3052915" y="118862"/>
                    <a:pt x="3173957" y="0"/>
                    <a:pt x="3338071" y="0"/>
                  </a:cubicBezTo>
                  <a:cubicBezTo>
                    <a:pt x="3502730" y="0"/>
                    <a:pt x="3624316" y="118862"/>
                    <a:pt x="3624316" y="278070"/>
                  </a:cubicBezTo>
                  <a:close/>
                  <a:moveTo>
                    <a:pt x="3197947" y="278070"/>
                  </a:moveTo>
                  <a:cubicBezTo>
                    <a:pt x="3197947" y="363669"/>
                    <a:pt x="3257922" y="423644"/>
                    <a:pt x="3338071" y="423644"/>
                  </a:cubicBezTo>
                  <a:cubicBezTo>
                    <a:pt x="3418220" y="423644"/>
                    <a:pt x="3478741" y="363669"/>
                    <a:pt x="3478741" y="278070"/>
                  </a:cubicBezTo>
                  <a:cubicBezTo>
                    <a:pt x="3478741" y="192471"/>
                    <a:pt x="3418220" y="132490"/>
                    <a:pt x="3338071" y="132490"/>
                  </a:cubicBezTo>
                  <a:cubicBezTo>
                    <a:pt x="3257922" y="132490"/>
                    <a:pt x="3197947" y="192471"/>
                    <a:pt x="3197947" y="278070"/>
                  </a:cubicBezTo>
                  <a:close/>
                  <a:moveTo>
                    <a:pt x="4246347" y="278070"/>
                  </a:moveTo>
                  <a:cubicBezTo>
                    <a:pt x="4246347" y="437278"/>
                    <a:pt x="4124760" y="556134"/>
                    <a:pt x="3960101" y="556134"/>
                  </a:cubicBezTo>
                  <a:cubicBezTo>
                    <a:pt x="3795988" y="556134"/>
                    <a:pt x="3674945" y="437278"/>
                    <a:pt x="3674945" y="278070"/>
                  </a:cubicBezTo>
                  <a:cubicBezTo>
                    <a:pt x="3674945" y="118862"/>
                    <a:pt x="3795988" y="0"/>
                    <a:pt x="3960101" y="0"/>
                  </a:cubicBezTo>
                  <a:cubicBezTo>
                    <a:pt x="4124760" y="0"/>
                    <a:pt x="4246347" y="118862"/>
                    <a:pt x="4246347" y="278070"/>
                  </a:cubicBezTo>
                  <a:close/>
                  <a:moveTo>
                    <a:pt x="3819977" y="278070"/>
                  </a:moveTo>
                  <a:cubicBezTo>
                    <a:pt x="3819977" y="363669"/>
                    <a:pt x="3879952" y="423644"/>
                    <a:pt x="3960101" y="423644"/>
                  </a:cubicBezTo>
                  <a:cubicBezTo>
                    <a:pt x="4040251" y="423644"/>
                    <a:pt x="4100771" y="363669"/>
                    <a:pt x="4100771" y="278070"/>
                  </a:cubicBezTo>
                  <a:cubicBezTo>
                    <a:pt x="4100771" y="192471"/>
                    <a:pt x="4040251" y="132490"/>
                    <a:pt x="3960101" y="132490"/>
                  </a:cubicBezTo>
                  <a:cubicBezTo>
                    <a:pt x="3879952" y="132490"/>
                    <a:pt x="3819977" y="192471"/>
                    <a:pt x="3819977" y="278070"/>
                  </a:cubicBez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5AF0342E-080A-4A10-88F8-3D06D217BDD7}"/>
                </a:ext>
              </a:extLst>
            </p:cNvPr>
            <p:cNvSpPr/>
            <p:nvPr/>
          </p:nvSpPr>
          <p:spPr>
            <a:xfrm>
              <a:off x="3965265" y="4309700"/>
              <a:ext cx="4261192" cy="171312"/>
            </a:xfrm>
            <a:custGeom>
              <a:avLst/>
              <a:gdLst>
                <a:gd name="connsiteX0" fmla="*/ 150905 w 4261192"/>
                <a:gd name="connsiteY0" fmla="*/ 2726 h 171312"/>
                <a:gd name="connsiteX1" fmla="*/ 94878 w 4261192"/>
                <a:gd name="connsiteY1" fmla="*/ 168554 h 171312"/>
                <a:gd name="connsiteX2" fmla="*/ 56027 w 4261192"/>
                <a:gd name="connsiteY2" fmla="*/ 168554 h 171312"/>
                <a:gd name="connsiteX3" fmla="*/ 0 w 4261192"/>
                <a:gd name="connsiteY3" fmla="*/ 2726 h 171312"/>
                <a:gd name="connsiteX4" fmla="*/ 34351 w 4261192"/>
                <a:gd name="connsiteY4" fmla="*/ 2726 h 171312"/>
                <a:gd name="connsiteX5" fmla="*/ 75689 w 4261192"/>
                <a:gd name="connsiteY5" fmla="*/ 133254 h 171312"/>
                <a:gd name="connsiteX6" fmla="*/ 117265 w 4261192"/>
                <a:gd name="connsiteY6" fmla="*/ 2726 h 171312"/>
                <a:gd name="connsiteX7" fmla="*/ 275952 w 4261192"/>
                <a:gd name="connsiteY7" fmla="*/ 138468 h 171312"/>
                <a:gd name="connsiteX8" fmla="*/ 275952 w 4261192"/>
                <a:gd name="connsiteY8" fmla="*/ 168554 h 171312"/>
                <a:gd name="connsiteX9" fmla="*/ 167688 w 4261192"/>
                <a:gd name="connsiteY9" fmla="*/ 168554 h 171312"/>
                <a:gd name="connsiteX10" fmla="*/ 167688 w 4261192"/>
                <a:gd name="connsiteY10" fmla="*/ 2726 h 171312"/>
                <a:gd name="connsiteX11" fmla="*/ 200144 w 4261192"/>
                <a:gd name="connsiteY11" fmla="*/ 2726 h 171312"/>
                <a:gd name="connsiteX12" fmla="*/ 200144 w 4261192"/>
                <a:gd name="connsiteY12" fmla="*/ 138468 h 171312"/>
                <a:gd name="connsiteX13" fmla="*/ 389730 w 4261192"/>
                <a:gd name="connsiteY13" fmla="*/ 131003 h 171312"/>
                <a:gd name="connsiteX14" fmla="*/ 328728 w 4261192"/>
                <a:gd name="connsiteY14" fmla="*/ 131003 h 171312"/>
                <a:gd name="connsiteX15" fmla="*/ 316646 w 4261192"/>
                <a:gd name="connsiteY15" fmla="*/ 168554 h 171312"/>
                <a:gd name="connsiteX16" fmla="*/ 283006 w 4261192"/>
                <a:gd name="connsiteY16" fmla="*/ 168554 h 171312"/>
                <a:gd name="connsiteX17" fmla="*/ 340336 w 4261192"/>
                <a:gd name="connsiteY17" fmla="*/ 2726 h 171312"/>
                <a:gd name="connsiteX18" fmla="*/ 378713 w 4261192"/>
                <a:gd name="connsiteY18" fmla="*/ 2726 h 171312"/>
                <a:gd name="connsiteX19" fmla="*/ 436044 w 4261192"/>
                <a:gd name="connsiteY19" fmla="*/ 168554 h 171312"/>
                <a:gd name="connsiteX20" fmla="*/ 401812 w 4261192"/>
                <a:gd name="connsiteY20" fmla="*/ 168554 h 171312"/>
                <a:gd name="connsiteX21" fmla="*/ 380135 w 4261192"/>
                <a:gd name="connsiteY21" fmla="*/ 101513 h 171312"/>
                <a:gd name="connsiteX22" fmla="*/ 359169 w 4261192"/>
                <a:gd name="connsiteY22" fmla="*/ 36602 h 171312"/>
                <a:gd name="connsiteX23" fmla="*/ 338322 w 4261192"/>
                <a:gd name="connsiteY23" fmla="*/ 101513 h 171312"/>
                <a:gd name="connsiteX24" fmla="*/ 546522 w 4261192"/>
                <a:gd name="connsiteY24" fmla="*/ 131003 h 171312"/>
                <a:gd name="connsiteX25" fmla="*/ 485520 w 4261192"/>
                <a:gd name="connsiteY25" fmla="*/ 131003 h 171312"/>
                <a:gd name="connsiteX26" fmla="*/ 473438 w 4261192"/>
                <a:gd name="connsiteY26" fmla="*/ 168554 h 171312"/>
                <a:gd name="connsiteX27" fmla="*/ 439798 w 4261192"/>
                <a:gd name="connsiteY27" fmla="*/ 168554 h 171312"/>
                <a:gd name="connsiteX28" fmla="*/ 497128 w 4261192"/>
                <a:gd name="connsiteY28" fmla="*/ 2726 h 171312"/>
                <a:gd name="connsiteX29" fmla="*/ 535505 w 4261192"/>
                <a:gd name="connsiteY29" fmla="*/ 2726 h 171312"/>
                <a:gd name="connsiteX30" fmla="*/ 592836 w 4261192"/>
                <a:gd name="connsiteY30" fmla="*/ 168554 h 171312"/>
                <a:gd name="connsiteX31" fmla="*/ 558603 w 4261192"/>
                <a:gd name="connsiteY31" fmla="*/ 168554 h 171312"/>
                <a:gd name="connsiteX32" fmla="*/ 536927 w 4261192"/>
                <a:gd name="connsiteY32" fmla="*/ 101513 h 171312"/>
                <a:gd name="connsiteX33" fmla="*/ 515961 w 4261192"/>
                <a:gd name="connsiteY33" fmla="*/ 36602 h 171312"/>
                <a:gd name="connsiteX34" fmla="*/ 495114 w 4261192"/>
                <a:gd name="connsiteY34" fmla="*/ 101513 h 171312"/>
                <a:gd name="connsiteX35" fmla="*/ 776277 w 4261192"/>
                <a:gd name="connsiteY35" fmla="*/ 168554 h 171312"/>
                <a:gd name="connsiteX36" fmla="*/ 744059 w 4261192"/>
                <a:gd name="connsiteY36" fmla="*/ 168554 h 171312"/>
                <a:gd name="connsiteX37" fmla="*/ 744059 w 4261192"/>
                <a:gd name="connsiteY37" fmla="*/ 46549 h 171312"/>
                <a:gd name="connsiteX38" fmla="*/ 709473 w 4261192"/>
                <a:gd name="connsiteY38" fmla="*/ 141905 h 171312"/>
                <a:gd name="connsiteX39" fmla="*/ 676544 w 4261192"/>
                <a:gd name="connsiteY39" fmla="*/ 141905 h 171312"/>
                <a:gd name="connsiteX40" fmla="*/ 641956 w 4261192"/>
                <a:gd name="connsiteY40" fmla="*/ 47024 h 171312"/>
                <a:gd name="connsiteX41" fmla="*/ 641956 w 4261192"/>
                <a:gd name="connsiteY41" fmla="*/ 168554 h 171312"/>
                <a:gd name="connsiteX42" fmla="*/ 609619 w 4261192"/>
                <a:gd name="connsiteY42" fmla="*/ 168554 h 171312"/>
                <a:gd name="connsiteX43" fmla="*/ 609619 w 4261192"/>
                <a:gd name="connsiteY43" fmla="*/ 2726 h 171312"/>
                <a:gd name="connsiteX44" fmla="*/ 655341 w 4261192"/>
                <a:gd name="connsiteY44" fmla="*/ 2726 h 171312"/>
                <a:gd name="connsiteX45" fmla="*/ 693007 w 4261192"/>
                <a:gd name="connsiteY45" fmla="*/ 103527 h 171312"/>
                <a:gd name="connsiteX46" fmla="*/ 730674 w 4261192"/>
                <a:gd name="connsiteY46" fmla="*/ 2726 h 171312"/>
                <a:gd name="connsiteX47" fmla="*/ 776277 w 4261192"/>
                <a:gd name="connsiteY47" fmla="*/ 2726 h 171312"/>
                <a:gd name="connsiteX48" fmla="*/ 907272 w 4261192"/>
                <a:gd name="connsiteY48" fmla="*/ 43945 h 171312"/>
                <a:gd name="connsiteX49" fmla="*/ 866879 w 4261192"/>
                <a:gd name="connsiteY49" fmla="*/ 30323 h 171312"/>
                <a:gd name="connsiteX50" fmla="*/ 839874 w 4261192"/>
                <a:gd name="connsiteY50" fmla="*/ 49275 h 171312"/>
                <a:gd name="connsiteX51" fmla="*/ 869368 w 4261192"/>
                <a:gd name="connsiteY51" fmla="*/ 69292 h 171312"/>
                <a:gd name="connsiteX52" fmla="*/ 879198 w 4261192"/>
                <a:gd name="connsiteY52" fmla="*/ 71543 h 171312"/>
                <a:gd name="connsiteX53" fmla="*/ 926105 w 4261192"/>
                <a:gd name="connsiteY53" fmla="*/ 118804 h 171312"/>
                <a:gd name="connsiteX54" fmla="*/ 863682 w 4261192"/>
                <a:gd name="connsiteY54" fmla="*/ 171158 h 171312"/>
                <a:gd name="connsiteX55" fmla="*/ 800429 w 4261192"/>
                <a:gd name="connsiteY55" fmla="*/ 148653 h 171312"/>
                <a:gd name="connsiteX56" fmla="*/ 819145 w 4261192"/>
                <a:gd name="connsiteY56" fmla="*/ 124256 h 171312"/>
                <a:gd name="connsiteX57" fmla="*/ 863682 w 4261192"/>
                <a:gd name="connsiteY57" fmla="*/ 141072 h 171312"/>
                <a:gd name="connsiteX58" fmla="*/ 891636 w 4261192"/>
                <a:gd name="connsiteY58" fmla="*/ 121883 h 171312"/>
                <a:gd name="connsiteX59" fmla="*/ 863208 w 4261192"/>
                <a:gd name="connsiteY59" fmla="*/ 101866 h 171312"/>
                <a:gd name="connsiteX60" fmla="*/ 852430 w 4261192"/>
                <a:gd name="connsiteY60" fmla="*/ 99499 h 171312"/>
                <a:gd name="connsiteX61" fmla="*/ 805760 w 4261192"/>
                <a:gd name="connsiteY61" fmla="*/ 50699 h 171312"/>
                <a:gd name="connsiteX62" fmla="*/ 866051 w 4261192"/>
                <a:gd name="connsiteY62" fmla="*/ 116 h 171312"/>
                <a:gd name="connsiteX63" fmla="*/ 924329 w 4261192"/>
                <a:gd name="connsiteY63" fmla="*/ 18952 h 171312"/>
                <a:gd name="connsiteX64" fmla="*/ 1032456 w 4261192"/>
                <a:gd name="connsiteY64" fmla="*/ 168554 h 171312"/>
                <a:gd name="connsiteX65" fmla="*/ 1000000 w 4261192"/>
                <a:gd name="connsiteY65" fmla="*/ 168554 h 171312"/>
                <a:gd name="connsiteX66" fmla="*/ 1000000 w 4261192"/>
                <a:gd name="connsiteY66" fmla="*/ 2726 h 171312"/>
                <a:gd name="connsiteX67" fmla="*/ 1032456 w 4261192"/>
                <a:gd name="connsiteY67" fmla="*/ 2726 h 171312"/>
                <a:gd name="connsiteX68" fmla="*/ 1197369 w 4261192"/>
                <a:gd name="connsiteY68" fmla="*/ 168554 h 171312"/>
                <a:gd name="connsiteX69" fmla="*/ 1166336 w 4261192"/>
                <a:gd name="connsiteY69" fmla="*/ 168554 h 171312"/>
                <a:gd name="connsiteX70" fmla="*/ 1094792 w 4261192"/>
                <a:gd name="connsiteY70" fmla="*/ 60762 h 171312"/>
                <a:gd name="connsiteX71" fmla="*/ 1094792 w 4261192"/>
                <a:gd name="connsiteY71" fmla="*/ 168554 h 171312"/>
                <a:gd name="connsiteX72" fmla="*/ 1062573 w 4261192"/>
                <a:gd name="connsiteY72" fmla="*/ 168554 h 171312"/>
                <a:gd name="connsiteX73" fmla="*/ 1062573 w 4261192"/>
                <a:gd name="connsiteY73" fmla="*/ 2726 h 171312"/>
                <a:gd name="connsiteX74" fmla="*/ 1093607 w 4261192"/>
                <a:gd name="connsiteY74" fmla="*/ 2726 h 171312"/>
                <a:gd name="connsiteX75" fmla="*/ 1165270 w 4261192"/>
                <a:gd name="connsiteY75" fmla="*/ 110749 h 171312"/>
                <a:gd name="connsiteX76" fmla="*/ 1165270 w 4261192"/>
                <a:gd name="connsiteY76" fmla="*/ 2726 h 171312"/>
                <a:gd name="connsiteX77" fmla="*/ 1197369 w 4261192"/>
                <a:gd name="connsiteY77" fmla="*/ 2726 h 171312"/>
                <a:gd name="connsiteX78" fmla="*/ 1328348 w 4261192"/>
                <a:gd name="connsiteY78" fmla="*/ 43945 h 171312"/>
                <a:gd name="connsiteX79" fmla="*/ 1287955 w 4261192"/>
                <a:gd name="connsiteY79" fmla="*/ 30323 h 171312"/>
                <a:gd name="connsiteX80" fmla="*/ 1260950 w 4261192"/>
                <a:gd name="connsiteY80" fmla="*/ 49275 h 171312"/>
                <a:gd name="connsiteX81" fmla="*/ 1290444 w 4261192"/>
                <a:gd name="connsiteY81" fmla="*/ 69292 h 171312"/>
                <a:gd name="connsiteX82" fmla="*/ 1300274 w 4261192"/>
                <a:gd name="connsiteY82" fmla="*/ 71543 h 171312"/>
                <a:gd name="connsiteX83" fmla="*/ 1347181 w 4261192"/>
                <a:gd name="connsiteY83" fmla="*/ 118804 h 171312"/>
                <a:gd name="connsiteX84" fmla="*/ 1284758 w 4261192"/>
                <a:gd name="connsiteY84" fmla="*/ 171158 h 171312"/>
                <a:gd name="connsiteX85" fmla="*/ 1221506 w 4261192"/>
                <a:gd name="connsiteY85" fmla="*/ 148653 h 171312"/>
                <a:gd name="connsiteX86" fmla="*/ 1240221 w 4261192"/>
                <a:gd name="connsiteY86" fmla="*/ 124256 h 171312"/>
                <a:gd name="connsiteX87" fmla="*/ 1284758 w 4261192"/>
                <a:gd name="connsiteY87" fmla="*/ 141072 h 171312"/>
                <a:gd name="connsiteX88" fmla="*/ 1312711 w 4261192"/>
                <a:gd name="connsiteY88" fmla="*/ 121883 h 171312"/>
                <a:gd name="connsiteX89" fmla="*/ 1284284 w 4261192"/>
                <a:gd name="connsiteY89" fmla="*/ 101866 h 171312"/>
                <a:gd name="connsiteX90" fmla="*/ 1273506 w 4261192"/>
                <a:gd name="connsiteY90" fmla="*/ 99499 h 171312"/>
                <a:gd name="connsiteX91" fmla="*/ 1226836 w 4261192"/>
                <a:gd name="connsiteY91" fmla="*/ 50699 h 171312"/>
                <a:gd name="connsiteX92" fmla="*/ 1287126 w 4261192"/>
                <a:gd name="connsiteY92" fmla="*/ 116 h 171312"/>
                <a:gd name="connsiteX93" fmla="*/ 1345404 w 4261192"/>
                <a:gd name="connsiteY93" fmla="*/ 18952 h 171312"/>
                <a:gd name="connsiteX94" fmla="*/ 1481580 w 4261192"/>
                <a:gd name="connsiteY94" fmla="*/ 32811 h 171312"/>
                <a:gd name="connsiteX95" fmla="*/ 1436214 w 4261192"/>
                <a:gd name="connsiteY95" fmla="*/ 32811 h 171312"/>
                <a:gd name="connsiteX96" fmla="*/ 1436214 w 4261192"/>
                <a:gd name="connsiteY96" fmla="*/ 168554 h 171312"/>
                <a:gd name="connsiteX97" fmla="*/ 1403759 w 4261192"/>
                <a:gd name="connsiteY97" fmla="*/ 168554 h 171312"/>
                <a:gd name="connsiteX98" fmla="*/ 1403759 w 4261192"/>
                <a:gd name="connsiteY98" fmla="*/ 32811 h 171312"/>
                <a:gd name="connsiteX99" fmla="*/ 1358393 w 4261192"/>
                <a:gd name="connsiteY99" fmla="*/ 32811 h 171312"/>
                <a:gd name="connsiteX100" fmla="*/ 1358393 w 4261192"/>
                <a:gd name="connsiteY100" fmla="*/ 2726 h 171312"/>
                <a:gd name="connsiteX101" fmla="*/ 1481580 w 4261192"/>
                <a:gd name="connsiteY101" fmla="*/ 2726 h 171312"/>
                <a:gd name="connsiteX102" fmla="*/ 1532226 w 4261192"/>
                <a:gd name="connsiteY102" fmla="*/ 168554 h 171312"/>
                <a:gd name="connsiteX103" fmla="*/ 1499770 w 4261192"/>
                <a:gd name="connsiteY103" fmla="*/ 168554 h 171312"/>
                <a:gd name="connsiteX104" fmla="*/ 1499770 w 4261192"/>
                <a:gd name="connsiteY104" fmla="*/ 2726 h 171312"/>
                <a:gd name="connsiteX105" fmla="*/ 1532226 w 4261192"/>
                <a:gd name="connsiteY105" fmla="*/ 2726 h 171312"/>
                <a:gd name="connsiteX106" fmla="*/ 1673451 w 4261192"/>
                <a:gd name="connsiteY106" fmla="*/ 32811 h 171312"/>
                <a:gd name="connsiteX107" fmla="*/ 1628085 w 4261192"/>
                <a:gd name="connsiteY107" fmla="*/ 32811 h 171312"/>
                <a:gd name="connsiteX108" fmla="*/ 1628085 w 4261192"/>
                <a:gd name="connsiteY108" fmla="*/ 168554 h 171312"/>
                <a:gd name="connsiteX109" fmla="*/ 1595629 w 4261192"/>
                <a:gd name="connsiteY109" fmla="*/ 168554 h 171312"/>
                <a:gd name="connsiteX110" fmla="*/ 1595629 w 4261192"/>
                <a:gd name="connsiteY110" fmla="*/ 32811 h 171312"/>
                <a:gd name="connsiteX111" fmla="*/ 1550263 w 4261192"/>
                <a:gd name="connsiteY111" fmla="*/ 32811 h 171312"/>
                <a:gd name="connsiteX112" fmla="*/ 1550263 w 4261192"/>
                <a:gd name="connsiteY112" fmla="*/ 2726 h 171312"/>
                <a:gd name="connsiteX113" fmla="*/ 1673451 w 4261192"/>
                <a:gd name="connsiteY113" fmla="*/ 2726 h 171312"/>
                <a:gd name="connsiteX114" fmla="*/ 1819330 w 4261192"/>
                <a:gd name="connsiteY114" fmla="*/ 107792 h 171312"/>
                <a:gd name="connsiteX115" fmla="*/ 1754776 w 4261192"/>
                <a:gd name="connsiteY115" fmla="*/ 171158 h 171312"/>
                <a:gd name="connsiteX116" fmla="*/ 1690102 w 4261192"/>
                <a:gd name="connsiteY116" fmla="*/ 107792 h 171312"/>
                <a:gd name="connsiteX117" fmla="*/ 1690102 w 4261192"/>
                <a:gd name="connsiteY117" fmla="*/ 2726 h 171312"/>
                <a:gd name="connsiteX118" fmla="*/ 1722558 w 4261192"/>
                <a:gd name="connsiteY118" fmla="*/ 2726 h 171312"/>
                <a:gd name="connsiteX119" fmla="*/ 1722558 w 4261192"/>
                <a:gd name="connsiteY119" fmla="*/ 106131 h 171312"/>
                <a:gd name="connsiteX120" fmla="*/ 1754776 w 4261192"/>
                <a:gd name="connsiteY120" fmla="*/ 139891 h 171312"/>
                <a:gd name="connsiteX121" fmla="*/ 1786995 w 4261192"/>
                <a:gd name="connsiteY121" fmla="*/ 106131 h 171312"/>
                <a:gd name="connsiteX122" fmla="*/ 1786995 w 4261192"/>
                <a:gd name="connsiteY122" fmla="*/ 2726 h 171312"/>
                <a:gd name="connsiteX123" fmla="*/ 1819330 w 4261192"/>
                <a:gd name="connsiteY123" fmla="*/ 2726 h 171312"/>
                <a:gd name="connsiteX124" fmla="*/ 1975766 w 4261192"/>
                <a:gd name="connsiteY124" fmla="*/ 107792 h 171312"/>
                <a:gd name="connsiteX125" fmla="*/ 1911212 w 4261192"/>
                <a:gd name="connsiteY125" fmla="*/ 171158 h 171312"/>
                <a:gd name="connsiteX126" fmla="*/ 1846538 w 4261192"/>
                <a:gd name="connsiteY126" fmla="*/ 107792 h 171312"/>
                <a:gd name="connsiteX127" fmla="*/ 1846538 w 4261192"/>
                <a:gd name="connsiteY127" fmla="*/ 2726 h 171312"/>
                <a:gd name="connsiteX128" fmla="*/ 1878994 w 4261192"/>
                <a:gd name="connsiteY128" fmla="*/ 2726 h 171312"/>
                <a:gd name="connsiteX129" fmla="*/ 1878994 w 4261192"/>
                <a:gd name="connsiteY129" fmla="*/ 106131 h 171312"/>
                <a:gd name="connsiteX130" fmla="*/ 1911212 w 4261192"/>
                <a:gd name="connsiteY130" fmla="*/ 139891 h 171312"/>
                <a:gd name="connsiteX131" fmla="*/ 1943431 w 4261192"/>
                <a:gd name="connsiteY131" fmla="*/ 106131 h 171312"/>
                <a:gd name="connsiteX132" fmla="*/ 1943431 w 4261192"/>
                <a:gd name="connsiteY132" fmla="*/ 2726 h 171312"/>
                <a:gd name="connsiteX133" fmla="*/ 1975766 w 4261192"/>
                <a:gd name="connsiteY133" fmla="*/ 2726 h 171312"/>
                <a:gd name="connsiteX134" fmla="*/ 2115620 w 4261192"/>
                <a:gd name="connsiteY134" fmla="*/ 32811 h 171312"/>
                <a:gd name="connsiteX135" fmla="*/ 2070254 w 4261192"/>
                <a:gd name="connsiteY135" fmla="*/ 32811 h 171312"/>
                <a:gd name="connsiteX136" fmla="*/ 2070254 w 4261192"/>
                <a:gd name="connsiteY136" fmla="*/ 168554 h 171312"/>
                <a:gd name="connsiteX137" fmla="*/ 2037798 w 4261192"/>
                <a:gd name="connsiteY137" fmla="*/ 168554 h 171312"/>
                <a:gd name="connsiteX138" fmla="*/ 2037798 w 4261192"/>
                <a:gd name="connsiteY138" fmla="*/ 32811 h 171312"/>
                <a:gd name="connsiteX139" fmla="*/ 1992432 w 4261192"/>
                <a:gd name="connsiteY139" fmla="*/ 32811 h 171312"/>
                <a:gd name="connsiteX140" fmla="*/ 1992432 w 4261192"/>
                <a:gd name="connsiteY140" fmla="*/ 2726 h 171312"/>
                <a:gd name="connsiteX141" fmla="*/ 2115620 w 4261192"/>
                <a:gd name="connsiteY141" fmla="*/ 2726 h 171312"/>
                <a:gd name="connsiteX142" fmla="*/ 2315301 w 4261192"/>
                <a:gd name="connsiteY142" fmla="*/ 2726 h 171312"/>
                <a:gd name="connsiteX143" fmla="*/ 2259274 w 4261192"/>
                <a:gd name="connsiteY143" fmla="*/ 168554 h 171312"/>
                <a:gd name="connsiteX144" fmla="*/ 2220423 w 4261192"/>
                <a:gd name="connsiteY144" fmla="*/ 168554 h 171312"/>
                <a:gd name="connsiteX145" fmla="*/ 2164396 w 4261192"/>
                <a:gd name="connsiteY145" fmla="*/ 2726 h 171312"/>
                <a:gd name="connsiteX146" fmla="*/ 2198747 w 4261192"/>
                <a:gd name="connsiteY146" fmla="*/ 2726 h 171312"/>
                <a:gd name="connsiteX147" fmla="*/ 2240085 w 4261192"/>
                <a:gd name="connsiteY147" fmla="*/ 133254 h 171312"/>
                <a:gd name="connsiteX148" fmla="*/ 2281661 w 4261192"/>
                <a:gd name="connsiteY148" fmla="*/ 2726 h 171312"/>
                <a:gd name="connsiteX149" fmla="*/ 2473272 w 4261192"/>
                <a:gd name="connsiteY149" fmla="*/ 85640 h 171312"/>
                <a:gd name="connsiteX150" fmla="*/ 2396399 w 4261192"/>
                <a:gd name="connsiteY150" fmla="*/ 171279 h 171312"/>
                <a:gd name="connsiteX151" fmla="*/ 2319525 w 4261192"/>
                <a:gd name="connsiteY151" fmla="*/ 85640 h 171312"/>
                <a:gd name="connsiteX152" fmla="*/ 2396399 w 4261192"/>
                <a:gd name="connsiteY152" fmla="*/ 0 h 171312"/>
                <a:gd name="connsiteX153" fmla="*/ 2473272 w 4261192"/>
                <a:gd name="connsiteY153" fmla="*/ 85640 h 171312"/>
                <a:gd name="connsiteX154" fmla="*/ 2353165 w 4261192"/>
                <a:gd name="connsiteY154" fmla="*/ 85640 h 171312"/>
                <a:gd name="connsiteX155" fmla="*/ 2396399 w 4261192"/>
                <a:gd name="connsiteY155" fmla="*/ 139891 h 171312"/>
                <a:gd name="connsiteX156" fmla="*/ 2439633 w 4261192"/>
                <a:gd name="connsiteY156" fmla="*/ 85640 h 171312"/>
                <a:gd name="connsiteX157" fmla="*/ 2396399 w 4261192"/>
                <a:gd name="connsiteY157" fmla="*/ 31388 h 171312"/>
                <a:gd name="connsiteX158" fmla="*/ 2353164 w 4261192"/>
                <a:gd name="connsiteY158" fmla="*/ 85640 h 171312"/>
                <a:gd name="connsiteX159" fmla="*/ 2644881 w 4261192"/>
                <a:gd name="connsiteY159" fmla="*/ 85640 h 171312"/>
                <a:gd name="connsiteX160" fmla="*/ 2568008 w 4261192"/>
                <a:gd name="connsiteY160" fmla="*/ 171279 h 171312"/>
                <a:gd name="connsiteX161" fmla="*/ 2491134 w 4261192"/>
                <a:gd name="connsiteY161" fmla="*/ 85640 h 171312"/>
                <a:gd name="connsiteX162" fmla="*/ 2568008 w 4261192"/>
                <a:gd name="connsiteY162" fmla="*/ 0 h 171312"/>
                <a:gd name="connsiteX163" fmla="*/ 2644881 w 4261192"/>
                <a:gd name="connsiteY163" fmla="*/ 85640 h 171312"/>
                <a:gd name="connsiteX164" fmla="*/ 2524773 w 4261192"/>
                <a:gd name="connsiteY164" fmla="*/ 85640 h 171312"/>
                <a:gd name="connsiteX165" fmla="*/ 2568008 w 4261192"/>
                <a:gd name="connsiteY165" fmla="*/ 139891 h 171312"/>
                <a:gd name="connsiteX166" fmla="*/ 2611242 w 4261192"/>
                <a:gd name="connsiteY166" fmla="*/ 85640 h 171312"/>
                <a:gd name="connsiteX167" fmla="*/ 2568008 w 4261192"/>
                <a:gd name="connsiteY167" fmla="*/ 31388 h 171312"/>
                <a:gd name="connsiteX168" fmla="*/ 2524773 w 4261192"/>
                <a:gd name="connsiteY168" fmla="*/ 85640 h 171312"/>
                <a:gd name="connsiteX169" fmla="*/ 2709531 w 4261192"/>
                <a:gd name="connsiteY169" fmla="*/ 103290 h 171312"/>
                <a:gd name="connsiteX170" fmla="*/ 2701358 w 4261192"/>
                <a:gd name="connsiteY170" fmla="*/ 103290 h 171312"/>
                <a:gd name="connsiteX171" fmla="*/ 2701358 w 4261192"/>
                <a:gd name="connsiteY171" fmla="*/ 168554 h 171312"/>
                <a:gd name="connsiteX172" fmla="*/ 2668902 w 4261192"/>
                <a:gd name="connsiteY172" fmla="*/ 168554 h 171312"/>
                <a:gd name="connsiteX173" fmla="*/ 2668902 w 4261192"/>
                <a:gd name="connsiteY173" fmla="*/ 2726 h 171312"/>
                <a:gd name="connsiteX174" fmla="*/ 2730733 w 4261192"/>
                <a:gd name="connsiteY174" fmla="*/ 2726 h 171312"/>
                <a:gd name="connsiteX175" fmla="*/ 2788774 w 4261192"/>
                <a:gd name="connsiteY175" fmla="*/ 53893 h 171312"/>
                <a:gd name="connsiteX176" fmla="*/ 2744354 w 4261192"/>
                <a:gd name="connsiteY176" fmla="*/ 102340 h 171312"/>
                <a:gd name="connsiteX177" fmla="*/ 2790076 w 4261192"/>
                <a:gd name="connsiteY177" fmla="*/ 168554 h 171312"/>
                <a:gd name="connsiteX178" fmla="*/ 2751935 w 4261192"/>
                <a:gd name="connsiteY178" fmla="*/ 168554 h 171312"/>
                <a:gd name="connsiteX179" fmla="*/ 2701358 w 4261192"/>
                <a:gd name="connsiteY179" fmla="*/ 75692 h 171312"/>
                <a:gd name="connsiteX180" fmla="*/ 2730378 w 4261192"/>
                <a:gd name="connsiteY180" fmla="*/ 75692 h 171312"/>
                <a:gd name="connsiteX181" fmla="*/ 2755608 w 4261192"/>
                <a:gd name="connsiteY181" fmla="*/ 53893 h 171312"/>
                <a:gd name="connsiteX182" fmla="*/ 2730378 w 4261192"/>
                <a:gd name="connsiteY182" fmla="*/ 32453 h 171312"/>
                <a:gd name="connsiteX183" fmla="*/ 2701358 w 4261192"/>
                <a:gd name="connsiteY183" fmla="*/ 32453 h 171312"/>
                <a:gd name="connsiteX184" fmla="*/ 2994269 w 4261192"/>
                <a:gd name="connsiteY184" fmla="*/ 2726 h 171312"/>
                <a:gd name="connsiteX185" fmla="*/ 2994269 w 4261192"/>
                <a:gd name="connsiteY185" fmla="*/ 168554 h 171312"/>
                <a:gd name="connsiteX186" fmla="*/ 2961933 w 4261192"/>
                <a:gd name="connsiteY186" fmla="*/ 168554 h 171312"/>
                <a:gd name="connsiteX187" fmla="*/ 2961933 w 4261192"/>
                <a:gd name="connsiteY187" fmla="*/ 99852 h 171312"/>
                <a:gd name="connsiteX188" fmla="*/ 2895127 w 4261192"/>
                <a:gd name="connsiteY188" fmla="*/ 99852 h 171312"/>
                <a:gd name="connsiteX189" fmla="*/ 2895127 w 4261192"/>
                <a:gd name="connsiteY189" fmla="*/ 168554 h 171312"/>
                <a:gd name="connsiteX190" fmla="*/ 2862672 w 4261192"/>
                <a:gd name="connsiteY190" fmla="*/ 168554 h 171312"/>
                <a:gd name="connsiteX191" fmla="*/ 2862672 w 4261192"/>
                <a:gd name="connsiteY191" fmla="*/ 2726 h 171312"/>
                <a:gd name="connsiteX192" fmla="*/ 2895127 w 4261192"/>
                <a:gd name="connsiteY192" fmla="*/ 2726 h 171312"/>
                <a:gd name="connsiteX193" fmla="*/ 2895127 w 4261192"/>
                <a:gd name="connsiteY193" fmla="*/ 69888 h 171312"/>
                <a:gd name="connsiteX194" fmla="*/ 2961932 w 4261192"/>
                <a:gd name="connsiteY194" fmla="*/ 69888 h 171312"/>
                <a:gd name="connsiteX195" fmla="*/ 2961932 w 4261192"/>
                <a:gd name="connsiteY195" fmla="*/ 2726 h 171312"/>
                <a:gd name="connsiteX196" fmla="*/ 3134484 w 4261192"/>
                <a:gd name="connsiteY196" fmla="*/ 139058 h 171312"/>
                <a:gd name="connsiteX197" fmla="*/ 3134484 w 4261192"/>
                <a:gd name="connsiteY197" fmla="*/ 168554 h 171312"/>
                <a:gd name="connsiteX198" fmla="*/ 3024444 w 4261192"/>
                <a:gd name="connsiteY198" fmla="*/ 168554 h 171312"/>
                <a:gd name="connsiteX199" fmla="*/ 3024444 w 4261192"/>
                <a:gd name="connsiteY199" fmla="*/ 2726 h 171312"/>
                <a:gd name="connsiteX200" fmla="*/ 3134128 w 4261192"/>
                <a:gd name="connsiteY200" fmla="*/ 2726 h 171312"/>
                <a:gd name="connsiteX201" fmla="*/ 3134128 w 4261192"/>
                <a:gd name="connsiteY201" fmla="*/ 32216 h 171312"/>
                <a:gd name="connsiteX202" fmla="*/ 3056899 w 4261192"/>
                <a:gd name="connsiteY202" fmla="*/ 32216 h 171312"/>
                <a:gd name="connsiteX203" fmla="*/ 3056899 w 4261192"/>
                <a:gd name="connsiteY203" fmla="*/ 70119 h 171312"/>
                <a:gd name="connsiteX204" fmla="*/ 3130101 w 4261192"/>
                <a:gd name="connsiteY204" fmla="*/ 70119 h 171312"/>
                <a:gd name="connsiteX205" fmla="*/ 3130101 w 4261192"/>
                <a:gd name="connsiteY205" fmla="*/ 99615 h 171312"/>
                <a:gd name="connsiteX206" fmla="*/ 3056899 w 4261192"/>
                <a:gd name="connsiteY206" fmla="*/ 99615 h 171312"/>
                <a:gd name="connsiteX207" fmla="*/ 3056899 w 4261192"/>
                <a:gd name="connsiteY207" fmla="*/ 139058 h 171312"/>
                <a:gd name="connsiteX208" fmla="*/ 3272788 w 4261192"/>
                <a:gd name="connsiteY208" fmla="*/ 32811 h 171312"/>
                <a:gd name="connsiteX209" fmla="*/ 3227422 w 4261192"/>
                <a:gd name="connsiteY209" fmla="*/ 32811 h 171312"/>
                <a:gd name="connsiteX210" fmla="*/ 3227422 w 4261192"/>
                <a:gd name="connsiteY210" fmla="*/ 168554 h 171312"/>
                <a:gd name="connsiteX211" fmla="*/ 3194966 w 4261192"/>
                <a:gd name="connsiteY211" fmla="*/ 168554 h 171312"/>
                <a:gd name="connsiteX212" fmla="*/ 3194966 w 4261192"/>
                <a:gd name="connsiteY212" fmla="*/ 32811 h 171312"/>
                <a:gd name="connsiteX213" fmla="*/ 3149600 w 4261192"/>
                <a:gd name="connsiteY213" fmla="*/ 32811 h 171312"/>
                <a:gd name="connsiteX214" fmla="*/ 3149600 w 4261192"/>
                <a:gd name="connsiteY214" fmla="*/ 2726 h 171312"/>
                <a:gd name="connsiteX215" fmla="*/ 3272788 w 4261192"/>
                <a:gd name="connsiteY215" fmla="*/ 2726 h 171312"/>
                <a:gd name="connsiteX216" fmla="*/ 3429000 w 4261192"/>
                <a:gd name="connsiteY216" fmla="*/ 131003 h 171312"/>
                <a:gd name="connsiteX217" fmla="*/ 3367997 w 4261192"/>
                <a:gd name="connsiteY217" fmla="*/ 131003 h 171312"/>
                <a:gd name="connsiteX218" fmla="*/ 3355916 w 4261192"/>
                <a:gd name="connsiteY218" fmla="*/ 168554 h 171312"/>
                <a:gd name="connsiteX219" fmla="*/ 3322275 w 4261192"/>
                <a:gd name="connsiteY219" fmla="*/ 168554 h 171312"/>
                <a:gd name="connsiteX220" fmla="*/ 3379606 w 4261192"/>
                <a:gd name="connsiteY220" fmla="*/ 2726 h 171312"/>
                <a:gd name="connsiteX221" fmla="*/ 3417983 w 4261192"/>
                <a:gd name="connsiteY221" fmla="*/ 2726 h 171312"/>
                <a:gd name="connsiteX222" fmla="*/ 3475313 w 4261192"/>
                <a:gd name="connsiteY222" fmla="*/ 168554 h 171312"/>
                <a:gd name="connsiteX223" fmla="*/ 3441081 w 4261192"/>
                <a:gd name="connsiteY223" fmla="*/ 168554 h 171312"/>
                <a:gd name="connsiteX224" fmla="*/ 3419405 w 4261192"/>
                <a:gd name="connsiteY224" fmla="*/ 101513 h 171312"/>
                <a:gd name="connsiteX225" fmla="*/ 3398439 w 4261192"/>
                <a:gd name="connsiteY225" fmla="*/ 36602 h 171312"/>
                <a:gd name="connsiteX226" fmla="*/ 3377592 w 4261192"/>
                <a:gd name="connsiteY226" fmla="*/ 101513 h 171312"/>
                <a:gd name="connsiteX227" fmla="*/ 3532724 w 4261192"/>
                <a:gd name="connsiteY227" fmla="*/ 103290 h 171312"/>
                <a:gd name="connsiteX228" fmla="*/ 3524552 w 4261192"/>
                <a:gd name="connsiteY228" fmla="*/ 103290 h 171312"/>
                <a:gd name="connsiteX229" fmla="*/ 3524552 w 4261192"/>
                <a:gd name="connsiteY229" fmla="*/ 168554 h 171312"/>
                <a:gd name="connsiteX230" fmla="*/ 3492096 w 4261192"/>
                <a:gd name="connsiteY230" fmla="*/ 168554 h 171312"/>
                <a:gd name="connsiteX231" fmla="*/ 3492096 w 4261192"/>
                <a:gd name="connsiteY231" fmla="*/ 2726 h 171312"/>
                <a:gd name="connsiteX232" fmla="*/ 3553928 w 4261192"/>
                <a:gd name="connsiteY232" fmla="*/ 2726 h 171312"/>
                <a:gd name="connsiteX233" fmla="*/ 3611968 w 4261192"/>
                <a:gd name="connsiteY233" fmla="*/ 53893 h 171312"/>
                <a:gd name="connsiteX234" fmla="*/ 3567548 w 4261192"/>
                <a:gd name="connsiteY234" fmla="*/ 102340 h 171312"/>
                <a:gd name="connsiteX235" fmla="*/ 3613270 w 4261192"/>
                <a:gd name="connsiteY235" fmla="*/ 168554 h 171312"/>
                <a:gd name="connsiteX236" fmla="*/ 3575129 w 4261192"/>
                <a:gd name="connsiteY236" fmla="*/ 168554 h 171312"/>
                <a:gd name="connsiteX237" fmla="*/ 3524552 w 4261192"/>
                <a:gd name="connsiteY237" fmla="*/ 75692 h 171312"/>
                <a:gd name="connsiteX238" fmla="*/ 3553572 w 4261192"/>
                <a:gd name="connsiteY238" fmla="*/ 75692 h 171312"/>
                <a:gd name="connsiteX239" fmla="*/ 3578802 w 4261192"/>
                <a:gd name="connsiteY239" fmla="*/ 53893 h 171312"/>
                <a:gd name="connsiteX240" fmla="*/ 3553572 w 4261192"/>
                <a:gd name="connsiteY240" fmla="*/ 32453 h 171312"/>
                <a:gd name="connsiteX241" fmla="*/ 3524552 w 4261192"/>
                <a:gd name="connsiteY241" fmla="*/ 32453 h 171312"/>
                <a:gd name="connsiteX242" fmla="*/ 3769349 w 4261192"/>
                <a:gd name="connsiteY242" fmla="*/ 37429 h 171312"/>
                <a:gd name="connsiteX243" fmla="*/ 3741394 w 4261192"/>
                <a:gd name="connsiteY243" fmla="*/ 52712 h 171312"/>
                <a:gd name="connsiteX244" fmla="*/ 3705860 w 4261192"/>
                <a:gd name="connsiteY244" fmla="*/ 31388 h 171312"/>
                <a:gd name="connsiteX245" fmla="*/ 3663099 w 4261192"/>
                <a:gd name="connsiteY245" fmla="*/ 85640 h 171312"/>
                <a:gd name="connsiteX246" fmla="*/ 3705979 w 4261192"/>
                <a:gd name="connsiteY246" fmla="*/ 139891 h 171312"/>
                <a:gd name="connsiteX247" fmla="*/ 3741750 w 4261192"/>
                <a:gd name="connsiteY247" fmla="*/ 118688 h 171312"/>
                <a:gd name="connsiteX248" fmla="*/ 3768520 w 4261192"/>
                <a:gd name="connsiteY248" fmla="*/ 135626 h 171312"/>
                <a:gd name="connsiteX249" fmla="*/ 3705979 w 4261192"/>
                <a:gd name="connsiteY249" fmla="*/ 171279 h 171312"/>
                <a:gd name="connsiteX250" fmla="*/ 3629460 w 4261192"/>
                <a:gd name="connsiteY250" fmla="*/ 85640 h 171312"/>
                <a:gd name="connsiteX251" fmla="*/ 3705979 w 4261192"/>
                <a:gd name="connsiteY251" fmla="*/ 0 h 171312"/>
                <a:gd name="connsiteX252" fmla="*/ 3769349 w 4261192"/>
                <a:gd name="connsiteY252" fmla="*/ 37429 h 171312"/>
                <a:gd name="connsiteX253" fmla="*/ 3922825 w 4261192"/>
                <a:gd name="connsiteY253" fmla="*/ 2726 h 171312"/>
                <a:gd name="connsiteX254" fmla="*/ 3922825 w 4261192"/>
                <a:gd name="connsiteY254" fmla="*/ 168554 h 171312"/>
                <a:gd name="connsiteX255" fmla="*/ 3890488 w 4261192"/>
                <a:gd name="connsiteY255" fmla="*/ 168554 h 171312"/>
                <a:gd name="connsiteX256" fmla="*/ 3890488 w 4261192"/>
                <a:gd name="connsiteY256" fmla="*/ 99852 h 171312"/>
                <a:gd name="connsiteX257" fmla="*/ 3823683 w 4261192"/>
                <a:gd name="connsiteY257" fmla="*/ 99852 h 171312"/>
                <a:gd name="connsiteX258" fmla="*/ 3823683 w 4261192"/>
                <a:gd name="connsiteY258" fmla="*/ 168554 h 171312"/>
                <a:gd name="connsiteX259" fmla="*/ 3791228 w 4261192"/>
                <a:gd name="connsiteY259" fmla="*/ 168554 h 171312"/>
                <a:gd name="connsiteX260" fmla="*/ 3791228 w 4261192"/>
                <a:gd name="connsiteY260" fmla="*/ 2726 h 171312"/>
                <a:gd name="connsiteX261" fmla="*/ 3823683 w 4261192"/>
                <a:gd name="connsiteY261" fmla="*/ 2726 h 171312"/>
                <a:gd name="connsiteX262" fmla="*/ 3823683 w 4261192"/>
                <a:gd name="connsiteY262" fmla="*/ 69888 h 171312"/>
                <a:gd name="connsiteX263" fmla="*/ 3890488 w 4261192"/>
                <a:gd name="connsiteY263" fmla="*/ 69888 h 171312"/>
                <a:gd name="connsiteX264" fmla="*/ 3890488 w 4261192"/>
                <a:gd name="connsiteY264" fmla="*/ 2726 h 171312"/>
                <a:gd name="connsiteX265" fmla="*/ 3985455 w 4261192"/>
                <a:gd name="connsiteY265" fmla="*/ 168554 h 171312"/>
                <a:gd name="connsiteX266" fmla="*/ 3952999 w 4261192"/>
                <a:gd name="connsiteY266" fmla="*/ 168554 h 171312"/>
                <a:gd name="connsiteX267" fmla="*/ 3952999 w 4261192"/>
                <a:gd name="connsiteY267" fmla="*/ 2726 h 171312"/>
                <a:gd name="connsiteX268" fmla="*/ 3985455 w 4261192"/>
                <a:gd name="connsiteY268" fmla="*/ 2726 h 171312"/>
                <a:gd name="connsiteX269" fmla="*/ 4125612 w 4261192"/>
                <a:gd name="connsiteY269" fmla="*/ 139058 h 171312"/>
                <a:gd name="connsiteX270" fmla="*/ 4125612 w 4261192"/>
                <a:gd name="connsiteY270" fmla="*/ 168554 h 171312"/>
                <a:gd name="connsiteX271" fmla="*/ 4015572 w 4261192"/>
                <a:gd name="connsiteY271" fmla="*/ 168554 h 171312"/>
                <a:gd name="connsiteX272" fmla="*/ 4015572 w 4261192"/>
                <a:gd name="connsiteY272" fmla="*/ 2726 h 171312"/>
                <a:gd name="connsiteX273" fmla="*/ 4125256 w 4261192"/>
                <a:gd name="connsiteY273" fmla="*/ 2726 h 171312"/>
                <a:gd name="connsiteX274" fmla="*/ 4125256 w 4261192"/>
                <a:gd name="connsiteY274" fmla="*/ 32216 h 171312"/>
                <a:gd name="connsiteX275" fmla="*/ 4048028 w 4261192"/>
                <a:gd name="connsiteY275" fmla="*/ 32216 h 171312"/>
                <a:gd name="connsiteX276" fmla="*/ 4048028 w 4261192"/>
                <a:gd name="connsiteY276" fmla="*/ 70119 h 171312"/>
                <a:gd name="connsiteX277" fmla="*/ 4121230 w 4261192"/>
                <a:gd name="connsiteY277" fmla="*/ 70119 h 171312"/>
                <a:gd name="connsiteX278" fmla="*/ 4121230 w 4261192"/>
                <a:gd name="connsiteY278" fmla="*/ 99615 h 171312"/>
                <a:gd name="connsiteX279" fmla="*/ 4048028 w 4261192"/>
                <a:gd name="connsiteY279" fmla="*/ 99615 h 171312"/>
                <a:gd name="connsiteX280" fmla="*/ 4048028 w 4261192"/>
                <a:gd name="connsiteY280" fmla="*/ 139058 h 171312"/>
                <a:gd name="connsiteX281" fmla="*/ 4185266 w 4261192"/>
                <a:gd name="connsiteY281" fmla="*/ 32216 h 171312"/>
                <a:gd name="connsiteX282" fmla="*/ 4185266 w 4261192"/>
                <a:gd name="connsiteY282" fmla="*/ 71427 h 171312"/>
                <a:gd name="connsiteX283" fmla="*/ 4256217 w 4261192"/>
                <a:gd name="connsiteY283" fmla="*/ 71427 h 171312"/>
                <a:gd name="connsiteX284" fmla="*/ 4256217 w 4261192"/>
                <a:gd name="connsiteY284" fmla="*/ 100917 h 171312"/>
                <a:gd name="connsiteX285" fmla="*/ 4185266 w 4261192"/>
                <a:gd name="connsiteY285" fmla="*/ 100917 h 171312"/>
                <a:gd name="connsiteX286" fmla="*/ 4185266 w 4261192"/>
                <a:gd name="connsiteY286" fmla="*/ 168554 h 171312"/>
                <a:gd name="connsiteX287" fmla="*/ 4152810 w 4261192"/>
                <a:gd name="connsiteY287" fmla="*/ 168554 h 171312"/>
                <a:gd name="connsiteX288" fmla="*/ 4152810 w 4261192"/>
                <a:gd name="connsiteY288" fmla="*/ 2726 h 171312"/>
                <a:gd name="connsiteX289" fmla="*/ 4261192 w 4261192"/>
                <a:gd name="connsiteY289" fmla="*/ 2726 h 171312"/>
                <a:gd name="connsiteX290" fmla="*/ 4261192 w 4261192"/>
                <a:gd name="connsiteY290" fmla="*/ 32216 h 17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</a:cxnLst>
              <a:rect l="l" t="t" r="r" b="b"/>
              <a:pathLst>
                <a:path w="4261192" h="171312">
                  <a:moveTo>
                    <a:pt x="150905" y="2726"/>
                  </a:moveTo>
                  <a:lnTo>
                    <a:pt x="94878" y="168554"/>
                  </a:lnTo>
                  <a:lnTo>
                    <a:pt x="56027" y="168554"/>
                  </a:lnTo>
                  <a:lnTo>
                    <a:pt x="0" y="2726"/>
                  </a:lnTo>
                  <a:lnTo>
                    <a:pt x="34351" y="2726"/>
                  </a:lnTo>
                  <a:lnTo>
                    <a:pt x="75689" y="133254"/>
                  </a:lnTo>
                  <a:lnTo>
                    <a:pt x="117265" y="2726"/>
                  </a:lnTo>
                  <a:close/>
                  <a:moveTo>
                    <a:pt x="275952" y="138468"/>
                  </a:moveTo>
                  <a:lnTo>
                    <a:pt x="275952" y="168554"/>
                  </a:lnTo>
                  <a:lnTo>
                    <a:pt x="167688" y="168554"/>
                  </a:lnTo>
                  <a:lnTo>
                    <a:pt x="167688" y="2726"/>
                  </a:lnTo>
                  <a:lnTo>
                    <a:pt x="200144" y="2726"/>
                  </a:lnTo>
                  <a:lnTo>
                    <a:pt x="200144" y="138468"/>
                  </a:lnTo>
                  <a:close/>
                  <a:moveTo>
                    <a:pt x="389730" y="131003"/>
                  </a:moveTo>
                  <a:lnTo>
                    <a:pt x="328728" y="131003"/>
                  </a:lnTo>
                  <a:lnTo>
                    <a:pt x="316646" y="168554"/>
                  </a:lnTo>
                  <a:lnTo>
                    <a:pt x="283006" y="168554"/>
                  </a:lnTo>
                  <a:lnTo>
                    <a:pt x="340336" y="2726"/>
                  </a:lnTo>
                  <a:lnTo>
                    <a:pt x="378713" y="2726"/>
                  </a:lnTo>
                  <a:lnTo>
                    <a:pt x="436044" y="168554"/>
                  </a:lnTo>
                  <a:lnTo>
                    <a:pt x="401812" y="168554"/>
                  </a:lnTo>
                  <a:close/>
                  <a:moveTo>
                    <a:pt x="380135" y="101513"/>
                  </a:moveTo>
                  <a:lnTo>
                    <a:pt x="359169" y="36602"/>
                  </a:lnTo>
                  <a:lnTo>
                    <a:pt x="338322" y="101513"/>
                  </a:lnTo>
                  <a:close/>
                  <a:moveTo>
                    <a:pt x="546522" y="131003"/>
                  </a:moveTo>
                  <a:lnTo>
                    <a:pt x="485520" y="131003"/>
                  </a:lnTo>
                  <a:lnTo>
                    <a:pt x="473438" y="168554"/>
                  </a:lnTo>
                  <a:lnTo>
                    <a:pt x="439798" y="168554"/>
                  </a:lnTo>
                  <a:lnTo>
                    <a:pt x="497128" y="2726"/>
                  </a:lnTo>
                  <a:lnTo>
                    <a:pt x="535505" y="2726"/>
                  </a:lnTo>
                  <a:lnTo>
                    <a:pt x="592836" y="168554"/>
                  </a:lnTo>
                  <a:lnTo>
                    <a:pt x="558603" y="168554"/>
                  </a:lnTo>
                  <a:close/>
                  <a:moveTo>
                    <a:pt x="536927" y="101513"/>
                  </a:moveTo>
                  <a:lnTo>
                    <a:pt x="515961" y="36602"/>
                  </a:lnTo>
                  <a:lnTo>
                    <a:pt x="495114" y="101513"/>
                  </a:lnTo>
                  <a:close/>
                  <a:moveTo>
                    <a:pt x="776277" y="168554"/>
                  </a:moveTo>
                  <a:lnTo>
                    <a:pt x="744059" y="168554"/>
                  </a:lnTo>
                  <a:lnTo>
                    <a:pt x="744059" y="46549"/>
                  </a:lnTo>
                  <a:lnTo>
                    <a:pt x="709473" y="141905"/>
                  </a:lnTo>
                  <a:lnTo>
                    <a:pt x="676544" y="141905"/>
                  </a:lnTo>
                  <a:lnTo>
                    <a:pt x="641956" y="47024"/>
                  </a:lnTo>
                  <a:lnTo>
                    <a:pt x="641956" y="168554"/>
                  </a:lnTo>
                  <a:lnTo>
                    <a:pt x="609619" y="168554"/>
                  </a:lnTo>
                  <a:lnTo>
                    <a:pt x="609619" y="2726"/>
                  </a:lnTo>
                  <a:lnTo>
                    <a:pt x="655341" y="2726"/>
                  </a:lnTo>
                  <a:lnTo>
                    <a:pt x="693007" y="103527"/>
                  </a:lnTo>
                  <a:lnTo>
                    <a:pt x="730674" y="2726"/>
                  </a:lnTo>
                  <a:lnTo>
                    <a:pt x="776277" y="2726"/>
                  </a:lnTo>
                  <a:close/>
                  <a:moveTo>
                    <a:pt x="907272" y="43945"/>
                  </a:moveTo>
                  <a:cubicBezTo>
                    <a:pt x="895608" y="35208"/>
                    <a:pt x="881453" y="30434"/>
                    <a:pt x="866879" y="30323"/>
                  </a:cubicBezTo>
                  <a:cubicBezTo>
                    <a:pt x="851126" y="30323"/>
                    <a:pt x="839874" y="37314"/>
                    <a:pt x="839874" y="49275"/>
                  </a:cubicBezTo>
                  <a:cubicBezTo>
                    <a:pt x="839874" y="60409"/>
                    <a:pt x="851363" y="65148"/>
                    <a:pt x="869368" y="69292"/>
                  </a:cubicBezTo>
                  <a:lnTo>
                    <a:pt x="879198" y="71543"/>
                  </a:lnTo>
                  <a:cubicBezTo>
                    <a:pt x="908101" y="78175"/>
                    <a:pt x="926105" y="92630"/>
                    <a:pt x="926105" y="118804"/>
                  </a:cubicBezTo>
                  <a:cubicBezTo>
                    <a:pt x="926105" y="153745"/>
                    <a:pt x="897440" y="171158"/>
                    <a:pt x="863682" y="171158"/>
                  </a:cubicBezTo>
                  <a:cubicBezTo>
                    <a:pt x="838689" y="171158"/>
                    <a:pt x="815709" y="162750"/>
                    <a:pt x="800429" y="148653"/>
                  </a:cubicBezTo>
                  <a:lnTo>
                    <a:pt x="819145" y="124256"/>
                  </a:lnTo>
                  <a:cubicBezTo>
                    <a:pt x="831478" y="135047"/>
                    <a:pt x="847295" y="141019"/>
                    <a:pt x="863682" y="141072"/>
                  </a:cubicBezTo>
                  <a:cubicBezTo>
                    <a:pt x="879673" y="141072"/>
                    <a:pt x="891636" y="134203"/>
                    <a:pt x="891636" y="121883"/>
                  </a:cubicBezTo>
                  <a:cubicBezTo>
                    <a:pt x="891636" y="110986"/>
                    <a:pt x="882160" y="106015"/>
                    <a:pt x="863208" y="101866"/>
                  </a:cubicBezTo>
                  <a:lnTo>
                    <a:pt x="852430" y="99499"/>
                  </a:lnTo>
                  <a:cubicBezTo>
                    <a:pt x="821988" y="92862"/>
                    <a:pt x="805760" y="76994"/>
                    <a:pt x="805760" y="50699"/>
                  </a:cubicBezTo>
                  <a:cubicBezTo>
                    <a:pt x="805760" y="20138"/>
                    <a:pt x="831108" y="116"/>
                    <a:pt x="866051" y="116"/>
                  </a:cubicBezTo>
                  <a:cubicBezTo>
                    <a:pt x="887021" y="-197"/>
                    <a:pt x="907508" y="6424"/>
                    <a:pt x="924329" y="18952"/>
                  </a:cubicBezTo>
                  <a:close/>
                  <a:moveTo>
                    <a:pt x="1032456" y="168554"/>
                  </a:moveTo>
                  <a:lnTo>
                    <a:pt x="1000000" y="168554"/>
                  </a:lnTo>
                  <a:lnTo>
                    <a:pt x="1000000" y="2726"/>
                  </a:lnTo>
                  <a:lnTo>
                    <a:pt x="1032456" y="2726"/>
                  </a:lnTo>
                  <a:close/>
                  <a:moveTo>
                    <a:pt x="1197369" y="168554"/>
                  </a:moveTo>
                  <a:lnTo>
                    <a:pt x="1166336" y="168554"/>
                  </a:lnTo>
                  <a:lnTo>
                    <a:pt x="1094792" y="60762"/>
                  </a:lnTo>
                  <a:lnTo>
                    <a:pt x="1094792" y="168554"/>
                  </a:lnTo>
                  <a:lnTo>
                    <a:pt x="1062573" y="168554"/>
                  </a:lnTo>
                  <a:lnTo>
                    <a:pt x="1062573" y="2726"/>
                  </a:lnTo>
                  <a:lnTo>
                    <a:pt x="1093607" y="2726"/>
                  </a:lnTo>
                  <a:lnTo>
                    <a:pt x="1165270" y="110749"/>
                  </a:lnTo>
                  <a:lnTo>
                    <a:pt x="1165270" y="2726"/>
                  </a:lnTo>
                  <a:lnTo>
                    <a:pt x="1197369" y="2726"/>
                  </a:lnTo>
                  <a:close/>
                  <a:moveTo>
                    <a:pt x="1328348" y="43945"/>
                  </a:moveTo>
                  <a:cubicBezTo>
                    <a:pt x="1316684" y="35208"/>
                    <a:pt x="1302529" y="30434"/>
                    <a:pt x="1287955" y="30323"/>
                  </a:cubicBezTo>
                  <a:cubicBezTo>
                    <a:pt x="1272202" y="30323"/>
                    <a:pt x="1260950" y="37314"/>
                    <a:pt x="1260950" y="49275"/>
                  </a:cubicBezTo>
                  <a:cubicBezTo>
                    <a:pt x="1260950" y="60409"/>
                    <a:pt x="1272439" y="65148"/>
                    <a:pt x="1290444" y="69292"/>
                  </a:cubicBezTo>
                  <a:lnTo>
                    <a:pt x="1300274" y="71543"/>
                  </a:lnTo>
                  <a:cubicBezTo>
                    <a:pt x="1329177" y="78175"/>
                    <a:pt x="1347181" y="92630"/>
                    <a:pt x="1347181" y="118804"/>
                  </a:cubicBezTo>
                  <a:cubicBezTo>
                    <a:pt x="1347181" y="153745"/>
                    <a:pt x="1318516" y="171158"/>
                    <a:pt x="1284758" y="171158"/>
                  </a:cubicBezTo>
                  <a:cubicBezTo>
                    <a:pt x="1259765" y="171158"/>
                    <a:pt x="1236785" y="162750"/>
                    <a:pt x="1221506" y="148653"/>
                  </a:cubicBezTo>
                  <a:lnTo>
                    <a:pt x="1240221" y="124256"/>
                  </a:lnTo>
                  <a:cubicBezTo>
                    <a:pt x="1252554" y="135047"/>
                    <a:pt x="1268371" y="141019"/>
                    <a:pt x="1284758" y="141072"/>
                  </a:cubicBezTo>
                  <a:cubicBezTo>
                    <a:pt x="1300749" y="141072"/>
                    <a:pt x="1312711" y="134203"/>
                    <a:pt x="1312711" y="121883"/>
                  </a:cubicBezTo>
                  <a:cubicBezTo>
                    <a:pt x="1312711" y="110986"/>
                    <a:pt x="1303236" y="106015"/>
                    <a:pt x="1284284" y="101866"/>
                  </a:cubicBezTo>
                  <a:lnTo>
                    <a:pt x="1273506" y="99499"/>
                  </a:lnTo>
                  <a:cubicBezTo>
                    <a:pt x="1243064" y="92862"/>
                    <a:pt x="1226836" y="76994"/>
                    <a:pt x="1226836" y="50699"/>
                  </a:cubicBezTo>
                  <a:cubicBezTo>
                    <a:pt x="1226836" y="20138"/>
                    <a:pt x="1252184" y="116"/>
                    <a:pt x="1287126" y="116"/>
                  </a:cubicBezTo>
                  <a:cubicBezTo>
                    <a:pt x="1308097" y="-198"/>
                    <a:pt x="1328584" y="6424"/>
                    <a:pt x="1345404" y="18952"/>
                  </a:cubicBezTo>
                  <a:close/>
                  <a:moveTo>
                    <a:pt x="1481580" y="32811"/>
                  </a:moveTo>
                  <a:lnTo>
                    <a:pt x="1436214" y="32811"/>
                  </a:lnTo>
                  <a:lnTo>
                    <a:pt x="1436214" y="168554"/>
                  </a:lnTo>
                  <a:lnTo>
                    <a:pt x="1403759" y="168554"/>
                  </a:lnTo>
                  <a:lnTo>
                    <a:pt x="1403759" y="32811"/>
                  </a:lnTo>
                  <a:lnTo>
                    <a:pt x="1358393" y="32811"/>
                  </a:lnTo>
                  <a:lnTo>
                    <a:pt x="1358393" y="2726"/>
                  </a:lnTo>
                  <a:lnTo>
                    <a:pt x="1481580" y="2726"/>
                  </a:lnTo>
                  <a:close/>
                  <a:moveTo>
                    <a:pt x="1532226" y="168554"/>
                  </a:moveTo>
                  <a:lnTo>
                    <a:pt x="1499770" y="168554"/>
                  </a:lnTo>
                  <a:lnTo>
                    <a:pt x="1499770" y="2726"/>
                  </a:lnTo>
                  <a:lnTo>
                    <a:pt x="1532226" y="2726"/>
                  </a:lnTo>
                  <a:close/>
                  <a:moveTo>
                    <a:pt x="1673451" y="32811"/>
                  </a:moveTo>
                  <a:lnTo>
                    <a:pt x="1628085" y="32811"/>
                  </a:lnTo>
                  <a:lnTo>
                    <a:pt x="1628085" y="168554"/>
                  </a:lnTo>
                  <a:lnTo>
                    <a:pt x="1595629" y="168554"/>
                  </a:lnTo>
                  <a:lnTo>
                    <a:pt x="1595629" y="32811"/>
                  </a:lnTo>
                  <a:lnTo>
                    <a:pt x="1550263" y="32811"/>
                  </a:lnTo>
                  <a:lnTo>
                    <a:pt x="1550263" y="2726"/>
                  </a:lnTo>
                  <a:lnTo>
                    <a:pt x="1673451" y="2726"/>
                  </a:lnTo>
                  <a:close/>
                  <a:moveTo>
                    <a:pt x="1819330" y="107792"/>
                  </a:moveTo>
                  <a:cubicBezTo>
                    <a:pt x="1819330" y="148300"/>
                    <a:pt x="1794457" y="171158"/>
                    <a:pt x="1754776" y="171158"/>
                  </a:cubicBezTo>
                  <a:cubicBezTo>
                    <a:pt x="1715095" y="171158"/>
                    <a:pt x="1690102" y="148300"/>
                    <a:pt x="1690102" y="107792"/>
                  </a:cubicBezTo>
                  <a:lnTo>
                    <a:pt x="1690102" y="2726"/>
                  </a:lnTo>
                  <a:lnTo>
                    <a:pt x="1722558" y="2726"/>
                  </a:lnTo>
                  <a:lnTo>
                    <a:pt x="1722558" y="106131"/>
                  </a:lnTo>
                  <a:cubicBezTo>
                    <a:pt x="1722558" y="129226"/>
                    <a:pt x="1735587" y="139891"/>
                    <a:pt x="1754776" y="139891"/>
                  </a:cubicBezTo>
                  <a:cubicBezTo>
                    <a:pt x="1773964" y="139891"/>
                    <a:pt x="1786995" y="129226"/>
                    <a:pt x="1786995" y="106131"/>
                  </a:cubicBezTo>
                  <a:lnTo>
                    <a:pt x="1786995" y="2726"/>
                  </a:lnTo>
                  <a:lnTo>
                    <a:pt x="1819330" y="2726"/>
                  </a:lnTo>
                  <a:close/>
                  <a:moveTo>
                    <a:pt x="1975766" y="107792"/>
                  </a:moveTo>
                  <a:cubicBezTo>
                    <a:pt x="1975766" y="148300"/>
                    <a:pt x="1950893" y="171158"/>
                    <a:pt x="1911212" y="171158"/>
                  </a:cubicBezTo>
                  <a:cubicBezTo>
                    <a:pt x="1871531" y="171158"/>
                    <a:pt x="1846538" y="148300"/>
                    <a:pt x="1846538" y="107792"/>
                  </a:cubicBezTo>
                  <a:lnTo>
                    <a:pt x="1846538" y="2726"/>
                  </a:lnTo>
                  <a:lnTo>
                    <a:pt x="1878994" y="2726"/>
                  </a:lnTo>
                  <a:lnTo>
                    <a:pt x="1878994" y="106131"/>
                  </a:lnTo>
                  <a:cubicBezTo>
                    <a:pt x="1878994" y="129226"/>
                    <a:pt x="1892023" y="139891"/>
                    <a:pt x="1911212" y="139891"/>
                  </a:cubicBezTo>
                  <a:cubicBezTo>
                    <a:pt x="1930400" y="139891"/>
                    <a:pt x="1943431" y="129226"/>
                    <a:pt x="1943431" y="106131"/>
                  </a:cubicBezTo>
                  <a:lnTo>
                    <a:pt x="1943431" y="2726"/>
                  </a:lnTo>
                  <a:lnTo>
                    <a:pt x="1975766" y="2726"/>
                  </a:lnTo>
                  <a:close/>
                  <a:moveTo>
                    <a:pt x="2115620" y="32811"/>
                  </a:moveTo>
                  <a:lnTo>
                    <a:pt x="2070254" y="32811"/>
                  </a:lnTo>
                  <a:lnTo>
                    <a:pt x="2070254" y="168554"/>
                  </a:lnTo>
                  <a:lnTo>
                    <a:pt x="2037798" y="168554"/>
                  </a:lnTo>
                  <a:lnTo>
                    <a:pt x="2037798" y="32811"/>
                  </a:lnTo>
                  <a:lnTo>
                    <a:pt x="1992432" y="32811"/>
                  </a:lnTo>
                  <a:lnTo>
                    <a:pt x="1992432" y="2726"/>
                  </a:lnTo>
                  <a:lnTo>
                    <a:pt x="2115620" y="2726"/>
                  </a:lnTo>
                  <a:close/>
                  <a:moveTo>
                    <a:pt x="2315301" y="2726"/>
                  </a:moveTo>
                  <a:lnTo>
                    <a:pt x="2259274" y="168554"/>
                  </a:lnTo>
                  <a:lnTo>
                    <a:pt x="2220423" y="168554"/>
                  </a:lnTo>
                  <a:lnTo>
                    <a:pt x="2164396" y="2726"/>
                  </a:lnTo>
                  <a:lnTo>
                    <a:pt x="2198747" y="2726"/>
                  </a:lnTo>
                  <a:lnTo>
                    <a:pt x="2240085" y="133254"/>
                  </a:lnTo>
                  <a:lnTo>
                    <a:pt x="2281661" y="2726"/>
                  </a:lnTo>
                  <a:close/>
                  <a:moveTo>
                    <a:pt x="2473272" y="85640"/>
                  </a:moveTo>
                  <a:cubicBezTo>
                    <a:pt x="2473272" y="137166"/>
                    <a:pt x="2442239" y="171279"/>
                    <a:pt x="2396399" y="171279"/>
                  </a:cubicBezTo>
                  <a:cubicBezTo>
                    <a:pt x="2350559" y="171279"/>
                    <a:pt x="2319525" y="137166"/>
                    <a:pt x="2319525" y="85640"/>
                  </a:cubicBezTo>
                  <a:cubicBezTo>
                    <a:pt x="2319525" y="34113"/>
                    <a:pt x="2350559" y="0"/>
                    <a:pt x="2396399" y="0"/>
                  </a:cubicBezTo>
                  <a:cubicBezTo>
                    <a:pt x="2442238" y="0"/>
                    <a:pt x="2473272" y="34113"/>
                    <a:pt x="2473272" y="85640"/>
                  </a:cubicBezTo>
                  <a:close/>
                  <a:moveTo>
                    <a:pt x="2353165" y="85640"/>
                  </a:moveTo>
                  <a:cubicBezTo>
                    <a:pt x="2353165" y="119632"/>
                    <a:pt x="2370932" y="139891"/>
                    <a:pt x="2396399" y="139891"/>
                  </a:cubicBezTo>
                  <a:cubicBezTo>
                    <a:pt x="2421866" y="139891"/>
                    <a:pt x="2439633" y="119632"/>
                    <a:pt x="2439633" y="85640"/>
                  </a:cubicBezTo>
                  <a:cubicBezTo>
                    <a:pt x="2439633" y="51642"/>
                    <a:pt x="2421866" y="31388"/>
                    <a:pt x="2396399" y="31388"/>
                  </a:cubicBezTo>
                  <a:cubicBezTo>
                    <a:pt x="2370931" y="31388"/>
                    <a:pt x="2353164" y="51642"/>
                    <a:pt x="2353164" y="85640"/>
                  </a:cubicBezTo>
                  <a:close/>
                  <a:moveTo>
                    <a:pt x="2644881" y="85640"/>
                  </a:moveTo>
                  <a:cubicBezTo>
                    <a:pt x="2644881" y="137166"/>
                    <a:pt x="2613848" y="171279"/>
                    <a:pt x="2568008" y="171279"/>
                  </a:cubicBezTo>
                  <a:cubicBezTo>
                    <a:pt x="2522168" y="171279"/>
                    <a:pt x="2491134" y="137166"/>
                    <a:pt x="2491134" y="85640"/>
                  </a:cubicBezTo>
                  <a:cubicBezTo>
                    <a:pt x="2491134" y="34113"/>
                    <a:pt x="2522168" y="0"/>
                    <a:pt x="2568008" y="0"/>
                  </a:cubicBezTo>
                  <a:cubicBezTo>
                    <a:pt x="2613848" y="0"/>
                    <a:pt x="2644881" y="34113"/>
                    <a:pt x="2644881" y="85640"/>
                  </a:cubicBezTo>
                  <a:close/>
                  <a:moveTo>
                    <a:pt x="2524773" y="85640"/>
                  </a:moveTo>
                  <a:cubicBezTo>
                    <a:pt x="2524773" y="119632"/>
                    <a:pt x="2542541" y="139891"/>
                    <a:pt x="2568008" y="139891"/>
                  </a:cubicBezTo>
                  <a:cubicBezTo>
                    <a:pt x="2593475" y="139891"/>
                    <a:pt x="2611242" y="119632"/>
                    <a:pt x="2611242" y="85640"/>
                  </a:cubicBezTo>
                  <a:cubicBezTo>
                    <a:pt x="2611242" y="51642"/>
                    <a:pt x="2593475" y="31388"/>
                    <a:pt x="2568008" y="31388"/>
                  </a:cubicBezTo>
                  <a:cubicBezTo>
                    <a:pt x="2542541" y="31388"/>
                    <a:pt x="2524773" y="51642"/>
                    <a:pt x="2524773" y="85640"/>
                  </a:cubicBezTo>
                  <a:close/>
                  <a:moveTo>
                    <a:pt x="2709531" y="103290"/>
                  </a:moveTo>
                  <a:lnTo>
                    <a:pt x="2701358" y="103290"/>
                  </a:lnTo>
                  <a:lnTo>
                    <a:pt x="2701358" y="168554"/>
                  </a:lnTo>
                  <a:lnTo>
                    <a:pt x="2668902" y="168554"/>
                  </a:lnTo>
                  <a:lnTo>
                    <a:pt x="2668902" y="2726"/>
                  </a:lnTo>
                  <a:lnTo>
                    <a:pt x="2730733" y="2726"/>
                  </a:lnTo>
                  <a:cubicBezTo>
                    <a:pt x="2767808" y="2726"/>
                    <a:pt x="2788774" y="21915"/>
                    <a:pt x="2788774" y="53893"/>
                  </a:cubicBezTo>
                  <a:cubicBezTo>
                    <a:pt x="2788774" y="80073"/>
                    <a:pt x="2772309" y="98076"/>
                    <a:pt x="2744354" y="102340"/>
                  </a:cubicBezTo>
                  <a:lnTo>
                    <a:pt x="2790076" y="168554"/>
                  </a:lnTo>
                  <a:lnTo>
                    <a:pt x="2751935" y="168554"/>
                  </a:lnTo>
                  <a:close/>
                  <a:moveTo>
                    <a:pt x="2701358" y="75692"/>
                  </a:moveTo>
                  <a:lnTo>
                    <a:pt x="2730378" y="75692"/>
                  </a:lnTo>
                  <a:cubicBezTo>
                    <a:pt x="2746132" y="75692"/>
                    <a:pt x="2755608" y="68580"/>
                    <a:pt x="2755608" y="53893"/>
                  </a:cubicBezTo>
                  <a:cubicBezTo>
                    <a:pt x="2755608" y="39328"/>
                    <a:pt x="2745895" y="32453"/>
                    <a:pt x="2730378" y="32453"/>
                  </a:cubicBezTo>
                  <a:lnTo>
                    <a:pt x="2701358" y="32453"/>
                  </a:lnTo>
                  <a:close/>
                  <a:moveTo>
                    <a:pt x="2994269" y="2726"/>
                  </a:moveTo>
                  <a:lnTo>
                    <a:pt x="2994269" y="168554"/>
                  </a:lnTo>
                  <a:lnTo>
                    <a:pt x="2961933" y="168554"/>
                  </a:lnTo>
                  <a:lnTo>
                    <a:pt x="2961933" y="99852"/>
                  </a:lnTo>
                  <a:lnTo>
                    <a:pt x="2895127" y="99852"/>
                  </a:lnTo>
                  <a:lnTo>
                    <a:pt x="2895127" y="168554"/>
                  </a:lnTo>
                  <a:lnTo>
                    <a:pt x="2862672" y="168554"/>
                  </a:lnTo>
                  <a:lnTo>
                    <a:pt x="2862672" y="2726"/>
                  </a:lnTo>
                  <a:lnTo>
                    <a:pt x="2895127" y="2726"/>
                  </a:lnTo>
                  <a:lnTo>
                    <a:pt x="2895127" y="69888"/>
                  </a:lnTo>
                  <a:lnTo>
                    <a:pt x="2961932" y="69888"/>
                  </a:lnTo>
                  <a:lnTo>
                    <a:pt x="2961932" y="2726"/>
                  </a:lnTo>
                  <a:close/>
                  <a:moveTo>
                    <a:pt x="3134484" y="139058"/>
                  </a:moveTo>
                  <a:lnTo>
                    <a:pt x="3134484" y="168554"/>
                  </a:lnTo>
                  <a:lnTo>
                    <a:pt x="3024444" y="168554"/>
                  </a:lnTo>
                  <a:lnTo>
                    <a:pt x="3024444" y="2726"/>
                  </a:lnTo>
                  <a:lnTo>
                    <a:pt x="3134128" y="2726"/>
                  </a:lnTo>
                  <a:lnTo>
                    <a:pt x="3134128" y="32216"/>
                  </a:lnTo>
                  <a:lnTo>
                    <a:pt x="3056899" y="32216"/>
                  </a:lnTo>
                  <a:lnTo>
                    <a:pt x="3056899" y="70119"/>
                  </a:lnTo>
                  <a:lnTo>
                    <a:pt x="3130101" y="70119"/>
                  </a:lnTo>
                  <a:lnTo>
                    <a:pt x="3130101" y="99615"/>
                  </a:lnTo>
                  <a:lnTo>
                    <a:pt x="3056899" y="99615"/>
                  </a:lnTo>
                  <a:lnTo>
                    <a:pt x="3056899" y="139058"/>
                  </a:lnTo>
                  <a:close/>
                  <a:moveTo>
                    <a:pt x="3272788" y="32811"/>
                  </a:moveTo>
                  <a:lnTo>
                    <a:pt x="3227422" y="32811"/>
                  </a:lnTo>
                  <a:lnTo>
                    <a:pt x="3227422" y="168554"/>
                  </a:lnTo>
                  <a:lnTo>
                    <a:pt x="3194966" y="168554"/>
                  </a:lnTo>
                  <a:lnTo>
                    <a:pt x="3194966" y="32811"/>
                  </a:lnTo>
                  <a:lnTo>
                    <a:pt x="3149600" y="32811"/>
                  </a:lnTo>
                  <a:lnTo>
                    <a:pt x="3149600" y="2726"/>
                  </a:lnTo>
                  <a:lnTo>
                    <a:pt x="3272788" y="2726"/>
                  </a:lnTo>
                  <a:close/>
                  <a:moveTo>
                    <a:pt x="3429000" y="131003"/>
                  </a:moveTo>
                  <a:lnTo>
                    <a:pt x="3367997" y="131003"/>
                  </a:lnTo>
                  <a:lnTo>
                    <a:pt x="3355916" y="168554"/>
                  </a:lnTo>
                  <a:lnTo>
                    <a:pt x="3322275" y="168554"/>
                  </a:lnTo>
                  <a:lnTo>
                    <a:pt x="3379606" y="2726"/>
                  </a:lnTo>
                  <a:lnTo>
                    <a:pt x="3417983" y="2726"/>
                  </a:lnTo>
                  <a:lnTo>
                    <a:pt x="3475313" y="168554"/>
                  </a:lnTo>
                  <a:lnTo>
                    <a:pt x="3441081" y="168554"/>
                  </a:lnTo>
                  <a:close/>
                  <a:moveTo>
                    <a:pt x="3419405" y="101513"/>
                  </a:moveTo>
                  <a:lnTo>
                    <a:pt x="3398439" y="36602"/>
                  </a:lnTo>
                  <a:lnTo>
                    <a:pt x="3377592" y="101513"/>
                  </a:lnTo>
                  <a:close/>
                  <a:moveTo>
                    <a:pt x="3532724" y="103290"/>
                  </a:moveTo>
                  <a:lnTo>
                    <a:pt x="3524552" y="103290"/>
                  </a:lnTo>
                  <a:lnTo>
                    <a:pt x="3524552" y="168554"/>
                  </a:lnTo>
                  <a:lnTo>
                    <a:pt x="3492096" y="168554"/>
                  </a:lnTo>
                  <a:lnTo>
                    <a:pt x="3492096" y="2726"/>
                  </a:lnTo>
                  <a:lnTo>
                    <a:pt x="3553928" y="2726"/>
                  </a:lnTo>
                  <a:cubicBezTo>
                    <a:pt x="3591002" y="2726"/>
                    <a:pt x="3611968" y="21915"/>
                    <a:pt x="3611968" y="53893"/>
                  </a:cubicBezTo>
                  <a:cubicBezTo>
                    <a:pt x="3611968" y="80073"/>
                    <a:pt x="3595503" y="98076"/>
                    <a:pt x="3567548" y="102340"/>
                  </a:cubicBezTo>
                  <a:lnTo>
                    <a:pt x="3613270" y="168554"/>
                  </a:lnTo>
                  <a:lnTo>
                    <a:pt x="3575129" y="168554"/>
                  </a:lnTo>
                  <a:close/>
                  <a:moveTo>
                    <a:pt x="3524552" y="75692"/>
                  </a:moveTo>
                  <a:lnTo>
                    <a:pt x="3553572" y="75692"/>
                  </a:lnTo>
                  <a:cubicBezTo>
                    <a:pt x="3569326" y="75692"/>
                    <a:pt x="3578802" y="68580"/>
                    <a:pt x="3578802" y="53893"/>
                  </a:cubicBezTo>
                  <a:cubicBezTo>
                    <a:pt x="3578802" y="39328"/>
                    <a:pt x="3569089" y="32453"/>
                    <a:pt x="3553572" y="32453"/>
                  </a:cubicBezTo>
                  <a:lnTo>
                    <a:pt x="3524552" y="32453"/>
                  </a:lnTo>
                  <a:close/>
                  <a:moveTo>
                    <a:pt x="3769349" y="37429"/>
                  </a:moveTo>
                  <a:lnTo>
                    <a:pt x="3741394" y="52712"/>
                  </a:lnTo>
                  <a:cubicBezTo>
                    <a:pt x="3734586" y="39408"/>
                    <a:pt x="3720803" y="31136"/>
                    <a:pt x="3705860" y="31388"/>
                  </a:cubicBezTo>
                  <a:cubicBezTo>
                    <a:pt x="3680985" y="31388"/>
                    <a:pt x="3663099" y="51642"/>
                    <a:pt x="3663099" y="85640"/>
                  </a:cubicBezTo>
                  <a:cubicBezTo>
                    <a:pt x="3663218" y="120818"/>
                    <a:pt x="3681933" y="139891"/>
                    <a:pt x="3705979" y="139891"/>
                  </a:cubicBezTo>
                  <a:cubicBezTo>
                    <a:pt x="3720923" y="140046"/>
                    <a:pt x="3734712" y="131872"/>
                    <a:pt x="3741750" y="118688"/>
                  </a:cubicBezTo>
                  <a:lnTo>
                    <a:pt x="3768520" y="135626"/>
                  </a:lnTo>
                  <a:cubicBezTo>
                    <a:pt x="3756025" y="158315"/>
                    <a:pt x="3731868" y="172087"/>
                    <a:pt x="3705979" y="171279"/>
                  </a:cubicBezTo>
                  <a:cubicBezTo>
                    <a:pt x="3660494" y="171279"/>
                    <a:pt x="3629460" y="137519"/>
                    <a:pt x="3629460" y="85640"/>
                  </a:cubicBezTo>
                  <a:cubicBezTo>
                    <a:pt x="3629460" y="33760"/>
                    <a:pt x="3660494" y="0"/>
                    <a:pt x="3705979" y="0"/>
                  </a:cubicBezTo>
                  <a:cubicBezTo>
                    <a:pt x="3734051" y="0"/>
                    <a:pt x="3757740" y="13860"/>
                    <a:pt x="3769349" y="37429"/>
                  </a:cubicBezTo>
                  <a:close/>
                  <a:moveTo>
                    <a:pt x="3922825" y="2726"/>
                  </a:moveTo>
                  <a:lnTo>
                    <a:pt x="3922825" y="168554"/>
                  </a:lnTo>
                  <a:lnTo>
                    <a:pt x="3890488" y="168554"/>
                  </a:lnTo>
                  <a:lnTo>
                    <a:pt x="3890488" y="99852"/>
                  </a:lnTo>
                  <a:lnTo>
                    <a:pt x="3823683" y="99852"/>
                  </a:lnTo>
                  <a:lnTo>
                    <a:pt x="3823683" y="168554"/>
                  </a:lnTo>
                  <a:lnTo>
                    <a:pt x="3791228" y="168554"/>
                  </a:lnTo>
                  <a:lnTo>
                    <a:pt x="3791228" y="2726"/>
                  </a:lnTo>
                  <a:lnTo>
                    <a:pt x="3823683" y="2726"/>
                  </a:lnTo>
                  <a:lnTo>
                    <a:pt x="3823683" y="69888"/>
                  </a:lnTo>
                  <a:lnTo>
                    <a:pt x="3890488" y="69888"/>
                  </a:lnTo>
                  <a:lnTo>
                    <a:pt x="3890488" y="2726"/>
                  </a:lnTo>
                  <a:close/>
                  <a:moveTo>
                    <a:pt x="3985455" y="168554"/>
                  </a:moveTo>
                  <a:lnTo>
                    <a:pt x="3952999" y="168554"/>
                  </a:lnTo>
                  <a:lnTo>
                    <a:pt x="3952999" y="2726"/>
                  </a:lnTo>
                  <a:lnTo>
                    <a:pt x="3985455" y="2726"/>
                  </a:lnTo>
                  <a:close/>
                  <a:moveTo>
                    <a:pt x="4125612" y="139058"/>
                  </a:moveTo>
                  <a:lnTo>
                    <a:pt x="4125612" y="168554"/>
                  </a:lnTo>
                  <a:lnTo>
                    <a:pt x="4015572" y="168554"/>
                  </a:lnTo>
                  <a:lnTo>
                    <a:pt x="4015572" y="2726"/>
                  </a:lnTo>
                  <a:lnTo>
                    <a:pt x="4125256" y="2726"/>
                  </a:lnTo>
                  <a:lnTo>
                    <a:pt x="4125256" y="32216"/>
                  </a:lnTo>
                  <a:lnTo>
                    <a:pt x="4048028" y="32216"/>
                  </a:lnTo>
                  <a:lnTo>
                    <a:pt x="4048028" y="70119"/>
                  </a:lnTo>
                  <a:lnTo>
                    <a:pt x="4121230" y="70119"/>
                  </a:lnTo>
                  <a:lnTo>
                    <a:pt x="4121230" y="99615"/>
                  </a:lnTo>
                  <a:lnTo>
                    <a:pt x="4048028" y="99615"/>
                  </a:lnTo>
                  <a:lnTo>
                    <a:pt x="4048028" y="139058"/>
                  </a:lnTo>
                  <a:close/>
                  <a:moveTo>
                    <a:pt x="4185266" y="32216"/>
                  </a:moveTo>
                  <a:lnTo>
                    <a:pt x="4185266" y="71427"/>
                  </a:lnTo>
                  <a:lnTo>
                    <a:pt x="4256217" y="71427"/>
                  </a:lnTo>
                  <a:lnTo>
                    <a:pt x="4256217" y="100917"/>
                  </a:lnTo>
                  <a:lnTo>
                    <a:pt x="4185266" y="100917"/>
                  </a:lnTo>
                  <a:lnTo>
                    <a:pt x="4185266" y="168554"/>
                  </a:lnTo>
                  <a:lnTo>
                    <a:pt x="4152810" y="168554"/>
                  </a:lnTo>
                  <a:lnTo>
                    <a:pt x="4152810" y="2726"/>
                  </a:lnTo>
                  <a:lnTo>
                    <a:pt x="4261192" y="2726"/>
                  </a:lnTo>
                  <a:lnTo>
                    <a:pt x="4261192" y="32216"/>
                  </a:lnTo>
                  <a:close/>
                </a:path>
              </a:pathLst>
            </a:custGeom>
            <a:solidFill>
              <a:schemeClr val="tx1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2E21BE2-017A-409D-9A77-E302F7F7C98B}"/>
                </a:ext>
              </a:extLst>
            </p:cNvPr>
            <p:cNvSpPr/>
            <p:nvPr/>
          </p:nvSpPr>
          <p:spPr>
            <a:xfrm>
              <a:off x="3965265" y="2375296"/>
              <a:ext cx="1311977" cy="858084"/>
            </a:xfrm>
            <a:custGeom>
              <a:avLst/>
              <a:gdLst>
                <a:gd name="connsiteX0" fmla="*/ 857722 w 1311977"/>
                <a:gd name="connsiteY0" fmla="*/ 453633 h 858084"/>
                <a:gd name="connsiteX1" fmla="*/ 858060 w 1311977"/>
                <a:gd name="connsiteY1" fmla="*/ 453919 h 858084"/>
                <a:gd name="connsiteX2" fmla="*/ 858060 w 1311977"/>
                <a:gd name="connsiteY2" fmla="*/ 453971 h 858084"/>
                <a:gd name="connsiteX3" fmla="*/ 858060 w 1311977"/>
                <a:gd name="connsiteY3" fmla="*/ 836621 h 858084"/>
                <a:gd name="connsiteX4" fmla="*/ 1311978 w 1311977"/>
                <a:gd name="connsiteY4" fmla="*/ 836621 h 858084"/>
                <a:gd name="connsiteX5" fmla="*/ 1311978 w 1311977"/>
                <a:gd name="connsiteY5" fmla="*/ 21465 h 858084"/>
                <a:gd name="connsiteX6" fmla="*/ 858060 w 1311977"/>
                <a:gd name="connsiteY6" fmla="*/ 21465 h 858084"/>
                <a:gd name="connsiteX7" fmla="*/ 858060 w 1311977"/>
                <a:gd name="connsiteY7" fmla="*/ 404114 h 858084"/>
                <a:gd name="connsiteX8" fmla="*/ 857635 w 1311977"/>
                <a:gd name="connsiteY8" fmla="*/ 404420 h 858084"/>
                <a:gd name="connsiteX9" fmla="*/ 857347 w 1311977"/>
                <a:gd name="connsiteY9" fmla="*/ 404134 h 858084"/>
                <a:gd name="connsiteX10" fmla="*/ 857347 w 1311977"/>
                <a:gd name="connsiteY10" fmla="*/ 404114 h 858084"/>
                <a:gd name="connsiteX11" fmla="*/ 404114 w 1311977"/>
                <a:gd name="connsiteY11" fmla="*/ 738 h 858084"/>
                <a:gd name="connsiteX12" fmla="*/ 738 w 1311977"/>
                <a:gd name="connsiteY12" fmla="*/ 453971 h 858084"/>
                <a:gd name="connsiteX13" fmla="*/ 453971 w 1311977"/>
                <a:gd name="connsiteY13" fmla="*/ 857347 h 858084"/>
                <a:gd name="connsiteX14" fmla="*/ 857347 w 1311977"/>
                <a:gd name="connsiteY14" fmla="*/ 453971 h 858084"/>
                <a:gd name="connsiteX15" fmla="*/ 857685 w 1311977"/>
                <a:gd name="connsiteY15" fmla="*/ 453631 h 858084"/>
                <a:gd name="connsiteX16" fmla="*/ 857721 w 1311977"/>
                <a:gd name="connsiteY16" fmla="*/ 453633 h 858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11977" h="858084">
                  <a:moveTo>
                    <a:pt x="857722" y="453633"/>
                  </a:moveTo>
                  <a:cubicBezTo>
                    <a:pt x="857894" y="453618"/>
                    <a:pt x="858045" y="453746"/>
                    <a:pt x="858060" y="453919"/>
                  </a:cubicBezTo>
                  <a:cubicBezTo>
                    <a:pt x="858061" y="453936"/>
                    <a:pt x="858061" y="453953"/>
                    <a:pt x="858060" y="453971"/>
                  </a:cubicBezTo>
                  <a:lnTo>
                    <a:pt x="858060" y="836621"/>
                  </a:lnTo>
                  <a:lnTo>
                    <a:pt x="1311978" y="836621"/>
                  </a:lnTo>
                  <a:lnTo>
                    <a:pt x="1311978" y="21465"/>
                  </a:lnTo>
                  <a:lnTo>
                    <a:pt x="858060" y="21465"/>
                  </a:lnTo>
                  <a:lnTo>
                    <a:pt x="858060" y="404114"/>
                  </a:lnTo>
                  <a:cubicBezTo>
                    <a:pt x="858060" y="404114"/>
                    <a:pt x="858060" y="404420"/>
                    <a:pt x="857635" y="404420"/>
                  </a:cubicBezTo>
                  <a:cubicBezTo>
                    <a:pt x="857476" y="404420"/>
                    <a:pt x="857347" y="404292"/>
                    <a:pt x="857347" y="404134"/>
                  </a:cubicBezTo>
                  <a:cubicBezTo>
                    <a:pt x="857347" y="404127"/>
                    <a:pt x="857347" y="404121"/>
                    <a:pt x="857347" y="404114"/>
                  </a:cubicBezTo>
                  <a:cubicBezTo>
                    <a:pt x="843580" y="167568"/>
                    <a:pt x="640661" y="-13030"/>
                    <a:pt x="404114" y="738"/>
                  </a:cubicBezTo>
                  <a:cubicBezTo>
                    <a:pt x="167568" y="14505"/>
                    <a:pt x="-13030" y="217424"/>
                    <a:pt x="738" y="453971"/>
                  </a:cubicBezTo>
                  <a:cubicBezTo>
                    <a:pt x="14505" y="690517"/>
                    <a:pt x="217424" y="871115"/>
                    <a:pt x="453971" y="857347"/>
                  </a:cubicBezTo>
                  <a:cubicBezTo>
                    <a:pt x="671295" y="844699"/>
                    <a:pt x="844699" y="671295"/>
                    <a:pt x="857347" y="453971"/>
                  </a:cubicBezTo>
                  <a:cubicBezTo>
                    <a:pt x="857347" y="453783"/>
                    <a:pt x="857498" y="453631"/>
                    <a:pt x="857685" y="453631"/>
                  </a:cubicBezTo>
                  <a:cubicBezTo>
                    <a:pt x="857697" y="453631"/>
                    <a:pt x="857709" y="453631"/>
                    <a:pt x="857721" y="453633"/>
                  </a:cubicBezTo>
                  <a:close/>
                </a:path>
              </a:pathLst>
            </a:custGeom>
            <a:solidFill>
              <a:srgbClr val="00C8AA"/>
            </a:solidFill>
            <a:ln w="3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8" name="Rectangle 13">
            <a:extLst>
              <a:ext uri="{FF2B5EF4-FFF2-40B4-BE49-F238E27FC236}">
                <a16:creationId xmlns:a16="http://schemas.microsoft.com/office/drawing/2014/main" id="{47C9DADD-28AD-4076-B1E6-F4E07B783F3D}"/>
              </a:ext>
            </a:extLst>
          </p:cNvPr>
          <p:cNvSpPr/>
          <p:nvPr userDrawn="1"/>
        </p:nvSpPr>
        <p:spPr>
          <a:xfrm>
            <a:off x="0" y="557161"/>
            <a:ext cx="551384" cy="989098"/>
          </a:xfrm>
          <a:prstGeom prst="rect">
            <a:avLst/>
          </a:prstGeom>
          <a:solidFill>
            <a:srgbClr val="00C8AA"/>
          </a:solidFill>
          <a:ln w="394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6743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sv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5AA2327-DB9C-434C-AA69-7C6B5B951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800" y="475200"/>
            <a:ext cx="11145600" cy="11808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BE" noProof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233B16A-F9D1-4831-BB2C-B5A39E219F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6800" y="2034000"/>
            <a:ext cx="11145600" cy="388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BE" noProof="0"/>
              <a:t>Klikken om de tekststijl van het model te bewerken</a:t>
            </a:r>
          </a:p>
          <a:p>
            <a:pPr lvl="1"/>
            <a:r>
              <a:rPr lang="nl-BE" noProof="0"/>
              <a:t>Tweede niveau</a:t>
            </a:r>
          </a:p>
          <a:p>
            <a:pPr lvl="2"/>
            <a:r>
              <a:rPr lang="nl-BE" noProof="0"/>
              <a:t>Derde niveau</a:t>
            </a:r>
          </a:p>
          <a:p>
            <a:pPr lvl="3"/>
            <a:r>
              <a:rPr lang="nl-BE" noProof="0"/>
              <a:t>Vierde niveau</a:t>
            </a:r>
          </a:p>
          <a:p>
            <a:pPr lvl="4"/>
            <a:r>
              <a:rPr lang="nl-BE" noProof="0"/>
              <a:t>Vijfde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74A80C3-2E79-464D-B599-C5C5D2E94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6800" y="6369049"/>
            <a:ext cx="9864000" cy="2405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noProof="0"/>
          </a:p>
        </p:txBody>
      </p:sp>
    </p:spTree>
    <p:extLst>
      <p:ext uri="{BB962C8B-B14F-4D97-AF65-F5344CB8AC3E}">
        <p14:creationId xmlns:p14="http://schemas.microsoft.com/office/powerpoint/2010/main" val="2297254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76" r:id="rId3"/>
    <p:sldLayoutId id="2147483672" r:id="rId4"/>
    <p:sldLayoutId id="2147483662" r:id="rId5"/>
    <p:sldLayoutId id="2147483664" r:id="rId6"/>
    <p:sldLayoutId id="2147483674" r:id="rId7"/>
    <p:sldLayoutId id="2147483677" r:id="rId8"/>
    <p:sldLayoutId id="2147483668" r:id="rId9"/>
    <p:sldLayoutId id="2147483667" r:id="rId10"/>
    <p:sldLayoutId id="2147483683" r:id="rId11"/>
    <p:sldLayoutId id="2147483680" r:id="rId12"/>
    <p:sldLayoutId id="2147483684" r:id="rId13"/>
    <p:sldLayoutId id="2147483669" r:id="rId14"/>
    <p:sldLayoutId id="2147483670" r:id="rId15"/>
    <p:sldLayoutId id="2147483685" r:id="rId16"/>
    <p:sldLayoutId id="2147483681" r:id="rId17"/>
    <p:sldLayoutId id="2147483682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Wingdings" panose="05000000000000000000" pitchFamily="2" charset="2"/>
        <a:buChar char="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19138" indent="-269875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SzPct val="110000"/>
        <a:buFontTx/>
        <a:buBlip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25538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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70038" indent="-223838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SzPct val="110000"/>
        <a:buFontTx/>
        <a:buBlip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971675" indent="-1778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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483" userDrawn="1">
          <p15:clr>
            <a:srgbClr val="F26B43"/>
          </p15:clr>
        </p15:guide>
        <p15:guide id="4" pos="7505" userDrawn="1">
          <p15:clr>
            <a:srgbClr val="F26B43"/>
          </p15:clr>
        </p15:guide>
        <p15:guide id="5" orient="horz" pos="350" userDrawn="1">
          <p15:clr>
            <a:srgbClr val="F26B43"/>
          </p15:clr>
        </p15:guide>
        <p15:guide id="6" orient="horz" pos="974" userDrawn="1">
          <p15:clr>
            <a:srgbClr val="F26B43"/>
          </p15:clr>
        </p15:guide>
        <p15:guide id="7" orient="horz" pos="1280" userDrawn="1">
          <p15:clr>
            <a:srgbClr val="F26B43"/>
          </p15:clr>
        </p15:guide>
        <p15:guide id="8" pos="173" userDrawn="1">
          <p15:clr>
            <a:srgbClr val="F26B43"/>
          </p15:clr>
        </p15:guide>
        <p15:guide id="9" orient="horz" pos="663" userDrawn="1">
          <p15:clr>
            <a:srgbClr val="F26B43"/>
          </p15:clr>
        </p15:guide>
        <p15:guide id="10" pos="6778" userDrawn="1">
          <p15:clr>
            <a:srgbClr val="F26B43"/>
          </p15:clr>
        </p15:guide>
        <p15:guide id="11" pos="347" userDrawn="1">
          <p15:clr>
            <a:srgbClr val="F26B43"/>
          </p15:clr>
        </p15:guide>
        <p15:guide id="12" pos="733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hyperlink" Target="https://artinflanders.be/nl/kunst/koffiekan-en-suikerpot" TargetMode="External"/><Relationship Id="rId2" Type="http://schemas.openxmlformats.org/officeDocument/2006/relationships/hyperlink" Target="mailto:Lobke.vandeneynden@meemoo.be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artinflanders.be/nl/kunst/postkaart-buitenzicht-museum" TargetMode="External"/><Relationship Id="rId5" Type="http://schemas.openxmlformats.org/officeDocument/2006/relationships/hyperlink" Target="https://artinflanders.be/nl/kunst/het-lam-gods-voor-restauratie-overzichtsbeeld-van-het-open-retabel" TargetMode="External"/><Relationship Id="rId4" Type="http://schemas.openxmlformats.org/officeDocument/2006/relationships/hyperlink" Target="https://totindetail.be/nl/showcase/journal-des-petites-affiches-weekblad-voor-het-arrondissement-leuve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developer.meemoo.be/docs/diginstroom/sip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E4CA64F-72C0-788D-AC36-2CC8A1F74A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BBAC06A9-0478-4746-A1BF-175D498DCA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/>
              <a:t>Lightning talk iPRES 2024</a:t>
            </a:r>
          </a:p>
        </p:txBody>
      </p:sp>
      <p:sp>
        <p:nvSpPr>
          <p:cNvPr id="14" name="Ondertitel 13">
            <a:extLst>
              <a:ext uri="{FF2B5EF4-FFF2-40B4-BE49-F238E27FC236}">
                <a16:creationId xmlns:a16="http://schemas.microsoft.com/office/drawing/2014/main" id="{101ABC21-9E20-48D2-812D-261929C727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/>
              <a:t>19/09/2024			Lobke Vanden Eynden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C725A-69AC-A260-CA8C-B471E9413F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90324FC-6748-34AD-8ABF-E849DFD43A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43" b="5513"/>
          <a:stretch/>
        </p:blipFill>
        <p:spPr bwMode="auto">
          <a:xfrm>
            <a:off x="0" y="-1"/>
            <a:ext cx="12192000" cy="508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2C425AB-E5D6-5A7C-A2C8-AB533BA824F2}"/>
              </a:ext>
            </a:extLst>
          </p:cNvPr>
          <p:cNvSpPr/>
          <p:nvPr/>
        </p:nvSpPr>
        <p:spPr>
          <a:xfrm>
            <a:off x="1216200" y="1561380"/>
            <a:ext cx="9759600" cy="1962000"/>
          </a:xfrm>
          <a:prstGeom prst="roundRect">
            <a:avLst/>
          </a:prstGeom>
          <a:solidFill>
            <a:srgbClr val="CBECE3">
              <a:alpha val="770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endParaRPr lang="nl-BE" sz="1600" b="1" dirty="0">
              <a:solidFill>
                <a:schemeClr val="tx1"/>
              </a:solidFill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nl-BE" sz="3500" b="1" dirty="0">
                <a:solidFill>
                  <a:schemeClr val="tx1"/>
                </a:solidFill>
              </a:rPr>
              <a:t>Intake of heterogeneous digital archival collections at meemoo: the challenges</a:t>
            </a:r>
            <a:endParaRPr sz="3500" b="1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923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A21C975-5F09-1E2D-8206-CDE4838C6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8" y="110721"/>
            <a:ext cx="11798324" cy="6636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557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790EC8-09A3-3D40-74A0-AC5DAF2BE4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/>
              <a:t>Contact me!</a:t>
            </a:r>
            <a:endParaRPr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FA1ECE9-2B95-A275-252C-DC7A1B2379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>
                <a:hlinkClick r:id="rId2"/>
              </a:rPr>
              <a:t>lobke.vandeneynden@meemoo.be</a:t>
            </a:r>
            <a:r>
              <a:rPr lang="nl-BE" dirty="0"/>
              <a:t>	meemoo.be/en/team</a:t>
            </a:r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6534457-7D46-7EF2-427B-749BE2A4A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6543" y="0"/>
            <a:ext cx="2027064" cy="2027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E11467-19D4-E0D4-9F08-741E9DADFE40}"/>
              </a:ext>
            </a:extLst>
          </p:cNvPr>
          <p:cNvSpPr txBox="1"/>
          <p:nvPr/>
        </p:nvSpPr>
        <p:spPr>
          <a:xfrm>
            <a:off x="2495600" y="5355569"/>
            <a:ext cx="69127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  <a:spcBef>
                <a:spcPts val="1000"/>
              </a:spcBef>
            </a:pPr>
            <a:r>
              <a:rPr lang="en-GB" sz="1000" dirty="0"/>
              <a:t>‘Journal des petites affiches’, 06-01-1839, </a:t>
            </a:r>
            <a:r>
              <a:rPr lang="en-GB" sz="1000" dirty="0" err="1"/>
              <a:t>Weekblad</a:t>
            </a:r>
            <a:r>
              <a:rPr lang="en-GB" sz="1000" dirty="0"/>
              <a:t> </a:t>
            </a:r>
            <a:r>
              <a:rPr lang="en-GB" sz="1000" dirty="0" err="1"/>
              <a:t>voor</a:t>
            </a:r>
            <a:r>
              <a:rPr lang="en-GB" sz="1000" dirty="0"/>
              <a:t> het arrondissement Leuven, KU Leuven </a:t>
            </a:r>
            <a:r>
              <a:rPr lang="en-GB" sz="1000" dirty="0" err="1"/>
              <a:t>Bibliotheken</a:t>
            </a:r>
            <a:r>
              <a:rPr lang="en-GB" sz="1000" dirty="0"/>
              <a:t>, </a:t>
            </a:r>
            <a:r>
              <a:rPr lang="en-GB" sz="1000" dirty="0">
                <a:hlinkClick r:id="rId4"/>
              </a:rPr>
              <a:t>totindetail.be</a:t>
            </a:r>
            <a:r>
              <a:rPr lang="en-GB" sz="1000" dirty="0"/>
              <a:t>, public domain.</a:t>
            </a:r>
          </a:p>
          <a:p>
            <a:pPr algn="just">
              <a:lnSpc>
                <a:spcPct val="90000"/>
              </a:lnSpc>
              <a:spcBef>
                <a:spcPts val="1000"/>
              </a:spcBef>
            </a:pPr>
            <a:r>
              <a:rPr lang="nl-BE" sz="1000" dirty="0"/>
              <a:t>‘Het Lam Gods voor restauratie: overzichtsbeeld’, by Jan van Eyck and Hubert van Eyck, collection Sint-Baafskathedraal Gent, </a:t>
            </a:r>
            <a:r>
              <a:rPr lang="nl-BE" sz="1000" dirty="0">
                <a:hlinkClick r:id="rId5"/>
              </a:rPr>
              <a:t>artinflanders.be</a:t>
            </a:r>
            <a:r>
              <a:rPr lang="nl-BE" sz="1000" dirty="0"/>
              <a:t>, photo: Hugo Maertens, CC-BY-NC-ND 4.0.</a:t>
            </a:r>
          </a:p>
          <a:p>
            <a:pPr algn="just">
              <a:lnSpc>
                <a:spcPct val="90000"/>
              </a:lnSpc>
              <a:spcBef>
                <a:spcPts val="1000"/>
              </a:spcBef>
            </a:pPr>
            <a:r>
              <a:rPr lang="nl-BE" sz="1000" dirty="0"/>
              <a:t>‘Postkaart buitenzicht museum’, collection KMSKA, </a:t>
            </a:r>
            <a:r>
              <a:rPr lang="nl-BE" sz="1000" dirty="0">
                <a:hlinkClick r:id="rId6"/>
              </a:rPr>
              <a:t>artinflanders.be</a:t>
            </a:r>
            <a:r>
              <a:rPr lang="nl-BE" sz="1000" dirty="0"/>
              <a:t>, photo: Hugo Maertens, public domain.</a:t>
            </a:r>
          </a:p>
          <a:p>
            <a:pPr algn="just">
              <a:lnSpc>
                <a:spcPct val="90000"/>
              </a:lnSpc>
              <a:spcBef>
                <a:spcPts val="1000"/>
              </a:spcBef>
            </a:pPr>
            <a:r>
              <a:rPr lang="en-GB" sz="1000" dirty="0"/>
              <a:t>'</a:t>
            </a:r>
            <a:r>
              <a:rPr lang="en-GB" sz="1000" dirty="0" err="1"/>
              <a:t>Koffiekan</a:t>
            </a:r>
            <a:r>
              <a:rPr lang="en-GB" sz="1000" dirty="0"/>
              <a:t> </a:t>
            </a:r>
            <a:r>
              <a:rPr lang="en-GB" sz="1000" dirty="0" err="1"/>
              <a:t>en</a:t>
            </a:r>
            <a:r>
              <a:rPr lang="en-GB" sz="1000" dirty="0"/>
              <a:t> </a:t>
            </a:r>
            <a:r>
              <a:rPr lang="en-GB" sz="1000" dirty="0" err="1"/>
              <a:t>suikerpot</a:t>
            </a:r>
            <a:r>
              <a:rPr lang="en-GB" sz="1000" dirty="0"/>
              <a:t>', by Ernest </a:t>
            </a:r>
            <a:r>
              <a:rPr lang="en-GB" sz="1000" dirty="0" err="1"/>
              <a:t>D'Hossche</a:t>
            </a:r>
            <a:r>
              <a:rPr lang="en-GB" sz="1000" dirty="0"/>
              <a:t>, collection Design Museum Gent, </a:t>
            </a:r>
            <a:r>
              <a:rPr lang="en-GB" sz="1000" dirty="0" err="1">
                <a:hlinkClick r:id="rId7"/>
              </a:rPr>
              <a:t>artinflanders.be</a:t>
            </a:r>
            <a:r>
              <a:rPr lang="en-GB" sz="1000" dirty="0"/>
              <a:t>, photo: Dries Van den Brande, public domain.</a:t>
            </a:r>
          </a:p>
        </p:txBody>
      </p:sp>
    </p:spTree>
    <p:extLst>
      <p:ext uri="{BB962C8B-B14F-4D97-AF65-F5344CB8AC3E}">
        <p14:creationId xmlns:p14="http://schemas.microsoft.com/office/powerpoint/2010/main" val="3460405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A77BA78-E094-8ECC-B839-0FC86AF5C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Let’s dissect this title</a:t>
            </a:r>
            <a:endParaRPr dirty="0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1144F47-2906-59FE-D160-21B3445B3606}"/>
              </a:ext>
            </a:extLst>
          </p:cNvPr>
          <p:cNvSpPr/>
          <p:nvPr/>
        </p:nvSpPr>
        <p:spPr>
          <a:xfrm>
            <a:off x="1216200" y="2475112"/>
            <a:ext cx="9759600" cy="1962000"/>
          </a:xfrm>
          <a:prstGeom prst="roundRect">
            <a:avLst/>
          </a:prstGeom>
          <a:solidFill>
            <a:srgbClr val="CBECE3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endParaRPr lang="nl-BE" sz="1600" dirty="0">
              <a:solidFill>
                <a:schemeClr val="tx1"/>
              </a:solidFill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nl-BE" sz="3500" dirty="0">
                <a:solidFill>
                  <a:schemeClr val="tx1"/>
                </a:solidFill>
              </a:rPr>
              <a:t>Intake of heterogeneous digital archival collections at meemoo: the challenges</a:t>
            </a:r>
            <a:endParaRPr sz="35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886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A77BA78-E094-8ECC-B839-0FC86AF5C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Let’s dissect this title</a:t>
            </a:r>
            <a:endParaRPr dirty="0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F3A0D930-75EC-6EF4-B97C-84CD8BBDBD48}"/>
              </a:ext>
            </a:extLst>
          </p:cNvPr>
          <p:cNvSpPr/>
          <p:nvPr/>
        </p:nvSpPr>
        <p:spPr>
          <a:xfrm>
            <a:off x="1216200" y="2475112"/>
            <a:ext cx="9759600" cy="1962000"/>
          </a:xfrm>
          <a:prstGeom prst="roundRect">
            <a:avLst/>
          </a:prstGeom>
          <a:solidFill>
            <a:srgbClr val="CBECE3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endParaRPr lang="nl-BE" sz="1600" dirty="0">
              <a:solidFill>
                <a:schemeClr val="tx1"/>
              </a:solidFill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nl-BE" sz="3500" dirty="0">
                <a:solidFill>
                  <a:schemeClr val="tx1"/>
                </a:solidFill>
              </a:rPr>
              <a:t>Intake of heterogeneous digital archival collections at </a:t>
            </a:r>
            <a:r>
              <a:rPr lang="nl-BE" sz="3500" b="1" dirty="0">
                <a:solidFill>
                  <a:schemeClr val="tx1"/>
                </a:solidFill>
              </a:rPr>
              <a:t>meemoo</a:t>
            </a:r>
            <a:r>
              <a:rPr lang="nl-BE" sz="3500" dirty="0">
                <a:solidFill>
                  <a:schemeClr val="tx1"/>
                </a:solidFill>
              </a:rPr>
              <a:t>: the challenges</a:t>
            </a:r>
            <a:endParaRPr sz="35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310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F65B4D4-B912-5B5F-B1BB-7E0712DADD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345" y="116631"/>
            <a:ext cx="11777309" cy="662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019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8D42A74B-CFA4-ECB7-7167-B67902B41F8D}"/>
              </a:ext>
            </a:extLst>
          </p:cNvPr>
          <p:cNvSpPr/>
          <p:nvPr/>
        </p:nvSpPr>
        <p:spPr>
          <a:xfrm>
            <a:off x="1216200" y="2475112"/>
            <a:ext cx="9759600" cy="1962000"/>
          </a:xfrm>
          <a:prstGeom prst="roundRect">
            <a:avLst/>
          </a:prstGeom>
          <a:solidFill>
            <a:srgbClr val="CBECE3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endParaRPr lang="nl-BE" sz="1600" dirty="0">
              <a:solidFill>
                <a:schemeClr val="tx1"/>
              </a:solidFill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nl-BE" sz="3500" dirty="0">
                <a:solidFill>
                  <a:schemeClr val="tx1"/>
                </a:solidFill>
              </a:rPr>
              <a:t>Intake of </a:t>
            </a:r>
            <a:r>
              <a:rPr lang="nl-BE" sz="3500" b="1" dirty="0">
                <a:solidFill>
                  <a:schemeClr val="tx1"/>
                </a:solidFill>
              </a:rPr>
              <a:t>heterogeneous</a:t>
            </a:r>
            <a:r>
              <a:rPr lang="nl-BE" sz="3500" dirty="0">
                <a:solidFill>
                  <a:schemeClr val="tx1"/>
                </a:solidFill>
              </a:rPr>
              <a:t> digital archival collections at meemoo: the challenges</a:t>
            </a:r>
            <a:endParaRPr sz="35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030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7E6AC63-E425-9CFC-6FEA-40BD22E5D4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816" y="188640"/>
            <a:ext cx="11732840" cy="659972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36684D5-9F77-9253-BE86-5B7E86111975}"/>
              </a:ext>
            </a:extLst>
          </p:cNvPr>
          <p:cNvSpPr/>
          <p:nvPr/>
        </p:nvSpPr>
        <p:spPr>
          <a:xfrm>
            <a:off x="0" y="548680"/>
            <a:ext cx="55138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>
              <a:lnSpc>
                <a:spcPct val="90000"/>
              </a:lnSpc>
              <a:spcBef>
                <a:spcPts val="1000"/>
              </a:spcBef>
            </a:pPr>
            <a:endParaRPr dirty="0" err="1"/>
          </a:p>
        </p:txBody>
      </p:sp>
    </p:spTree>
    <p:extLst>
      <p:ext uri="{BB962C8B-B14F-4D97-AF65-F5344CB8AC3E}">
        <p14:creationId xmlns:p14="http://schemas.microsoft.com/office/powerpoint/2010/main" val="534033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BB8E9284-D27C-2743-3DDA-41B2F2567F56}"/>
              </a:ext>
            </a:extLst>
          </p:cNvPr>
          <p:cNvSpPr/>
          <p:nvPr/>
        </p:nvSpPr>
        <p:spPr>
          <a:xfrm>
            <a:off x="1216200" y="2475112"/>
            <a:ext cx="9759600" cy="1962000"/>
          </a:xfrm>
          <a:prstGeom prst="roundRect">
            <a:avLst/>
          </a:prstGeom>
          <a:solidFill>
            <a:srgbClr val="CBECE3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endParaRPr lang="nl-BE" sz="1600" dirty="0">
              <a:solidFill>
                <a:schemeClr val="tx1"/>
              </a:solidFill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nl-BE" sz="3500" dirty="0">
                <a:solidFill>
                  <a:schemeClr val="tx1"/>
                </a:solidFill>
              </a:rPr>
              <a:t>Intake of heterogeneous digital archival collections at meemoo: the </a:t>
            </a:r>
            <a:r>
              <a:rPr lang="nl-BE" sz="3500" b="1" dirty="0">
                <a:solidFill>
                  <a:schemeClr val="tx1"/>
                </a:solidFill>
              </a:rPr>
              <a:t>challenges</a:t>
            </a:r>
            <a:endParaRPr sz="3500" b="1" dirty="0" err="1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5BA105-5C50-9064-7800-3644D6D15682}"/>
              </a:ext>
            </a:extLst>
          </p:cNvPr>
          <p:cNvSpPr txBox="1"/>
          <p:nvPr/>
        </p:nvSpPr>
        <p:spPr>
          <a:xfrm>
            <a:off x="1703512" y="1556792"/>
            <a:ext cx="1415772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  <a:spcBef>
                <a:spcPts val="1000"/>
              </a:spcBef>
            </a:pPr>
            <a:r>
              <a:rPr lang="nl-BE" sz="2800" i="1" dirty="0">
                <a:solidFill>
                  <a:schemeClr val="accent6"/>
                </a:solidFill>
              </a:rPr>
              <a:t>diverse</a:t>
            </a:r>
            <a:endParaRPr sz="2800" i="1" dirty="0" err="1">
              <a:solidFill>
                <a:schemeClr val="accent6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64D159-038F-A8C6-7BE5-0EE9E65EFEB4}"/>
              </a:ext>
            </a:extLst>
          </p:cNvPr>
          <p:cNvSpPr txBox="1"/>
          <p:nvPr/>
        </p:nvSpPr>
        <p:spPr>
          <a:xfrm>
            <a:off x="1216200" y="5541157"/>
            <a:ext cx="1887055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  <a:spcBef>
                <a:spcPts val="1000"/>
              </a:spcBef>
            </a:pPr>
            <a:r>
              <a:rPr lang="nl-BE" sz="2800" i="1" dirty="0">
                <a:solidFill>
                  <a:schemeClr val="accent6"/>
                </a:solidFill>
              </a:rPr>
              <a:t>inefficient</a:t>
            </a:r>
            <a:endParaRPr sz="2800" i="1" dirty="0" err="1">
              <a:solidFill>
                <a:schemeClr val="accent6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BA2FB0-6D79-9210-21B1-59555A990958}"/>
              </a:ext>
            </a:extLst>
          </p:cNvPr>
          <p:cNvSpPr txBox="1"/>
          <p:nvPr/>
        </p:nvSpPr>
        <p:spPr>
          <a:xfrm>
            <a:off x="3719736" y="4817257"/>
            <a:ext cx="3013967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  <a:spcBef>
                <a:spcPts val="1000"/>
              </a:spcBef>
            </a:pPr>
            <a:r>
              <a:rPr lang="nl-BE" sz="2800" i="1" dirty="0">
                <a:solidFill>
                  <a:schemeClr val="accent6"/>
                </a:solidFill>
              </a:rPr>
              <a:t>time-consuming</a:t>
            </a:r>
            <a:endParaRPr sz="2800" i="1" dirty="0" err="1">
              <a:solidFill>
                <a:schemeClr val="accent6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6470BF-FD7E-E82B-9901-6F69201E1D71}"/>
              </a:ext>
            </a:extLst>
          </p:cNvPr>
          <p:cNvSpPr txBox="1"/>
          <p:nvPr/>
        </p:nvSpPr>
        <p:spPr>
          <a:xfrm>
            <a:off x="6942756" y="5541157"/>
            <a:ext cx="2393604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  <a:spcBef>
                <a:spcPts val="1000"/>
              </a:spcBef>
            </a:pPr>
            <a:r>
              <a:rPr lang="nl-BE" sz="2800" i="1" dirty="0">
                <a:solidFill>
                  <a:schemeClr val="accent6"/>
                </a:solidFill>
              </a:rPr>
              <a:t>not scalable</a:t>
            </a:r>
            <a:endParaRPr sz="2800" i="1" dirty="0" err="1">
              <a:solidFill>
                <a:schemeClr val="accent6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FA6DAD-A7A1-0E8B-C06A-A13BAD5DBFB8}"/>
              </a:ext>
            </a:extLst>
          </p:cNvPr>
          <p:cNvSpPr txBox="1"/>
          <p:nvPr/>
        </p:nvSpPr>
        <p:spPr>
          <a:xfrm>
            <a:off x="4442690" y="1076661"/>
            <a:ext cx="2137124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  <a:spcBef>
                <a:spcPts val="1000"/>
              </a:spcBef>
            </a:pPr>
            <a:r>
              <a:rPr lang="nl-BE" sz="2800" i="1" dirty="0">
                <a:solidFill>
                  <a:schemeClr val="accent6"/>
                </a:solidFill>
              </a:rPr>
              <a:t>error-prone</a:t>
            </a:r>
            <a:endParaRPr sz="2800" i="1" dirty="0" err="1">
              <a:solidFill>
                <a:schemeClr val="accent6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5903BE-97D9-484D-8E84-42E8B8B000E4}"/>
              </a:ext>
            </a:extLst>
          </p:cNvPr>
          <p:cNvSpPr txBox="1"/>
          <p:nvPr/>
        </p:nvSpPr>
        <p:spPr>
          <a:xfrm>
            <a:off x="7536160" y="1556791"/>
            <a:ext cx="3121367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  <a:spcBef>
                <a:spcPts val="1000"/>
              </a:spcBef>
            </a:pPr>
            <a:r>
              <a:rPr lang="nl-BE" sz="2800" i="1" dirty="0">
                <a:solidFill>
                  <a:schemeClr val="accent6"/>
                </a:solidFill>
              </a:rPr>
              <a:t>not standardised</a:t>
            </a:r>
            <a:endParaRPr sz="2800" i="1" dirty="0" err="1">
              <a:solidFill>
                <a:schemeClr val="accent6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2112AA-0240-143A-E2FB-045BACF68835}"/>
              </a:ext>
            </a:extLst>
          </p:cNvPr>
          <p:cNvSpPr txBox="1"/>
          <p:nvPr/>
        </p:nvSpPr>
        <p:spPr>
          <a:xfrm>
            <a:off x="9656717" y="4817256"/>
            <a:ext cx="543739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  <a:spcBef>
                <a:spcPts val="1000"/>
              </a:spcBef>
            </a:pPr>
            <a:r>
              <a:rPr lang="nl-BE" sz="2800" i="1" dirty="0">
                <a:solidFill>
                  <a:schemeClr val="accent6"/>
                </a:solidFill>
              </a:rPr>
              <a:t>…</a:t>
            </a:r>
            <a:endParaRPr sz="2800" i="1" dirty="0" err="1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880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99634C1-1A61-9727-A53F-5332CC3537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/>
              <a:t>Some outcomes</a:t>
            </a:r>
            <a:endParaRPr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6772E9A-942F-1D12-C04B-F4A63F20D0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7408" y="3631384"/>
            <a:ext cx="9863392" cy="805728"/>
          </a:xfrm>
        </p:spPr>
        <p:txBody>
          <a:bodyPr/>
          <a:lstStyle/>
          <a:p>
            <a:r>
              <a:rPr lang="nl-BE" dirty="0"/>
              <a:t>development of (pre-)intake </a:t>
            </a:r>
            <a:r>
              <a:rPr lang="nl-BE" b="1" dirty="0">
                <a:solidFill>
                  <a:schemeClr val="accent4"/>
                </a:solidFill>
              </a:rPr>
              <a:t>tooling</a:t>
            </a:r>
            <a:r>
              <a:rPr lang="nl-BE" dirty="0"/>
              <a:t> </a:t>
            </a:r>
            <a:r>
              <a:rPr lang="nl-BE" i="1" dirty="0"/>
              <a:t>(work in progress)</a:t>
            </a:r>
          </a:p>
          <a:p>
            <a:r>
              <a:rPr lang="nl-BE" dirty="0"/>
              <a:t>&amp; implementation of </a:t>
            </a:r>
            <a:r>
              <a:rPr lang="nl-BE" b="1" dirty="0">
                <a:solidFill>
                  <a:schemeClr val="accent4"/>
                </a:solidFill>
              </a:rPr>
              <a:t>E-ARK SIP </a:t>
            </a:r>
            <a:r>
              <a:rPr lang="nl-BE" dirty="0"/>
              <a:t>(and CITS)</a:t>
            </a:r>
            <a:endParaRPr dirty="0"/>
          </a:p>
        </p:txBody>
      </p:sp>
      <p:sp>
        <p:nvSpPr>
          <p:cNvPr id="5" name="Rounded Rectangle 4">
            <a:hlinkClick r:id="rId2"/>
            <a:extLst>
              <a:ext uri="{FF2B5EF4-FFF2-40B4-BE49-F238E27FC236}">
                <a16:creationId xmlns:a16="http://schemas.microsoft.com/office/drawing/2014/main" id="{A8F94A3E-D70B-8D24-AE38-F78FD3FBF0C2}"/>
              </a:ext>
            </a:extLst>
          </p:cNvPr>
          <p:cNvSpPr/>
          <p:nvPr/>
        </p:nvSpPr>
        <p:spPr>
          <a:xfrm>
            <a:off x="749194" y="5157192"/>
            <a:ext cx="8227125" cy="914400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>
              <a:lnSpc>
                <a:spcPct val="90000"/>
              </a:lnSpc>
              <a:spcBef>
                <a:spcPts val="1000"/>
              </a:spcBef>
            </a:pPr>
            <a:r>
              <a:rPr lang="nl-BE" sz="2400" dirty="0">
                <a:solidFill>
                  <a:schemeClr val="tx1"/>
                </a:solidFill>
              </a:rPr>
              <a:t>&gt;&gt; go to SIP documentation by meemoo</a:t>
            </a:r>
          </a:p>
          <a:p>
            <a:pPr algn="l">
              <a:lnSpc>
                <a:spcPct val="90000"/>
              </a:lnSpc>
              <a:spcBef>
                <a:spcPts val="1000"/>
              </a:spcBef>
            </a:pPr>
            <a:r>
              <a:rPr lang="nl-BE" sz="2400" dirty="0">
                <a:solidFill>
                  <a:schemeClr val="tx1"/>
                </a:solidFill>
              </a:rPr>
              <a:t>	developer.meemoo.be/docs/diginstroom/sip/</a:t>
            </a:r>
            <a:endParaRPr sz="24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798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59C0F71-BD1C-8E6D-D1EB-A5A0B7B91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76672"/>
            <a:ext cx="12164333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055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eemoo Slidemaster">
  <a:themeElements>
    <a:clrScheme name="Meemoo">
      <a:dk1>
        <a:sysClr val="windowText" lastClr="000000"/>
      </a:dk1>
      <a:lt1>
        <a:sysClr val="window" lastClr="FFFFFF"/>
      </a:lt1>
      <a:dk2>
        <a:srgbClr val="505050"/>
      </a:dk2>
      <a:lt2>
        <a:srgbClr val="E6E6E6"/>
      </a:lt2>
      <a:accent1>
        <a:srgbClr val="00C8AA"/>
      </a:accent1>
      <a:accent2>
        <a:srgbClr val="82E678"/>
      </a:accent2>
      <a:accent3>
        <a:srgbClr val="009690"/>
      </a:accent3>
      <a:accent4>
        <a:srgbClr val="28A0C8"/>
      </a:accent4>
      <a:accent5>
        <a:srgbClr val="505050"/>
      </a:accent5>
      <a:accent6>
        <a:srgbClr val="969696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t" anchorCtr="0"/>
      <a:lstStyle>
        <a:defPPr algn="l">
          <a:lnSpc>
            <a:spcPct val="90000"/>
          </a:lnSpc>
          <a:spcBef>
            <a:spcPts val="1000"/>
          </a:spcBef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spcBef>
            <a:spcPts val="1000"/>
          </a:spcBef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eemoo - PowerPoint template (Breedbeeld formaat - Google Presentations)" id="{27A16070-CF7D-4301-AFE5-5C8262D14FE3}" vid="{3011600F-8EE0-42D1-99D2-72CF07DC226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Meemoo Slidemaster</Template>
  <TotalTime>115</TotalTime>
  <Words>425</Words>
  <Application>Microsoft Macintosh PowerPoint</Application>
  <PresentationFormat>Widescreen</PresentationFormat>
  <Paragraphs>43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Wingdings</vt:lpstr>
      <vt:lpstr>Meemoo Slidemaster</vt:lpstr>
      <vt:lpstr>Lightning talk iPRES 2024</vt:lpstr>
      <vt:lpstr>Let’s dissect this title</vt:lpstr>
      <vt:lpstr>Let’s dissect this title</vt:lpstr>
      <vt:lpstr>PowerPoint Presentation</vt:lpstr>
      <vt:lpstr>PowerPoint Presentation</vt:lpstr>
      <vt:lpstr>PowerPoint Presentation</vt:lpstr>
      <vt:lpstr>PowerPoint Presentation</vt:lpstr>
      <vt:lpstr>Some outcomes</vt:lpstr>
      <vt:lpstr>PowerPoint Presentation</vt:lpstr>
      <vt:lpstr>PowerPoint Presentation</vt:lpstr>
      <vt:lpstr>Contact me!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18</cp:revision>
  <dcterms:created xsi:type="dcterms:W3CDTF">2024-09-04T07:47:33Z</dcterms:created>
  <dcterms:modified xsi:type="dcterms:W3CDTF">2024-09-04T10:42:16Z</dcterms:modified>
</cp:coreProperties>
</file>