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51206400" cy="51206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422400" rtl="0" fontAlgn="auto" latinLnBrk="0" hangingPunct="0">
      <a:lnSpc>
        <a:spcPct val="100000"/>
      </a:lnSpc>
      <a:spcBef>
        <a:spcPts val="18800"/>
      </a:spcBef>
      <a:spcAft>
        <a:spcPts val="0"/>
      </a:spcAft>
      <a:buClrTx/>
      <a:buSzTx/>
      <a:buFontTx/>
      <a:buNone/>
      <a:tabLst/>
      <a:defRPr b="0" baseline="0" cap="none" i="0" spc="0" strike="noStrike" sz="156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1pPr>
    <a:lvl2pPr marL="0" marR="0" indent="457200" algn="l" defTabSz="1422400" rtl="0" fontAlgn="auto" latinLnBrk="0" hangingPunct="0">
      <a:lnSpc>
        <a:spcPct val="100000"/>
      </a:lnSpc>
      <a:spcBef>
        <a:spcPts val="18800"/>
      </a:spcBef>
      <a:spcAft>
        <a:spcPts val="0"/>
      </a:spcAft>
      <a:buClrTx/>
      <a:buSzTx/>
      <a:buFontTx/>
      <a:buNone/>
      <a:tabLst/>
      <a:defRPr b="0" baseline="0" cap="none" i="0" spc="0" strike="noStrike" sz="156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2pPr>
    <a:lvl3pPr marL="0" marR="0" indent="914400" algn="l" defTabSz="1422400" rtl="0" fontAlgn="auto" latinLnBrk="0" hangingPunct="0">
      <a:lnSpc>
        <a:spcPct val="100000"/>
      </a:lnSpc>
      <a:spcBef>
        <a:spcPts val="18800"/>
      </a:spcBef>
      <a:spcAft>
        <a:spcPts val="0"/>
      </a:spcAft>
      <a:buClrTx/>
      <a:buSzTx/>
      <a:buFontTx/>
      <a:buNone/>
      <a:tabLst/>
      <a:defRPr b="0" baseline="0" cap="none" i="0" spc="0" strike="noStrike" sz="156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3pPr>
    <a:lvl4pPr marL="0" marR="0" indent="1371600" algn="l" defTabSz="1422400" rtl="0" fontAlgn="auto" latinLnBrk="0" hangingPunct="0">
      <a:lnSpc>
        <a:spcPct val="100000"/>
      </a:lnSpc>
      <a:spcBef>
        <a:spcPts val="18800"/>
      </a:spcBef>
      <a:spcAft>
        <a:spcPts val="0"/>
      </a:spcAft>
      <a:buClrTx/>
      <a:buSzTx/>
      <a:buFontTx/>
      <a:buNone/>
      <a:tabLst/>
      <a:defRPr b="0" baseline="0" cap="none" i="0" spc="0" strike="noStrike" sz="156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4pPr>
    <a:lvl5pPr marL="0" marR="0" indent="1828800" algn="l" defTabSz="1422400" rtl="0" fontAlgn="auto" latinLnBrk="0" hangingPunct="0">
      <a:lnSpc>
        <a:spcPct val="100000"/>
      </a:lnSpc>
      <a:spcBef>
        <a:spcPts val="18800"/>
      </a:spcBef>
      <a:spcAft>
        <a:spcPts val="0"/>
      </a:spcAft>
      <a:buClrTx/>
      <a:buSzTx/>
      <a:buFontTx/>
      <a:buNone/>
      <a:tabLst/>
      <a:defRPr b="0" baseline="0" cap="none" i="0" spc="0" strike="noStrike" sz="156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5pPr>
    <a:lvl6pPr marL="0" marR="0" indent="2286000" algn="l" defTabSz="1422400" rtl="0" fontAlgn="auto" latinLnBrk="0" hangingPunct="0">
      <a:lnSpc>
        <a:spcPct val="100000"/>
      </a:lnSpc>
      <a:spcBef>
        <a:spcPts val="18800"/>
      </a:spcBef>
      <a:spcAft>
        <a:spcPts val="0"/>
      </a:spcAft>
      <a:buClrTx/>
      <a:buSzTx/>
      <a:buFontTx/>
      <a:buNone/>
      <a:tabLst/>
      <a:defRPr b="0" baseline="0" cap="none" i="0" spc="0" strike="noStrike" sz="156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6pPr>
    <a:lvl7pPr marL="0" marR="0" indent="2743200" algn="l" defTabSz="1422400" rtl="0" fontAlgn="auto" latinLnBrk="0" hangingPunct="0">
      <a:lnSpc>
        <a:spcPct val="100000"/>
      </a:lnSpc>
      <a:spcBef>
        <a:spcPts val="18800"/>
      </a:spcBef>
      <a:spcAft>
        <a:spcPts val="0"/>
      </a:spcAft>
      <a:buClrTx/>
      <a:buSzTx/>
      <a:buFontTx/>
      <a:buNone/>
      <a:tabLst/>
      <a:defRPr b="0" baseline="0" cap="none" i="0" spc="0" strike="noStrike" sz="156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7pPr>
    <a:lvl8pPr marL="0" marR="0" indent="3200400" algn="l" defTabSz="1422400" rtl="0" fontAlgn="auto" latinLnBrk="0" hangingPunct="0">
      <a:lnSpc>
        <a:spcPct val="100000"/>
      </a:lnSpc>
      <a:spcBef>
        <a:spcPts val="18800"/>
      </a:spcBef>
      <a:spcAft>
        <a:spcPts val="0"/>
      </a:spcAft>
      <a:buClrTx/>
      <a:buSzTx/>
      <a:buFontTx/>
      <a:buNone/>
      <a:tabLst/>
      <a:defRPr b="0" baseline="0" cap="none" i="0" spc="0" strike="noStrike" sz="156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8pPr>
    <a:lvl9pPr marL="0" marR="0" indent="3657600" algn="l" defTabSz="1422400" rtl="0" fontAlgn="auto" latinLnBrk="0" hangingPunct="0">
      <a:lnSpc>
        <a:spcPct val="100000"/>
      </a:lnSpc>
      <a:spcBef>
        <a:spcPts val="18800"/>
      </a:spcBef>
      <a:spcAft>
        <a:spcPts val="0"/>
      </a:spcAft>
      <a:buClrTx/>
      <a:buSzTx/>
      <a:buFontTx/>
      <a:buNone/>
      <a:tabLst/>
      <a:defRPr b="0" baseline="0" cap="none" i="0" spc="0" strike="noStrike" sz="15600" u="none" kumimoji="0" normalizeH="0">
        <a:ln>
          <a:noFill/>
        </a:ln>
        <a:solidFill>
          <a:schemeClr val="accent1">
            <a:satOff val="-9155"/>
            <a:lumOff val="-32673"/>
          </a:schemeClr>
        </a:solidFill>
        <a:effectLst/>
        <a:uFillTx/>
        <a:latin typeface="Graphik Light"/>
        <a:ea typeface="Graphik Light"/>
        <a:cs typeface="Graphik Light"/>
        <a:sym typeface="Graphik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357243"/>
              <a:satOff val="7293"/>
              <a:lumOff val="8906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3">
              <a:satOff val="1412"/>
              <a:lumOff val="16412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>
                  <a:satOff val="1412"/>
                  <a:lumOff val="16412"/>
                </a:schemeClr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6E937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FFF171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A51B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E1A84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103425"/>
              <a:satOff val="-7243"/>
              <a:lumOff val="992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chemeClr val="accent5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lumOff val="-14283"/>
            </a:schemeClr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5">
                  <a:lumOff val="-14283"/>
                </a:schemeClr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chemeClr val="accent5">
              <a:satOff val="-6299"/>
              <a:lumOff val="-32309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5D5D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31293475" y="36039145"/>
            <a:ext cx="34949053" cy="1050493"/>
          </a:xfrm>
          <a:prstGeom prst="rect">
            <a:avLst/>
          </a:prstGeom>
        </p:spPr>
        <p:txBody>
          <a:bodyPr lIns="72726" tIns="72726" rIns="72726" bIns="72726" anchor="b"/>
          <a:lstStyle>
            <a:lvl1pPr defTabSz="1419859">
              <a:defRPr sz="5504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Body Level One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" name="Presentation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Title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Subtitle"/>
          <p:cNvSpPr txBox="1"/>
          <p:nvPr>
            <p:ph type="body" sz="quarter" idx="21" hasCustomPrompt="1"/>
          </p:nvPr>
        </p:nvSpPr>
        <p:spPr>
          <a:xfrm>
            <a:off x="31293475" y="20219970"/>
            <a:ext cx="34949053" cy="1595940"/>
          </a:xfrm>
          <a:prstGeom prst="rect">
            <a:avLst/>
          </a:prstGeom>
        </p:spPr>
        <p:txBody>
          <a:bodyPr lIns="72726" tIns="72726" rIns="72726" bIns="72726"/>
          <a:lstStyle>
            <a:lvl1pPr defTabSz="1353819">
              <a:defRPr sz="8856"/>
            </a:lvl1pPr>
          </a:lstStyle>
          <a:p>
            <a:pPr/>
            <a:r>
              <a:t>Slide Subtitle</a:t>
            </a:r>
          </a:p>
        </p:txBody>
      </p:sp>
      <p:sp>
        <p:nvSpPr>
          <p:cNvPr id="100" name="Slide Title"/>
          <p:cNvSpPr txBox="1"/>
          <p:nvPr>
            <p:ph type="title" hasCustomPrompt="1"/>
          </p:nvPr>
        </p:nvSpPr>
        <p:spPr>
          <a:xfrm>
            <a:off x="31293475" y="17533135"/>
            <a:ext cx="34949053" cy="2686836"/>
          </a:xfrm>
          <a:prstGeom prst="rect">
            <a:avLst/>
          </a:prstGeom>
        </p:spPr>
        <p:txBody>
          <a:bodyPr anchor="t"/>
          <a:lstStyle>
            <a:lvl1pPr defTabSz="9753600">
              <a:defRPr spc="-395" sz="39600"/>
            </a:lvl1pPr>
          </a:lstStyle>
          <a:p>
            <a:pPr/>
            <a:r>
              <a:t>Slide 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Subtitle"/>
          <p:cNvSpPr txBox="1"/>
          <p:nvPr>
            <p:ph type="body" sz="quarter" idx="21" hasCustomPrompt="1"/>
          </p:nvPr>
        </p:nvSpPr>
        <p:spPr>
          <a:xfrm>
            <a:off x="31293475" y="20219970"/>
            <a:ext cx="34949053" cy="1595940"/>
          </a:xfrm>
          <a:prstGeom prst="rect">
            <a:avLst/>
          </a:prstGeom>
        </p:spPr>
        <p:txBody>
          <a:bodyPr lIns="72726" tIns="72726" rIns="72726" bIns="72726"/>
          <a:lstStyle>
            <a:lvl1pPr defTabSz="1353819">
              <a:defRPr sz="8856"/>
            </a:lvl1pPr>
          </a:lstStyle>
          <a:p>
            <a:pPr/>
            <a:r>
              <a:t>Agenda Subtitle</a:t>
            </a:r>
          </a:p>
        </p:txBody>
      </p:sp>
      <p:sp>
        <p:nvSpPr>
          <p:cNvPr id="109" name="Body Level One…"/>
          <p:cNvSpPr txBox="1"/>
          <p:nvPr>
            <p:ph type="body" sz="quarter" idx="1" hasCustomPrompt="1"/>
          </p:nvPr>
        </p:nvSpPr>
        <p:spPr>
          <a:xfrm>
            <a:off x="31293475" y="23281101"/>
            <a:ext cx="34949053" cy="13132756"/>
          </a:xfrm>
          <a:prstGeom prst="rect">
            <a:avLst/>
          </a:prstGeom>
        </p:spPr>
        <p:txBody>
          <a:bodyPr/>
          <a:lstStyle>
            <a:lvl1pPr defTabSz="1422400">
              <a:spcBef>
                <a:spcPts val="23900"/>
              </a:spcBef>
              <a:defRPr sz="19600">
                <a:latin typeface="Graphik Light"/>
                <a:ea typeface="Graphik Light"/>
                <a:cs typeface="Graphik Light"/>
                <a:sym typeface="Graphik Light"/>
              </a:defRPr>
            </a:lvl1pPr>
            <a:lvl2pPr defTabSz="1422400">
              <a:spcBef>
                <a:spcPts val="23900"/>
              </a:spcBef>
              <a:defRPr sz="19600">
                <a:latin typeface="Graphik Light"/>
                <a:ea typeface="Graphik Light"/>
                <a:cs typeface="Graphik Light"/>
                <a:sym typeface="Graphik Light"/>
              </a:defRPr>
            </a:lvl2pPr>
            <a:lvl3pPr defTabSz="1422400">
              <a:spcBef>
                <a:spcPts val="23900"/>
              </a:spcBef>
              <a:defRPr sz="19600">
                <a:latin typeface="Graphik Light"/>
                <a:ea typeface="Graphik Light"/>
                <a:cs typeface="Graphik Light"/>
                <a:sym typeface="Graphik Light"/>
              </a:defRPr>
            </a:lvl3pPr>
            <a:lvl4pPr defTabSz="1422400">
              <a:spcBef>
                <a:spcPts val="23900"/>
              </a:spcBef>
              <a:defRPr sz="19600">
                <a:latin typeface="Graphik Light"/>
                <a:ea typeface="Graphik Light"/>
                <a:cs typeface="Graphik Light"/>
                <a:sym typeface="Graphik Light"/>
              </a:defRPr>
            </a:lvl4pPr>
            <a:lvl5pPr defTabSz="1422400">
              <a:spcBef>
                <a:spcPts val="23900"/>
              </a:spcBef>
              <a:defRPr sz="19600">
                <a:latin typeface="Graphik Light"/>
                <a:ea typeface="Graphik Light"/>
                <a:cs typeface="Graphik Light"/>
                <a:sym typeface="Graphik Light"/>
              </a:defRPr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Agenda Title"/>
          <p:cNvSpPr txBox="1"/>
          <p:nvPr>
            <p:ph type="title" hasCustomPrompt="1"/>
          </p:nvPr>
        </p:nvSpPr>
        <p:spPr>
          <a:xfrm>
            <a:off x="31293475" y="17533135"/>
            <a:ext cx="34949053" cy="2686836"/>
          </a:xfrm>
          <a:prstGeom prst="rect">
            <a:avLst/>
          </a:prstGeom>
        </p:spPr>
        <p:txBody>
          <a:bodyPr anchor="t"/>
          <a:lstStyle>
            <a:lvl1pPr defTabSz="9753600">
              <a:defRPr spc="-395" sz="39600"/>
            </a:lvl1pPr>
          </a:lstStyle>
          <a:p>
            <a:pPr/>
            <a:r>
              <a:t>Agenda Title</a:t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quarter" idx="1" hasCustomPrompt="1"/>
          </p:nvPr>
        </p:nvSpPr>
        <p:spPr>
          <a:xfrm>
            <a:off x="31293475" y="23189629"/>
            <a:ext cx="34949053" cy="6504968"/>
          </a:xfrm>
          <a:prstGeom prst="rect">
            <a:avLst/>
          </a:prstGeom>
        </p:spPr>
        <p:txBody>
          <a:bodyPr anchor="ctr"/>
          <a:lstStyle>
            <a:lvl1pPr algn="ctr" defTabSz="9753600">
              <a:lnSpc>
                <a:spcPct val="90000"/>
              </a:lnSpc>
              <a:defRPr spc="-473" sz="47400"/>
            </a:lvl1pPr>
            <a:lvl2pPr algn="ctr" defTabSz="9753600">
              <a:lnSpc>
                <a:spcPct val="90000"/>
              </a:lnSpc>
              <a:defRPr spc="-473" sz="47400"/>
            </a:lvl2pPr>
            <a:lvl3pPr algn="ctr" defTabSz="9753600">
              <a:lnSpc>
                <a:spcPct val="90000"/>
              </a:lnSpc>
              <a:defRPr spc="-473" sz="47400"/>
            </a:lvl3pPr>
            <a:lvl4pPr algn="ctr" defTabSz="9753600">
              <a:lnSpc>
                <a:spcPct val="90000"/>
              </a:lnSpc>
              <a:defRPr spc="-473" sz="47400"/>
            </a:lvl4pPr>
            <a:lvl5pPr algn="ctr" defTabSz="9753600">
              <a:lnSpc>
                <a:spcPct val="90000"/>
              </a:lnSpc>
              <a:defRPr spc="-473" sz="47400"/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sz="quarter" idx="1" hasCustomPrompt="1"/>
          </p:nvPr>
        </p:nvSpPr>
        <p:spPr>
          <a:xfrm>
            <a:off x="31293475" y="18442215"/>
            <a:ext cx="34949053" cy="11696822"/>
          </a:xfrm>
          <a:prstGeom prst="rect">
            <a:avLst/>
          </a:prstGeom>
        </p:spPr>
        <p:txBody>
          <a:bodyPr anchor="b"/>
          <a:lstStyle>
            <a:lvl1pPr algn="ctr" defTabSz="9753600">
              <a:lnSpc>
                <a:spcPct val="90000"/>
              </a:lnSpc>
              <a:defRPr spc="-6980" sz="139600"/>
            </a:lvl1pPr>
            <a:lvl2pPr algn="ctr" defTabSz="9753600">
              <a:lnSpc>
                <a:spcPct val="90000"/>
              </a:lnSpc>
              <a:defRPr spc="-6980" sz="139600"/>
            </a:lvl2pPr>
            <a:lvl3pPr algn="ctr" defTabSz="9753600">
              <a:lnSpc>
                <a:spcPct val="90000"/>
              </a:lnSpc>
              <a:defRPr spc="-6980" sz="139600"/>
            </a:lvl3pPr>
            <a:lvl4pPr algn="ctr" defTabSz="9753600">
              <a:lnSpc>
                <a:spcPct val="90000"/>
              </a:lnSpc>
              <a:defRPr spc="-6980" sz="139600"/>
            </a:lvl4pPr>
            <a:lvl5pPr algn="ctr" defTabSz="9753600">
              <a:lnSpc>
                <a:spcPct val="90000"/>
              </a:lnSpc>
              <a:defRPr spc="-6980" sz="1396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31293475" y="29452174"/>
            <a:ext cx="34949053" cy="1717151"/>
          </a:xfrm>
          <a:prstGeom prst="rect">
            <a:avLst/>
          </a:prstGeom>
        </p:spPr>
        <p:txBody>
          <a:bodyPr lIns="72726" tIns="72726" rIns="72726" bIns="72726"/>
          <a:lstStyle>
            <a:lvl1pPr algn="ctr" defTabSz="1452879">
              <a:lnSpc>
                <a:spcPct val="90000"/>
              </a:lnSpc>
              <a:defRPr spc="-95" sz="9504"/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38061065" y="31734974"/>
            <a:ext cx="21838109" cy="1111098"/>
          </a:xfrm>
          <a:prstGeom prst="rect">
            <a:avLst/>
          </a:prstGeom>
        </p:spPr>
        <p:txBody>
          <a:bodyPr lIns="72726" tIns="72726" rIns="72726" bIns="72726"/>
          <a:lstStyle>
            <a:lvl1pPr defTabSz="1353819">
              <a:defRPr sz="574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quarter" idx="1" hasCustomPrompt="1"/>
          </p:nvPr>
        </p:nvSpPr>
        <p:spPr>
          <a:xfrm>
            <a:off x="37636828" y="23149225"/>
            <a:ext cx="22262344" cy="7050417"/>
          </a:xfrm>
          <a:prstGeom prst="rect">
            <a:avLst/>
          </a:prstGeom>
        </p:spPr>
        <p:txBody>
          <a:bodyPr anchor="b"/>
          <a:lstStyle>
            <a:lvl1pPr marL="1016000" indent="-1016000" defTabSz="9753600">
              <a:lnSpc>
                <a:spcPct val="90000"/>
              </a:lnSpc>
              <a:defRPr spc="-367" sz="36800"/>
            </a:lvl1pPr>
            <a:lvl2pPr marL="1016000" indent="-558800" defTabSz="9753600">
              <a:lnSpc>
                <a:spcPct val="90000"/>
              </a:lnSpc>
              <a:defRPr spc="-367" sz="36800"/>
            </a:lvl2pPr>
            <a:lvl3pPr marL="1016000" indent="-101600" defTabSz="9753600">
              <a:lnSpc>
                <a:spcPct val="90000"/>
              </a:lnSpc>
              <a:defRPr spc="-367" sz="36800"/>
            </a:lvl3pPr>
            <a:lvl4pPr marL="1016000" indent="355600" defTabSz="9753600">
              <a:lnSpc>
                <a:spcPct val="90000"/>
              </a:lnSpc>
              <a:defRPr spc="-367" sz="36800"/>
            </a:lvl4pPr>
            <a:lvl5pPr marL="1016000" indent="812800" defTabSz="9753600">
              <a:lnSpc>
                <a:spcPct val="90000"/>
              </a:lnSpc>
              <a:defRPr spc="-367" sz="36800"/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lose-up of a curved, white, layered pattern"/>
          <p:cNvSpPr/>
          <p:nvPr>
            <p:ph type="pic" sz="quarter" idx="21"/>
          </p:nvPr>
        </p:nvSpPr>
        <p:spPr>
          <a:xfrm>
            <a:off x="31374283" y="21634093"/>
            <a:ext cx="11595813" cy="1159581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Close-up of a layered pattern of grey stone"/>
          <p:cNvSpPr/>
          <p:nvPr>
            <p:ph type="pic" sz="quarter" idx="22"/>
          </p:nvPr>
        </p:nvSpPr>
        <p:spPr>
          <a:xfrm>
            <a:off x="41071127" y="22300750"/>
            <a:ext cx="15393743" cy="1026249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Close-up of a white ribbed pattern"/>
          <p:cNvSpPr/>
          <p:nvPr>
            <p:ph type="pic" sz="quarter" idx="23"/>
          </p:nvPr>
        </p:nvSpPr>
        <p:spPr>
          <a:xfrm>
            <a:off x="52633271" y="22300750"/>
            <a:ext cx="15393743" cy="1027148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Angular, futuristic, white corridor with shadows"/>
          <p:cNvSpPr/>
          <p:nvPr>
            <p:ph type="pic" sz="quarter" idx="21"/>
          </p:nvPr>
        </p:nvSpPr>
        <p:spPr>
          <a:xfrm>
            <a:off x="29374306" y="14502871"/>
            <a:ext cx="38787382" cy="2585825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uturistic, curved, white structure"/>
          <p:cNvSpPr/>
          <p:nvPr>
            <p:ph type="pic" sz="half" idx="21"/>
          </p:nvPr>
        </p:nvSpPr>
        <p:spPr>
          <a:xfrm>
            <a:off x="29374306" y="7937298"/>
            <a:ext cx="43251975" cy="3243898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Author and Date"/>
          <p:cNvSpPr txBox="1"/>
          <p:nvPr>
            <p:ph type="body" sz="quarter" idx="22" hasCustomPrompt="1"/>
          </p:nvPr>
        </p:nvSpPr>
        <p:spPr>
          <a:xfrm>
            <a:off x="31293475" y="36037952"/>
            <a:ext cx="34949053" cy="1050493"/>
          </a:xfrm>
          <a:prstGeom prst="rect">
            <a:avLst/>
          </a:prstGeom>
        </p:spPr>
        <p:txBody>
          <a:bodyPr lIns="72726" tIns="72726" rIns="72726" bIns="72726" anchor="b"/>
          <a:lstStyle>
            <a:lvl1pPr defTabSz="1419859">
              <a:defRPr sz="5504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Presentation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Title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lose-up of a curved, white, layered pattern"/>
          <p:cNvSpPr/>
          <p:nvPr>
            <p:ph type="pic" sz="quarter" idx="21"/>
          </p:nvPr>
        </p:nvSpPr>
        <p:spPr>
          <a:xfrm>
            <a:off x="47778113" y="16523048"/>
            <a:ext cx="21817903" cy="2181790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31293475" y="18644234"/>
            <a:ext cx="15555360" cy="9356873"/>
          </a:xfrm>
          <a:prstGeom prst="rect">
            <a:avLst/>
          </a:prstGeom>
        </p:spPr>
        <p:txBody>
          <a:bodyPr/>
          <a:lstStyle>
            <a:lvl1pPr defTabSz="9753600">
              <a:defRPr spc="-395" sz="39600"/>
            </a:lvl1pPr>
          </a:lstStyle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31293475" y="27896638"/>
            <a:ext cx="15555360" cy="8566541"/>
          </a:xfrm>
          <a:prstGeom prst="rect">
            <a:avLst/>
          </a:prstGeom>
        </p:spPr>
        <p:txBody>
          <a:bodyPr/>
          <a:lstStyle/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Subtitle"/>
          <p:cNvSpPr txBox="1"/>
          <p:nvPr>
            <p:ph type="body" sz="quarter" idx="21" hasCustomPrompt="1"/>
          </p:nvPr>
        </p:nvSpPr>
        <p:spPr>
          <a:xfrm>
            <a:off x="31293475" y="20219970"/>
            <a:ext cx="34949053" cy="1595940"/>
          </a:xfrm>
          <a:prstGeom prst="rect">
            <a:avLst/>
          </a:prstGeom>
        </p:spPr>
        <p:txBody>
          <a:bodyPr lIns="72726" tIns="72726" rIns="72726" bIns="72726"/>
          <a:lstStyle>
            <a:lvl1pPr defTabSz="1353819">
              <a:defRPr sz="8856"/>
            </a:lvl1pPr>
          </a:lstStyle>
          <a:p>
            <a:pPr/>
            <a:r>
              <a:t>Slide Subtitle</a:t>
            </a:r>
          </a:p>
        </p:txBody>
      </p:sp>
      <p:sp>
        <p:nvSpPr>
          <p:cNvPr id="43" name="Slide Title"/>
          <p:cNvSpPr txBox="1"/>
          <p:nvPr>
            <p:ph type="title" hasCustomPrompt="1"/>
          </p:nvPr>
        </p:nvSpPr>
        <p:spPr>
          <a:xfrm>
            <a:off x="31293475" y="17533135"/>
            <a:ext cx="34949053" cy="2686836"/>
          </a:xfrm>
          <a:prstGeom prst="rect">
            <a:avLst/>
          </a:prstGeom>
        </p:spPr>
        <p:txBody>
          <a:bodyPr anchor="t"/>
          <a:lstStyle>
            <a:lvl1pPr defTabSz="9753600">
              <a:defRPr spc="-395" sz="39600"/>
            </a:lvl1pPr>
          </a:lstStyle>
          <a:p>
            <a:pPr/>
            <a:r>
              <a:t>Slide Title</a:t>
            </a:r>
          </a:p>
        </p:txBody>
      </p:sp>
      <p:sp>
        <p:nvSpPr>
          <p:cNvPr id="44" name="Body Level One…"/>
          <p:cNvSpPr txBox="1"/>
          <p:nvPr>
            <p:ph type="body" sz="quarter" idx="1" hasCustomPrompt="1"/>
          </p:nvPr>
        </p:nvSpPr>
        <p:spPr>
          <a:xfrm>
            <a:off x="31293475" y="23281101"/>
            <a:ext cx="34949053" cy="13132756"/>
          </a:xfrm>
          <a:prstGeom prst="rect">
            <a:avLst/>
          </a:prstGeom>
        </p:spPr>
        <p:txBody>
          <a:bodyPr/>
          <a:lstStyle>
            <a:lvl1pPr marL="17830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1pPr>
            <a:lvl2pPr marL="22402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2pPr>
            <a:lvl3pPr marL="26974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3pPr>
            <a:lvl4pPr marL="31546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4pPr>
            <a:lvl5pPr marL="36118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sz="quarter" idx="1" hasCustomPrompt="1"/>
          </p:nvPr>
        </p:nvSpPr>
        <p:spPr>
          <a:xfrm>
            <a:off x="31293475" y="23281101"/>
            <a:ext cx="34949053" cy="13132756"/>
          </a:xfrm>
          <a:prstGeom prst="rect">
            <a:avLst/>
          </a:prstGeom>
        </p:spPr>
        <p:txBody>
          <a:bodyPr/>
          <a:lstStyle>
            <a:lvl1pPr marL="17830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1pPr>
            <a:lvl2pPr marL="22402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2pPr>
            <a:lvl3pPr marL="26974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3pPr>
            <a:lvl4pPr marL="31546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4pPr>
            <a:lvl5pPr marL="36118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lose-up of the edge of white curved stone"/>
          <p:cNvSpPr/>
          <p:nvPr>
            <p:ph type="pic" sz="quarter" idx="21"/>
          </p:nvPr>
        </p:nvSpPr>
        <p:spPr>
          <a:xfrm>
            <a:off x="49071023" y="14603880"/>
            <a:ext cx="19252282" cy="2567423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Slide Subtitle"/>
          <p:cNvSpPr txBox="1"/>
          <p:nvPr>
            <p:ph type="body" sz="quarter" idx="22" hasCustomPrompt="1"/>
          </p:nvPr>
        </p:nvSpPr>
        <p:spPr>
          <a:xfrm>
            <a:off x="31293475" y="20219970"/>
            <a:ext cx="15555360" cy="1595940"/>
          </a:xfrm>
          <a:prstGeom prst="rect">
            <a:avLst/>
          </a:prstGeom>
        </p:spPr>
        <p:txBody>
          <a:bodyPr lIns="72726" tIns="72726" rIns="72726" bIns="72726"/>
          <a:lstStyle>
            <a:lvl1pPr defTabSz="1353819">
              <a:defRPr sz="8856"/>
            </a:lvl1pPr>
          </a:lstStyle>
          <a:p>
            <a:pPr/>
            <a:r>
              <a:t>Slide Subtitle</a:t>
            </a:r>
          </a:p>
        </p:txBody>
      </p:sp>
      <p:sp>
        <p:nvSpPr>
          <p:cNvPr id="62" name="Slide Title"/>
          <p:cNvSpPr txBox="1"/>
          <p:nvPr>
            <p:ph type="title" hasCustomPrompt="1"/>
          </p:nvPr>
        </p:nvSpPr>
        <p:spPr>
          <a:xfrm>
            <a:off x="31293475" y="17533135"/>
            <a:ext cx="15555360" cy="2686836"/>
          </a:xfrm>
          <a:prstGeom prst="rect">
            <a:avLst/>
          </a:prstGeom>
        </p:spPr>
        <p:txBody>
          <a:bodyPr anchor="t"/>
          <a:lstStyle>
            <a:lvl1pPr defTabSz="9753600">
              <a:defRPr spc="-395" sz="39600"/>
            </a:lvl1pPr>
          </a:lstStyle>
          <a:p>
            <a:pPr/>
            <a:r>
              <a:t>Slide Title</a:t>
            </a:r>
          </a:p>
        </p:txBody>
      </p:sp>
      <p:sp>
        <p:nvSpPr>
          <p:cNvPr id="63" name="Body Level One…"/>
          <p:cNvSpPr txBox="1"/>
          <p:nvPr>
            <p:ph type="body" sz="quarter" idx="1" hasCustomPrompt="1"/>
          </p:nvPr>
        </p:nvSpPr>
        <p:spPr>
          <a:xfrm>
            <a:off x="31293475" y="23281101"/>
            <a:ext cx="15555360" cy="13132756"/>
          </a:xfrm>
          <a:prstGeom prst="rect">
            <a:avLst/>
          </a:prstGeom>
        </p:spPr>
        <p:txBody>
          <a:bodyPr/>
          <a:lstStyle>
            <a:lvl1pPr marL="17830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1pPr>
            <a:lvl2pPr marL="22402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2pPr>
            <a:lvl3pPr marL="26974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3pPr>
            <a:lvl4pPr marL="31546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4pPr>
            <a:lvl5pPr marL="36118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/>
          <p:nvPr>
            <p:ph type="body" sz="quarter" idx="21" hasCustomPrompt="1"/>
          </p:nvPr>
        </p:nvSpPr>
        <p:spPr>
          <a:xfrm>
            <a:off x="31293475" y="20219970"/>
            <a:ext cx="34949053" cy="1595940"/>
          </a:xfrm>
          <a:prstGeom prst="rect">
            <a:avLst/>
          </a:prstGeom>
        </p:spPr>
        <p:txBody>
          <a:bodyPr lIns="72726" tIns="72726" rIns="72726" bIns="72726"/>
          <a:lstStyle>
            <a:lvl1pPr defTabSz="1353819">
              <a:defRPr sz="8856"/>
            </a:lvl1pPr>
          </a:lstStyle>
          <a:p>
            <a:pPr/>
            <a:r>
              <a:t>Slide Subtitle</a:t>
            </a:r>
          </a:p>
        </p:txBody>
      </p:sp>
      <p:sp>
        <p:nvSpPr>
          <p:cNvPr id="72" name="Slide Title"/>
          <p:cNvSpPr txBox="1"/>
          <p:nvPr>
            <p:ph type="title" hasCustomPrompt="1"/>
          </p:nvPr>
        </p:nvSpPr>
        <p:spPr>
          <a:xfrm>
            <a:off x="31293475" y="17533135"/>
            <a:ext cx="34949053" cy="2686836"/>
          </a:xfrm>
          <a:prstGeom prst="rect">
            <a:avLst/>
          </a:prstGeom>
        </p:spPr>
        <p:txBody>
          <a:bodyPr anchor="t"/>
          <a:lstStyle>
            <a:lvl1pPr defTabSz="9753600">
              <a:defRPr spc="-395" sz="39600"/>
            </a:lvl1pPr>
          </a:lstStyle>
          <a:p>
            <a:pPr/>
            <a:r>
              <a:t>Slide Title</a:t>
            </a:r>
          </a:p>
        </p:txBody>
      </p:sp>
      <p:sp>
        <p:nvSpPr>
          <p:cNvPr id="73" name="Body Level One…"/>
          <p:cNvSpPr txBox="1"/>
          <p:nvPr>
            <p:ph type="body" sz="quarter" idx="1" hasCustomPrompt="1"/>
          </p:nvPr>
        </p:nvSpPr>
        <p:spPr>
          <a:xfrm>
            <a:off x="31293475" y="23281101"/>
            <a:ext cx="15555360" cy="13132756"/>
          </a:xfrm>
          <a:prstGeom prst="rect">
            <a:avLst/>
          </a:prstGeom>
        </p:spPr>
        <p:txBody>
          <a:bodyPr/>
          <a:lstStyle>
            <a:lvl1pPr marL="17830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1pPr>
            <a:lvl2pPr marL="22402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2pPr>
            <a:lvl3pPr marL="26974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3pPr>
            <a:lvl4pPr marL="31546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4pPr>
            <a:lvl5pPr marL="36118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/>
          <p:nvPr>
            <p:ph type="body" sz="quarter" idx="21" hasCustomPrompt="1"/>
          </p:nvPr>
        </p:nvSpPr>
        <p:spPr>
          <a:xfrm>
            <a:off x="31293475" y="20219970"/>
            <a:ext cx="15555360" cy="1595940"/>
          </a:xfrm>
          <a:prstGeom prst="rect">
            <a:avLst/>
          </a:prstGeom>
        </p:spPr>
        <p:txBody>
          <a:bodyPr lIns="72726" tIns="72726" rIns="72726" bIns="72726"/>
          <a:lstStyle>
            <a:lvl1pPr defTabSz="1353819">
              <a:defRPr sz="8856"/>
            </a:lvl1pPr>
          </a:lstStyle>
          <a:p>
            <a:pPr/>
            <a:r>
              <a:t>Slide Subtitle</a:t>
            </a:r>
          </a:p>
        </p:txBody>
      </p:sp>
      <p:sp>
        <p:nvSpPr>
          <p:cNvPr id="82" name="Slide Title"/>
          <p:cNvSpPr txBox="1"/>
          <p:nvPr>
            <p:ph type="title" hasCustomPrompt="1"/>
          </p:nvPr>
        </p:nvSpPr>
        <p:spPr>
          <a:xfrm>
            <a:off x="31293475" y="17533135"/>
            <a:ext cx="15555360" cy="2686836"/>
          </a:xfrm>
          <a:prstGeom prst="rect">
            <a:avLst/>
          </a:prstGeom>
        </p:spPr>
        <p:txBody>
          <a:bodyPr anchor="t"/>
          <a:lstStyle>
            <a:lvl1pPr defTabSz="9753600">
              <a:defRPr spc="-395" sz="39600"/>
            </a:lvl1pPr>
          </a:lstStyle>
          <a:p>
            <a:pPr/>
            <a:r>
              <a:t>Slide Title</a:t>
            </a:r>
          </a:p>
        </p:txBody>
      </p:sp>
      <p:sp>
        <p:nvSpPr>
          <p:cNvPr id="83" name="Body Level One…"/>
          <p:cNvSpPr txBox="1"/>
          <p:nvPr>
            <p:ph type="body" sz="quarter" idx="1" hasCustomPrompt="1"/>
          </p:nvPr>
        </p:nvSpPr>
        <p:spPr>
          <a:xfrm>
            <a:off x="31293475" y="23281101"/>
            <a:ext cx="15555360" cy="13132756"/>
          </a:xfrm>
          <a:prstGeom prst="rect">
            <a:avLst/>
          </a:prstGeom>
        </p:spPr>
        <p:txBody>
          <a:bodyPr/>
          <a:lstStyle>
            <a:lvl1pPr marL="17830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1pPr>
            <a:lvl2pPr marL="22402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2pPr>
            <a:lvl3pPr marL="26974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3pPr>
            <a:lvl4pPr marL="31546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4pPr>
            <a:lvl5pPr marL="3611879" indent="-1783079" defTabSz="1422400">
              <a:spcBef>
                <a:spcPts val="18800"/>
              </a:spcBef>
              <a:buSzPct val="100000"/>
              <a:buChar char="•"/>
              <a:defRPr sz="15600">
                <a:latin typeface="Graphik Light"/>
                <a:ea typeface="Graphik Light"/>
                <a:cs typeface="Graphik Light"/>
                <a:sym typeface="Graphik Light"/>
              </a:defRPr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31293469" y="22745191"/>
            <a:ext cx="34949056" cy="7393845"/>
          </a:xfrm>
          <a:prstGeom prst="rect">
            <a:avLst/>
          </a:prstGeom>
        </p:spPr>
        <p:txBody>
          <a:bodyPr anchor="ctr"/>
          <a:lstStyle>
            <a:lvl1pPr defTabSz="9753600"/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 hasCustomPrompt="1"/>
          </p:nvPr>
        </p:nvSpPr>
        <p:spPr>
          <a:xfrm>
            <a:off x="31293475" y="28219868"/>
            <a:ext cx="34949053" cy="319187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>
            <a:normAutofit fontScale="100000" lnSpcReduction="0"/>
          </a:bodyPr>
          <a:lstStyle/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Presentation Title"/>
          <p:cNvSpPr txBox="1"/>
          <p:nvPr>
            <p:ph type="title" hasCustomPrompt="1"/>
          </p:nvPr>
        </p:nvSpPr>
        <p:spPr>
          <a:xfrm>
            <a:off x="31293475" y="20684611"/>
            <a:ext cx="34949056" cy="739384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 anchor="b">
            <a:normAutofit fontScale="100000" lnSpcReduction="0"/>
          </a:bodyPr>
          <a:lstStyle/>
          <a:p>
            <a:pPr/>
            <a:r>
              <a:t>Presentation Title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6250023" y="35576436"/>
            <a:ext cx="1216731" cy="1447364"/>
          </a:xfrm>
          <a:prstGeom prst="rect">
            <a:avLst/>
          </a:prstGeom>
          <a:ln w="3175">
            <a:miter lim="400000"/>
          </a:ln>
        </p:spPr>
        <p:txBody>
          <a:bodyPr wrap="none" lIns="80807" tIns="80807" rIns="80807" bIns="80807" anchor="b">
            <a:spAutoFit/>
          </a:bodyPr>
          <a:lstStyle>
            <a:lvl1pPr algn="r" defTabSz="2336800">
              <a:spcBef>
                <a:spcPts val="0"/>
              </a:spcBef>
              <a:defRPr sz="76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l" defTabSz="1422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73" strike="noStrike" sz="474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457200" algn="l" defTabSz="1422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73" strike="noStrike" sz="474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914400" algn="l" defTabSz="1422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73" strike="noStrike" sz="474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1371600" algn="l" defTabSz="1422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73" strike="noStrike" sz="474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828800" algn="l" defTabSz="1422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73" strike="noStrike" sz="474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2286000" algn="l" defTabSz="1422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73" strike="noStrike" sz="474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2743200" algn="l" defTabSz="1422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73" strike="noStrike" sz="474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3200400" algn="l" defTabSz="1422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73" strike="noStrike" sz="474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3657600" algn="l" defTabSz="1422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73" strike="noStrike" sz="474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9pPr>
    </p:titleStyle>
    <p:bodyStyle>
      <a:lvl1pPr marL="0" marR="0" indent="0" algn="l" defTabSz="33019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6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457200" algn="l" defTabSz="33019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6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914400" algn="l" defTabSz="33019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6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1371600" algn="l" defTabSz="33019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6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828800" algn="l" defTabSz="33019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6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2286000" algn="l" defTabSz="33019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6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2743200" algn="l" defTabSz="33019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6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3200400" algn="l" defTabSz="33019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6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3657600" algn="l" defTabSz="33019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600" u="none">
          <a:solidFill>
            <a:schemeClr val="accent1">
              <a:satOff val="-9155"/>
              <a:lumOff val="-32673"/>
            </a:schemeClr>
          </a:solidFill>
          <a:uFillTx/>
          <a:latin typeface="+mn-lt"/>
          <a:ea typeface="+mn-ea"/>
          <a:cs typeface="+mn-cs"/>
          <a:sym typeface="Produkt Extralight"/>
        </a:defRPr>
      </a:lvl9pPr>
    </p:bodyStyle>
    <p:otherStyle>
      <a:lvl1pPr marL="0" marR="0" indent="0" algn="r" defTabSz="2336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r" defTabSz="2336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r" defTabSz="2336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r" defTabSz="2336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r" defTabSz="2336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r" defTabSz="2336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r" defTabSz="2336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r" defTabSz="2336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r" defTabSz="2336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2.tif"/><Relationship Id="rId5" Type="http://schemas.openxmlformats.org/officeDocument/2006/relationships/image" Target="../media/image3.tif"/><Relationship Id="rId6" Type="http://schemas.openxmlformats.org/officeDocument/2006/relationships/image" Target="../media/image4.tif"/><Relationship Id="rId7" Type="http://schemas.openxmlformats.org/officeDocument/2006/relationships/image" Target="../media/image2.png"/><Relationship Id="rId8" Type="http://schemas.openxmlformats.org/officeDocument/2006/relationships/image" Target="../media/image5.tif"/><Relationship Id="rId9" Type="http://schemas.openxmlformats.org/officeDocument/2006/relationships/image" Target="../media/image6.tif"/><Relationship Id="rId10" Type="http://schemas.openxmlformats.org/officeDocument/2006/relationships/image" Target="../media/image7.tif"/><Relationship Id="rId11" Type="http://schemas.openxmlformats.org/officeDocument/2006/relationships/image" Target="../media/image8.tif"/><Relationship Id="rId12" Type="http://schemas.openxmlformats.org/officeDocument/2006/relationships/image" Target="../media/image3.png"/><Relationship Id="rId13" Type="http://schemas.openxmlformats.org/officeDocument/2006/relationships/image" Target="../media/image4.png"/><Relationship Id="rId14" Type="http://schemas.openxmlformats.org/officeDocument/2006/relationships/image" Target="../media/image5.png"/><Relationship Id="rId15" Type="http://schemas.openxmlformats.org/officeDocument/2006/relationships/image" Target="../media/image6.png"/><Relationship Id="rId16" Type="http://schemas.openxmlformats.org/officeDocument/2006/relationships/image" Target="../media/image7.png"/><Relationship Id="rId17" Type="http://schemas.openxmlformats.org/officeDocument/2006/relationships/image" Target="../media/image9.tif"/><Relationship Id="rId18" Type="http://schemas.openxmlformats.org/officeDocument/2006/relationships/image" Target="../media/image10.tif"/><Relationship Id="rId19" Type="http://schemas.openxmlformats.org/officeDocument/2006/relationships/image" Target="../media/image8.png"/><Relationship Id="rId20" Type="http://schemas.openxmlformats.org/officeDocument/2006/relationships/image" Target="../media/image11.tif"/><Relationship Id="rId21" Type="http://schemas.openxmlformats.org/officeDocument/2006/relationships/image" Target="../media/image12.tif"/><Relationship Id="rId22" Type="http://schemas.openxmlformats.org/officeDocument/2006/relationships/image" Target="../media/image13.tif"/><Relationship Id="rId23" Type="http://schemas.openxmlformats.org/officeDocument/2006/relationships/image" Target="../media/image14.tif"/><Relationship Id="rId24" Type="http://schemas.openxmlformats.org/officeDocument/2006/relationships/image" Target="../media/image15.tif"/><Relationship Id="rId25" Type="http://schemas.openxmlformats.org/officeDocument/2006/relationships/image" Target="../media/image16.tif"/><Relationship Id="rId26" Type="http://schemas.openxmlformats.org/officeDocument/2006/relationships/image" Target="../media/image17.tif"/><Relationship Id="rId27" Type="http://schemas.openxmlformats.org/officeDocument/2006/relationships/image" Target="../media/image18.tif"/><Relationship Id="rId28" Type="http://schemas.openxmlformats.org/officeDocument/2006/relationships/image" Target="../media/image19.tif"/><Relationship Id="rId29" Type="http://schemas.openxmlformats.org/officeDocument/2006/relationships/image" Target="../media/image20.tif"/><Relationship Id="rId30" Type="http://schemas.openxmlformats.org/officeDocument/2006/relationships/image" Target="../media/image21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ounded Rectangle"/>
          <p:cNvSpPr/>
          <p:nvPr/>
        </p:nvSpPr>
        <p:spPr>
          <a:xfrm>
            <a:off x="730250" y="5172703"/>
            <a:ext cx="96075500" cy="9410692"/>
          </a:xfrm>
          <a:prstGeom prst="roundRect">
            <a:avLst>
              <a:gd name="adj" fmla="val 3274"/>
            </a:avLst>
          </a:prstGeom>
          <a:solidFill>
            <a:schemeClr val="accent1">
              <a:hueOff val="-181383"/>
              <a:satOff val="15108"/>
              <a:lumOff val="14987"/>
              <a:alpha val="10373"/>
            </a:schemeClr>
          </a:soli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000000"/>
                </a:solidFill>
              </a:defRPr>
            </a:pPr>
          </a:p>
        </p:txBody>
      </p:sp>
      <p:sp>
        <p:nvSpPr>
          <p:cNvPr id="172" name="Rounded Rectangle"/>
          <p:cNvSpPr/>
          <p:nvPr/>
        </p:nvSpPr>
        <p:spPr>
          <a:xfrm>
            <a:off x="730250" y="14920163"/>
            <a:ext cx="96075500" cy="5929692"/>
          </a:xfrm>
          <a:prstGeom prst="roundRect">
            <a:avLst>
              <a:gd name="adj" fmla="val 5196"/>
            </a:avLst>
          </a:prstGeom>
          <a:solidFill>
            <a:schemeClr val="accent1">
              <a:hueOff val="-181383"/>
              <a:satOff val="15108"/>
              <a:lumOff val="14987"/>
              <a:alpha val="10373"/>
            </a:schemeClr>
          </a:soli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000000"/>
                </a:solidFill>
              </a:defRPr>
            </a:pPr>
          </a:p>
        </p:txBody>
      </p:sp>
      <p:sp>
        <p:nvSpPr>
          <p:cNvPr id="173" name="Rounded Rectangle"/>
          <p:cNvSpPr/>
          <p:nvPr/>
        </p:nvSpPr>
        <p:spPr>
          <a:xfrm>
            <a:off x="730250" y="47849392"/>
            <a:ext cx="96075500" cy="4558927"/>
          </a:xfrm>
          <a:prstGeom prst="roundRect">
            <a:avLst>
              <a:gd name="adj" fmla="val 6763"/>
            </a:avLst>
          </a:prstGeom>
          <a:solidFill>
            <a:schemeClr val="accent1">
              <a:hueOff val="-181383"/>
              <a:satOff val="15108"/>
              <a:lumOff val="14987"/>
              <a:alpha val="44836"/>
            </a:schemeClr>
          </a:soli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000000"/>
                </a:solidFill>
              </a:defRPr>
            </a:pPr>
          </a:p>
        </p:txBody>
      </p:sp>
      <p:sp>
        <p:nvSpPr>
          <p:cNvPr id="174" name="Rounded Rectangle"/>
          <p:cNvSpPr/>
          <p:nvPr/>
        </p:nvSpPr>
        <p:spPr>
          <a:xfrm>
            <a:off x="730250" y="38967522"/>
            <a:ext cx="96075500" cy="8729568"/>
          </a:xfrm>
          <a:prstGeom prst="roundRect">
            <a:avLst>
              <a:gd name="adj" fmla="val 3525"/>
            </a:avLst>
          </a:prstGeom>
          <a:solidFill>
            <a:schemeClr val="accent1">
              <a:hueOff val="-181383"/>
              <a:satOff val="15108"/>
              <a:lumOff val="14987"/>
              <a:alpha val="40231"/>
            </a:schemeClr>
          </a:soli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000000"/>
                </a:solidFill>
              </a:defRPr>
            </a:pPr>
          </a:p>
        </p:txBody>
      </p:sp>
      <p:sp>
        <p:nvSpPr>
          <p:cNvPr id="175" name="Rounded Rectangle"/>
          <p:cNvSpPr/>
          <p:nvPr/>
        </p:nvSpPr>
        <p:spPr>
          <a:xfrm>
            <a:off x="730250" y="33490594"/>
            <a:ext cx="96075500" cy="5299223"/>
          </a:xfrm>
          <a:prstGeom prst="roundRect">
            <a:avLst>
              <a:gd name="adj" fmla="val 5872"/>
            </a:avLst>
          </a:prstGeom>
          <a:solidFill>
            <a:schemeClr val="accent1">
              <a:hueOff val="-181383"/>
              <a:satOff val="15108"/>
              <a:lumOff val="14987"/>
              <a:alpha val="30181"/>
            </a:schemeClr>
          </a:soli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000000"/>
                </a:solidFill>
              </a:defRPr>
            </a:pPr>
          </a:p>
        </p:txBody>
      </p:sp>
      <p:sp>
        <p:nvSpPr>
          <p:cNvPr id="176" name="Rounded Rectangle"/>
          <p:cNvSpPr/>
          <p:nvPr/>
        </p:nvSpPr>
        <p:spPr>
          <a:xfrm>
            <a:off x="730250" y="27486982"/>
            <a:ext cx="96075500" cy="5832721"/>
          </a:xfrm>
          <a:prstGeom prst="roundRect">
            <a:avLst>
              <a:gd name="adj" fmla="val 5335"/>
            </a:avLst>
          </a:prstGeom>
          <a:solidFill>
            <a:schemeClr val="accent1">
              <a:hueOff val="-181383"/>
              <a:satOff val="15108"/>
              <a:lumOff val="14987"/>
              <a:alpha val="19510"/>
            </a:schemeClr>
          </a:soli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000000"/>
                </a:solidFill>
              </a:defRPr>
            </a:pPr>
          </a:p>
        </p:txBody>
      </p:sp>
      <p:sp>
        <p:nvSpPr>
          <p:cNvPr id="177" name="Rounded Rectangle"/>
          <p:cNvSpPr/>
          <p:nvPr/>
        </p:nvSpPr>
        <p:spPr>
          <a:xfrm>
            <a:off x="730250" y="21055627"/>
            <a:ext cx="96075500" cy="6233007"/>
          </a:xfrm>
          <a:prstGeom prst="roundRect">
            <a:avLst>
              <a:gd name="adj" fmla="val 4943"/>
            </a:avLst>
          </a:prstGeom>
          <a:solidFill>
            <a:schemeClr val="accent1">
              <a:hueOff val="-181383"/>
              <a:satOff val="15108"/>
              <a:lumOff val="14987"/>
              <a:alpha val="10373"/>
            </a:schemeClr>
          </a:soli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000000"/>
                </a:solidFill>
              </a:defRPr>
            </a:pPr>
          </a:p>
        </p:txBody>
      </p:sp>
      <p:grpSp>
        <p:nvGrpSpPr>
          <p:cNvPr id="185" name="Group"/>
          <p:cNvGrpSpPr/>
          <p:nvPr/>
        </p:nvGrpSpPr>
        <p:grpSpPr>
          <a:xfrm>
            <a:off x="64470638" y="15208730"/>
            <a:ext cx="19887209" cy="32097642"/>
            <a:chOff x="0" y="0"/>
            <a:chExt cx="19887207" cy="32097640"/>
          </a:xfrm>
        </p:grpSpPr>
        <p:sp>
          <p:nvSpPr>
            <p:cNvPr id="178" name="Rectangle"/>
            <p:cNvSpPr/>
            <p:nvPr/>
          </p:nvSpPr>
          <p:spPr>
            <a:xfrm>
              <a:off x="3328308" y="961163"/>
              <a:ext cx="13230601" cy="29207530"/>
            </a:xfrm>
            <a:prstGeom prst="rect">
              <a:avLst/>
            </a:pr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28774" tIns="28774" rIns="28774" bIns="28774" numCol="1" anchor="ctr">
              <a:noAutofit/>
            </a:bodyPr>
            <a:lstStyle/>
            <a:p>
              <a:pPr marL="65501" marR="65501" defTabSz="1468029">
                <a:spcBef>
                  <a:spcPts val="0"/>
                </a:spcBef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79" name="Rectangle"/>
            <p:cNvSpPr/>
            <p:nvPr/>
          </p:nvSpPr>
          <p:spPr>
            <a:xfrm>
              <a:off x="0" y="30047818"/>
              <a:ext cx="19887208" cy="2049823"/>
            </a:xfrm>
            <a:prstGeom prst="rect">
              <a:avLst/>
            </a:pr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28774" tIns="28774" rIns="28774" bIns="28774" numCol="1" anchor="ctr">
              <a:noAutofit/>
            </a:bodyPr>
            <a:lstStyle/>
            <a:p>
              <a:pPr marL="65501" marR="65501" defTabSz="1468029">
                <a:spcBef>
                  <a:spcPts val="0"/>
                </a:spcBef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80" name="Rectangle"/>
            <p:cNvSpPr/>
            <p:nvPr/>
          </p:nvSpPr>
          <p:spPr>
            <a:xfrm>
              <a:off x="0" y="0"/>
              <a:ext cx="19887208" cy="2049823"/>
            </a:xfrm>
            <a:prstGeom prst="rect">
              <a:avLst/>
            </a:pr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28774" tIns="28774" rIns="28774" bIns="28774" numCol="1" anchor="ctr">
              <a:noAutofit/>
            </a:bodyPr>
            <a:lstStyle/>
            <a:p>
              <a:pPr marL="65501" marR="65501" defTabSz="1468029">
                <a:spcBef>
                  <a:spcPts val="0"/>
                </a:spcBef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81" name="Triangle"/>
            <p:cNvSpPr/>
            <p:nvPr/>
          </p:nvSpPr>
          <p:spPr>
            <a:xfrm>
              <a:off x="15963022" y="26617293"/>
              <a:ext cx="3668879" cy="420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2" name="Triangle"/>
            <p:cNvSpPr/>
            <p:nvPr/>
          </p:nvSpPr>
          <p:spPr>
            <a:xfrm flipH="1">
              <a:off x="689438" y="26617293"/>
              <a:ext cx="3668879" cy="420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3" name="Triangle"/>
            <p:cNvSpPr/>
            <p:nvPr/>
          </p:nvSpPr>
          <p:spPr>
            <a:xfrm flipH="1" rot="10800000">
              <a:off x="15918983" y="1426515"/>
              <a:ext cx="3668879" cy="420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4" name="Triangle"/>
            <p:cNvSpPr/>
            <p:nvPr/>
          </p:nvSpPr>
          <p:spPr>
            <a:xfrm rot="10800000">
              <a:off x="359236" y="1426515"/>
              <a:ext cx="3668879" cy="4203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193" name="Group"/>
          <p:cNvGrpSpPr/>
          <p:nvPr/>
        </p:nvGrpSpPr>
        <p:grpSpPr>
          <a:xfrm>
            <a:off x="43678862" y="15160741"/>
            <a:ext cx="19887209" cy="32193620"/>
            <a:chOff x="0" y="0"/>
            <a:chExt cx="19887207" cy="32193619"/>
          </a:xfrm>
        </p:grpSpPr>
        <p:sp>
          <p:nvSpPr>
            <p:cNvPr id="186" name="Rectangle"/>
            <p:cNvSpPr/>
            <p:nvPr/>
          </p:nvSpPr>
          <p:spPr>
            <a:xfrm>
              <a:off x="3328308" y="964037"/>
              <a:ext cx="13230601" cy="29294864"/>
            </a:xfrm>
            <a:prstGeom prst="rect">
              <a:avLst/>
            </a:pr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28774" tIns="28774" rIns="28774" bIns="28774" numCol="1" anchor="ctr">
              <a:noAutofit/>
            </a:bodyPr>
            <a:lstStyle/>
            <a:p>
              <a:pPr marL="65501" marR="65501" defTabSz="1468029">
                <a:spcBef>
                  <a:spcPts val="0"/>
                </a:spcBef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87" name="Rectangle"/>
            <p:cNvSpPr/>
            <p:nvPr/>
          </p:nvSpPr>
          <p:spPr>
            <a:xfrm>
              <a:off x="0" y="30137667"/>
              <a:ext cx="19887208" cy="2055953"/>
            </a:xfrm>
            <a:prstGeom prst="rect">
              <a:avLst/>
            </a:pr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28774" tIns="28774" rIns="28774" bIns="28774" numCol="1" anchor="ctr">
              <a:noAutofit/>
            </a:bodyPr>
            <a:lstStyle/>
            <a:p>
              <a:pPr marL="65501" marR="65501" defTabSz="1468029">
                <a:spcBef>
                  <a:spcPts val="0"/>
                </a:spcBef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88" name="Rectangle"/>
            <p:cNvSpPr/>
            <p:nvPr/>
          </p:nvSpPr>
          <p:spPr>
            <a:xfrm>
              <a:off x="0" y="0"/>
              <a:ext cx="19887208" cy="2055952"/>
            </a:xfrm>
            <a:prstGeom prst="rect">
              <a:avLst/>
            </a:pr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28774" tIns="28774" rIns="28774" bIns="28774" numCol="1" anchor="ctr">
              <a:noAutofit/>
            </a:bodyPr>
            <a:lstStyle/>
            <a:p>
              <a:pPr marL="65501" marR="65501" defTabSz="1468029">
                <a:spcBef>
                  <a:spcPts val="0"/>
                </a:spcBef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89" name="Triangle"/>
            <p:cNvSpPr/>
            <p:nvPr/>
          </p:nvSpPr>
          <p:spPr>
            <a:xfrm>
              <a:off x="15963022" y="26696882"/>
              <a:ext cx="3668879" cy="4216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0" name="Triangle"/>
            <p:cNvSpPr/>
            <p:nvPr/>
          </p:nvSpPr>
          <p:spPr>
            <a:xfrm flipH="1">
              <a:off x="689438" y="26696882"/>
              <a:ext cx="3668879" cy="4216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1" name="Triangle"/>
            <p:cNvSpPr/>
            <p:nvPr/>
          </p:nvSpPr>
          <p:spPr>
            <a:xfrm flipH="1" rot="10800000">
              <a:off x="15918983" y="1430780"/>
              <a:ext cx="3668879" cy="4216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2" name="Triangle"/>
            <p:cNvSpPr/>
            <p:nvPr/>
          </p:nvSpPr>
          <p:spPr>
            <a:xfrm rot="10800000">
              <a:off x="359236" y="1430780"/>
              <a:ext cx="3668879" cy="4216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94" name="Triangle"/>
          <p:cNvSpPr/>
          <p:nvPr/>
        </p:nvSpPr>
        <p:spPr>
          <a:xfrm>
            <a:off x="21961195" y="5386819"/>
            <a:ext cx="63230703" cy="68551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9A9A9"/>
          </a:solidFill>
          <a:ln w="3175">
            <a:miter lim="400000"/>
          </a:ln>
        </p:spPr>
        <p:txBody>
          <a:bodyPr lIns="40463" tIns="40463" rIns="40463" bIns="40463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000000"/>
                </a:solidFill>
              </a:defRPr>
            </a:pPr>
          </a:p>
        </p:txBody>
      </p:sp>
      <p:sp>
        <p:nvSpPr>
          <p:cNvPr id="195" name="Rectangle"/>
          <p:cNvSpPr/>
          <p:nvPr/>
        </p:nvSpPr>
        <p:spPr>
          <a:xfrm>
            <a:off x="22459385" y="12640359"/>
            <a:ext cx="62372182" cy="1937268"/>
          </a:xfrm>
          <a:prstGeom prst="rect">
            <a:avLst/>
          </a:prstGeom>
          <a:solidFill>
            <a:srgbClr val="C0C0C0"/>
          </a:solidFill>
          <a:ln w="3175">
            <a:miter lim="400000"/>
          </a:ln>
        </p:spPr>
        <p:txBody>
          <a:bodyPr lIns="28774" tIns="28774" rIns="28774" bIns="28774" anchor="ctr"/>
          <a:lstStyle/>
          <a:p>
            <a:pPr marL="65501" marR="65501" defTabSz="1468029">
              <a:spcBef>
                <a:spcPts val="0"/>
              </a:spcBef>
              <a:defRPr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96" name="light archive"/>
          <p:cNvSpPr txBox="1"/>
          <p:nvPr/>
        </p:nvSpPr>
        <p:spPr>
          <a:xfrm>
            <a:off x="27489444" y="12935895"/>
            <a:ext cx="11058928" cy="123248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463" tIns="40463" rIns="40463" bIns="40463" anchor="ctr"/>
          <a:lstStyle>
            <a:lvl1pPr marL="92111" marR="92111" algn="ctr" defTabSz="2064416">
              <a:spcBef>
                <a:spcPts val="0"/>
              </a:spcBef>
              <a:defRPr sz="90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r>
              <a:t>light archive</a:t>
            </a:r>
          </a:p>
        </p:txBody>
      </p:sp>
      <p:sp>
        <p:nvSpPr>
          <p:cNvPr id="197" name="dark archive"/>
          <p:cNvSpPr txBox="1"/>
          <p:nvPr/>
        </p:nvSpPr>
        <p:spPr>
          <a:xfrm>
            <a:off x="49913043" y="12691795"/>
            <a:ext cx="7964690" cy="188583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463" tIns="40463" rIns="40463" bIns="40463" anchor="ctr"/>
          <a:lstStyle>
            <a:lvl1pPr marL="92111" marR="92111" algn="ctr" defTabSz="2064416">
              <a:spcBef>
                <a:spcPts val="0"/>
              </a:spcBef>
              <a:defRPr sz="90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r>
              <a:t>dark archive</a:t>
            </a:r>
          </a:p>
        </p:txBody>
      </p:sp>
      <p:sp>
        <p:nvSpPr>
          <p:cNvPr id="198" name="A Global Strategy for…"/>
          <p:cNvSpPr txBox="1"/>
          <p:nvPr/>
        </p:nvSpPr>
        <p:spPr>
          <a:xfrm>
            <a:off x="30625299" y="7019716"/>
            <a:ext cx="45356994" cy="551741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463" tIns="40463" rIns="40463" bIns="40463" anchor="ctr"/>
          <a:lstStyle/>
          <a:p>
            <a:pPr marL="92111" marR="92111" algn="ctr" defTabSz="2064416">
              <a:lnSpc>
                <a:spcPct val="80000"/>
              </a:lnSpc>
              <a:spcBef>
                <a:spcPts val="0"/>
              </a:spcBef>
              <a:defRPr sz="140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opperplate"/>
                <a:ea typeface="Copperplate"/>
                <a:cs typeface="Copperplate"/>
                <a:sym typeface="Copperplate"/>
              </a:defRPr>
            </a:pPr>
            <a:r>
              <a:t>A Global Strategy for </a:t>
            </a:r>
          </a:p>
          <a:p>
            <a:pPr marL="92111" marR="92111" algn="ctr" defTabSz="2064416">
              <a:lnSpc>
                <a:spcPct val="110000"/>
              </a:lnSpc>
              <a:spcBef>
                <a:spcPts val="0"/>
              </a:spcBef>
              <a:defRPr sz="140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opperplate"/>
                <a:ea typeface="Copperplate"/>
                <a:cs typeface="Copperplate"/>
                <a:sym typeface="Copperplate"/>
              </a:defRPr>
            </a:pPr>
            <a:r>
              <a:t>Distributed Digital Preservation</a:t>
            </a:r>
          </a:p>
          <a:p>
            <a:pPr marL="92111" marR="92111" algn="ctr" defTabSz="2064416">
              <a:lnSpc>
                <a:spcPct val="110000"/>
              </a:lnSpc>
              <a:spcBef>
                <a:spcPts val="0"/>
              </a:spcBef>
              <a:defRPr cap="small" sz="9000">
                <a:ln w="12700" cap="flat">
                  <a:solidFill>
                    <a:schemeClr val="accent1">
                      <a:satOff val="-9155"/>
                      <a:lumOff val="-32673"/>
                    </a:schemeClr>
                  </a:solidFill>
                  <a:prstDash val="solid"/>
                  <a:miter lim="400000"/>
                </a:ln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Eendracht maakt macht - Strength through unity</a:t>
            </a:r>
          </a:p>
        </p:txBody>
      </p:sp>
      <p:sp>
        <p:nvSpPr>
          <p:cNvPr id="199" name="Community archive"/>
          <p:cNvSpPr txBox="1"/>
          <p:nvPr/>
        </p:nvSpPr>
        <p:spPr>
          <a:xfrm>
            <a:off x="68100432" y="12867242"/>
            <a:ext cx="12782820" cy="156431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463" tIns="40463" rIns="40463" bIns="40463" anchor="ctr"/>
          <a:lstStyle>
            <a:lvl1pPr marL="92111" marR="92111" algn="ctr" defTabSz="2064416">
              <a:spcBef>
                <a:spcPts val="0"/>
              </a:spcBef>
              <a:defRPr sz="900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r>
              <a:t>Community archive</a:t>
            </a:r>
          </a:p>
        </p:txBody>
      </p:sp>
      <p:sp>
        <p:nvSpPr>
          <p:cNvPr id="200" name="Rectangle"/>
          <p:cNvSpPr/>
          <p:nvPr/>
        </p:nvSpPr>
        <p:spPr>
          <a:xfrm>
            <a:off x="8777664" y="225676"/>
            <a:ext cx="89052265" cy="4763725"/>
          </a:xfrm>
          <a:prstGeom prst="rect">
            <a:avLst/>
          </a:prstGeom>
          <a:gradFill>
            <a:gsLst>
              <a:gs pos="0">
                <a:srgbClr val="149EE3"/>
              </a:gs>
              <a:gs pos="100000">
                <a:srgbClr val="6BC6EE"/>
              </a:gs>
            </a:gsLst>
            <a:lin ang="19936462"/>
          </a:gra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149EE4"/>
                </a:solidFill>
              </a:defRPr>
            </a:pPr>
          </a:p>
        </p:txBody>
      </p:sp>
      <p:grpSp>
        <p:nvGrpSpPr>
          <p:cNvPr id="204" name="Group"/>
          <p:cNvGrpSpPr/>
          <p:nvPr/>
        </p:nvGrpSpPr>
        <p:grpSpPr>
          <a:xfrm>
            <a:off x="-579404" y="52776247"/>
            <a:ext cx="98694808" cy="2122020"/>
            <a:chOff x="0" y="0"/>
            <a:chExt cx="98694806" cy="2122018"/>
          </a:xfrm>
        </p:grpSpPr>
        <p:sp>
          <p:nvSpPr>
            <p:cNvPr id="201" name="Rectangle"/>
            <p:cNvSpPr/>
            <p:nvPr/>
          </p:nvSpPr>
          <p:spPr>
            <a:xfrm>
              <a:off x="0" y="0"/>
              <a:ext cx="98694807" cy="2122019"/>
            </a:xfrm>
            <a:prstGeom prst="rect">
              <a:avLst/>
            </a:prstGeom>
            <a:gradFill flip="none" rotWithShape="1">
              <a:gsLst>
                <a:gs pos="0">
                  <a:srgbClr val="149EE3"/>
                </a:gs>
                <a:gs pos="100000">
                  <a:srgbClr val="6BC6EE"/>
                </a:gs>
              </a:gsLst>
              <a:lin ang="19936462" scaled="0"/>
            </a:gra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2" name="Take responsibility for preserving your own digital assets, join the LOCKSS community !"/>
            <p:cNvSpPr txBox="1"/>
            <p:nvPr/>
          </p:nvSpPr>
          <p:spPr>
            <a:xfrm>
              <a:off x="27647400" y="86300"/>
              <a:ext cx="47830074" cy="1588564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80807" tIns="80807" rIns="80807" bIns="80807" numCol="1" anchor="ctr">
              <a:noAutofit/>
            </a:bodyPr>
            <a:lstStyle>
              <a:lvl1pPr algn="ctr">
                <a:defRPr sz="90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/>
              <a:r>
                <a:t>Take responsibility for preserving your own digital assets, join the LOCKSS community !</a:t>
              </a:r>
            </a:p>
          </p:txBody>
        </p:sp>
        <p:pic>
          <p:nvPicPr>
            <p:cNvPr id="203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94585792" y="189471"/>
              <a:ext cx="1750120" cy="1743256"/>
            </a:xfrm>
            <a:prstGeom prst="rect">
              <a:avLst/>
            </a:prstGeom>
            <a:ln w="25400" cap="flat">
              <a:solidFill>
                <a:srgbClr val="FFFFFF"/>
              </a:solidFill>
              <a:prstDash val="solid"/>
              <a:miter lim="400000"/>
            </a:ln>
            <a:effectLst>
              <a:outerShdw sx="100000" sy="100000" kx="0" ky="0" algn="b" rotWithShape="0" blurRad="50800" dist="25400" dir="360000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05" name="How…"/>
          <p:cNvSpPr txBox="1"/>
          <p:nvPr/>
        </p:nvSpPr>
        <p:spPr>
          <a:xfrm>
            <a:off x="5515899" y="48237757"/>
            <a:ext cx="5568970" cy="420468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0807" tIns="80807" rIns="80807" bIns="80807" anchor="ctr">
            <a:spAutoFit/>
          </a:bodyPr>
          <a:lstStyle/>
          <a:p>
            <a:pPr>
              <a:spcBef>
                <a:spcPts val="400"/>
              </a:spcBef>
              <a:defRPr sz="10000">
                <a:solidFill>
                  <a:srgbClr val="000000"/>
                </a:solidFill>
              </a:defRPr>
            </a:pPr>
            <a:r>
              <a:t>How</a:t>
            </a:r>
          </a:p>
          <a:p>
            <a:pPr>
              <a:spcBef>
                <a:spcPts val="400"/>
              </a:spcBef>
              <a:defRPr sz="6600"/>
            </a:pPr>
            <a:r>
              <a:t>is the content </a:t>
            </a:r>
          </a:p>
          <a:p>
            <a:pPr>
              <a:spcBef>
                <a:spcPts val="400"/>
              </a:spcBef>
              <a:defRPr sz="6600"/>
            </a:pPr>
            <a:r>
              <a:t>preserved ?</a:t>
            </a:r>
          </a:p>
        </p:txBody>
      </p:sp>
      <p:sp>
        <p:nvSpPr>
          <p:cNvPr id="206" name="Who…"/>
          <p:cNvSpPr txBox="1"/>
          <p:nvPr/>
        </p:nvSpPr>
        <p:spPr>
          <a:xfrm>
            <a:off x="5515899" y="22685814"/>
            <a:ext cx="5130592" cy="297263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0807" tIns="80807" rIns="80807" bIns="80807" anchor="ctr">
            <a:spAutoFit/>
          </a:bodyPr>
          <a:lstStyle/>
          <a:p>
            <a:pPr>
              <a:spcBef>
                <a:spcPts val="0"/>
              </a:spcBef>
              <a:defRPr sz="10000">
                <a:solidFill>
                  <a:srgbClr val="000000"/>
                </a:solidFill>
              </a:defRPr>
            </a:pPr>
            <a:r>
              <a:t>Who</a:t>
            </a:r>
          </a:p>
          <a:p>
            <a:pPr>
              <a:spcBef>
                <a:spcPts val="0"/>
              </a:spcBef>
              <a:defRPr sz="6600"/>
            </a:pPr>
            <a:r>
              <a:t>is in control ?</a:t>
            </a:r>
          </a:p>
        </p:txBody>
      </p:sp>
      <p:sp>
        <p:nvSpPr>
          <p:cNvPr id="207" name="What…"/>
          <p:cNvSpPr txBox="1"/>
          <p:nvPr/>
        </p:nvSpPr>
        <p:spPr>
          <a:xfrm>
            <a:off x="5515899" y="28917025"/>
            <a:ext cx="5366964" cy="297263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0807" tIns="80807" rIns="80807" bIns="80807" anchor="ctr">
            <a:spAutoFit/>
          </a:bodyPr>
          <a:lstStyle/>
          <a:p>
            <a:pPr>
              <a:spcBef>
                <a:spcPts val="0"/>
              </a:spcBef>
              <a:defRPr sz="10000">
                <a:solidFill>
                  <a:srgbClr val="000000"/>
                </a:solidFill>
              </a:defRPr>
            </a:pPr>
            <a:r>
              <a:t>What</a:t>
            </a:r>
          </a:p>
          <a:p>
            <a:pPr>
              <a:lnSpc>
                <a:spcPct val="40000"/>
              </a:lnSpc>
              <a:spcBef>
                <a:spcPts val="0"/>
              </a:spcBef>
              <a:defRPr sz="6600"/>
            </a:pPr>
            <a:r>
              <a:t>is preserved ?</a:t>
            </a:r>
          </a:p>
        </p:txBody>
      </p:sp>
      <p:sp>
        <p:nvSpPr>
          <p:cNvPr id="208" name="Why…"/>
          <p:cNvSpPr txBox="1"/>
          <p:nvPr/>
        </p:nvSpPr>
        <p:spPr>
          <a:xfrm>
            <a:off x="5515899" y="34084185"/>
            <a:ext cx="5568970" cy="410293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0807" tIns="80807" rIns="80807" bIns="80807" anchor="ctr">
            <a:spAutoFit/>
          </a:bodyPr>
          <a:lstStyle/>
          <a:p>
            <a:pPr>
              <a:spcBef>
                <a:spcPts val="0"/>
              </a:spcBef>
              <a:defRPr sz="10000"/>
            </a:pPr>
            <a:r>
              <a:rPr>
                <a:solidFill>
                  <a:srgbClr val="000000"/>
                </a:solidFill>
              </a:rPr>
              <a:t>Why</a:t>
            </a:r>
            <a:endParaRPr>
              <a:solidFill>
                <a:srgbClr val="000000"/>
              </a:solidFill>
            </a:endParaRPr>
          </a:p>
          <a:p>
            <a:pPr>
              <a:spcBef>
                <a:spcPts val="0"/>
              </a:spcBef>
              <a:defRPr sz="4600"/>
            </a:pPr>
            <a:r>
              <a:rPr sz="6600"/>
              <a:t>is the content </a:t>
            </a:r>
            <a:endParaRPr sz="6600"/>
          </a:p>
          <a:p>
            <a:pPr>
              <a:spcBef>
                <a:spcPts val="0"/>
              </a:spcBef>
              <a:defRPr sz="6600"/>
            </a:pPr>
            <a:r>
              <a:t>preserved ?</a:t>
            </a:r>
          </a:p>
        </p:txBody>
      </p:sp>
      <p:sp>
        <p:nvSpPr>
          <p:cNvPr id="209" name="Where…"/>
          <p:cNvSpPr txBox="1"/>
          <p:nvPr/>
        </p:nvSpPr>
        <p:spPr>
          <a:xfrm>
            <a:off x="5515899" y="40996507"/>
            <a:ext cx="5568970" cy="410293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0807" tIns="80807" rIns="80807" bIns="80807" anchor="ctr">
            <a:spAutoFit/>
          </a:bodyPr>
          <a:lstStyle/>
          <a:p>
            <a:pPr>
              <a:spcBef>
                <a:spcPts val="0"/>
              </a:spcBef>
              <a:defRPr sz="10000">
                <a:solidFill>
                  <a:srgbClr val="000000"/>
                </a:solidFill>
              </a:defRPr>
            </a:pPr>
            <a:r>
              <a:t>Where</a:t>
            </a:r>
          </a:p>
          <a:p>
            <a:pPr>
              <a:spcBef>
                <a:spcPts val="0"/>
              </a:spcBef>
              <a:defRPr sz="6600"/>
            </a:pPr>
            <a:r>
              <a:t>is the content </a:t>
            </a:r>
          </a:p>
          <a:p>
            <a:pPr>
              <a:spcBef>
                <a:spcPts val="0"/>
              </a:spcBef>
              <a:defRPr sz="6600"/>
            </a:pPr>
            <a:r>
              <a:t>preserved ?</a:t>
            </a:r>
          </a:p>
        </p:txBody>
      </p:sp>
      <p:sp>
        <p:nvSpPr>
          <p:cNvPr id="210" name="Rectangle"/>
          <p:cNvSpPr/>
          <p:nvPr/>
        </p:nvSpPr>
        <p:spPr>
          <a:xfrm>
            <a:off x="21175771" y="49534440"/>
            <a:ext cx="65942270" cy="2576272"/>
          </a:xfrm>
          <a:prstGeom prst="rect">
            <a:avLst/>
          </a:prstGeom>
          <a:solidFill>
            <a:srgbClr val="D6D6D6"/>
          </a:solidFill>
          <a:ln w="3175">
            <a:miter lim="400000"/>
          </a:ln>
        </p:spPr>
        <p:txBody>
          <a:bodyPr lIns="28774" tIns="28774" rIns="28774" bIns="28774" anchor="ctr"/>
          <a:lstStyle/>
          <a:p>
            <a:pPr marL="65501" marR="65501" defTabSz="1468029">
              <a:spcBef>
                <a:spcPts val="0"/>
              </a:spcBef>
              <a:defRPr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1" name="Rectangle"/>
          <p:cNvSpPr/>
          <p:nvPr/>
        </p:nvSpPr>
        <p:spPr>
          <a:xfrm>
            <a:off x="22208244" y="47985253"/>
            <a:ext cx="63877317" cy="1564310"/>
          </a:xfrm>
          <a:prstGeom prst="rect">
            <a:avLst/>
          </a:prstGeom>
          <a:solidFill>
            <a:srgbClr val="D6D6D6"/>
          </a:solidFill>
          <a:ln w="3175">
            <a:miter lim="400000"/>
          </a:ln>
        </p:spPr>
        <p:txBody>
          <a:bodyPr lIns="28774" tIns="28774" rIns="28774" bIns="28774" anchor="ctr"/>
          <a:lstStyle/>
          <a:p>
            <a:pPr marL="65501" marR="65501" defTabSz="1468029">
              <a:spcBef>
                <a:spcPts val="0"/>
              </a:spcBef>
              <a:defRPr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12" name="7 copies"/>
          <p:cNvSpPr txBox="1"/>
          <p:nvPr/>
        </p:nvSpPr>
        <p:spPr>
          <a:xfrm>
            <a:off x="70865584" y="19412878"/>
            <a:ext cx="7217762" cy="108279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463" tIns="40463" rIns="40463" bIns="40463"/>
          <a:lstStyle>
            <a:lvl1pPr marL="92111" marR="92111" algn="ctr" defTabSz="2064416">
              <a:spcBef>
                <a:spcPts val="0"/>
              </a:spcBef>
              <a:defRPr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7 copies</a:t>
            </a:r>
          </a:p>
        </p:txBody>
      </p:sp>
      <p:sp>
        <p:nvSpPr>
          <p:cNvPr id="213" name="7 copies"/>
          <p:cNvSpPr txBox="1"/>
          <p:nvPr/>
        </p:nvSpPr>
        <p:spPr>
          <a:xfrm>
            <a:off x="26946308" y="23507752"/>
            <a:ext cx="10409243" cy="29114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463" tIns="40463" rIns="40463" bIns="40463" anchor="ctr"/>
          <a:lstStyle>
            <a:lvl1pPr marL="92111" marR="92111" algn="ctr" defTabSz="2064416">
              <a:spcBef>
                <a:spcPts val="0"/>
              </a:spcBef>
              <a:defRPr sz="3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7 copies</a:t>
            </a:r>
          </a:p>
        </p:txBody>
      </p:sp>
      <p:grpSp>
        <p:nvGrpSpPr>
          <p:cNvPr id="221" name="Group"/>
          <p:cNvGrpSpPr/>
          <p:nvPr/>
        </p:nvGrpSpPr>
        <p:grpSpPr>
          <a:xfrm>
            <a:off x="22965475" y="15160741"/>
            <a:ext cx="19887209" cy="32193620"/>
            <a:chOff x="0" y="0"/>
            <a:chExt cx="19887207" cy="32193619"/>
          </a:xfrm>
        </p:grpSpPr>
        <p:sp>
          <p:nvSpPr>
            <p:cNvPr id="214" name="Rectangle"/>
            <p:cNvSpPr/>
            <p:nvPr/>
          </p:nvSpPr>
          <p:spPr>
            <a:xfrm>
              <a:off x="3328308" y="964037"/>
              <a:ext cx="13230601" cy="29294864"/>
            </a:xfrm>
            <a:prstGeom prst="rect">
              <a:avLst/>
            </a:pr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28774" tIns="28774" rIns="28774" bIns="28774" numCol="1" anchor="ctr">
              <a:noAutofit/>
            </a:bodyPr>
            <a:lstStyle/>
            <a:p>
              <a:pPr marL="65501" marR="65501" defTabSz="1468029">
                <a:spcBef>
                  <a:spcPts val="0"/>
                </a:spcBef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5" name="Rectangle"/>
            <p:cNvSpPr/>
            <p:nvPr/>
          </p:nvSpPr>
          <p:spPr>
            <a:xfrm>
              <a:off x="0" y="30137667"/>
              <a:ext cx="19887208" cy="2055953"/>
            </a:xfrm>
            <a:prstGeom prst="rect">
              <a:avLst/>
            </a:pr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28774" tIns="28774" rIns="28774" bIns="28774" numCol="1" anchor="ctr">
              <a:noAutofit/>
            </a:bodyPr>
            <a:lstStyle/>
            <a:p>
              <a:pPr marL="65501" marR="65501" defTabSz="1468029">
                <a:spcBef>
                  <a:spcPts val="0"/>
                </a:spcBef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6" name="Rectangle"/>
            <p:cNvSpPr/>
            <p:nvPr/>
          </p:nvSpPr>
          <p:spPr>
            <a:xfrm>
              <a:off x="0" y="0"/>
              <a:ext cx="19887208" cy="2055952"/>
            </a:xfrm>
            <a:prstGeom prst="rect">
              <a:avLst/>
            </a:pr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28774" tIns="28774" rIns="28774" bIns="28774" numCol="1" anchor="ctr">
              <a:noAutofit/>
            </a:bodyPr>
            <a:lstStyle/>
            <a:p>
              <a:pPr marL="65501" marR="65501" defTabSz="1468029">
                <a:spcBef>
                  <a:spcPts val="0"/>
                </a:spcBef>
                <a:defRPr sz="24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17" name="Triangle"/>
            <p:cNvSpPr/>
            <p:nvPr/>
          </p:nvSpPr>
          <p:spPr>
            <a:xfrm>
              <a:off x="15963022" y="26696885"/>
              <a:ext cx="3668879" cy="4216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8" name="Triangle"/>
            <p:cNvSpPr/>
            <p:nvPr/>
          </p:nvSpPr>
          <p:spPr>
            <a:xfrm flipH="1">
              <a:off x="689438" y="26696885"/>
              <a:ext cx="3668879" cy="4216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9" name="Triangle"/>
            <p:cNvSpPr/>
            <p:nvPr/>
          </p:nvSpPr>
          <p:spPr>
            <a:xfrm flipH="1" rot="10800000">
              <a:off x="15918983" y="1430780"/>
              <a:ext cx="3668879" cy="4216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20" name="Triangle"/>
            <p:cNvSpPr/>
            <p:nvPr/>
          </p:nvSpPr>
          <p:spPr>
            <a:xfrm rot="10800000">
              <a:off x="359236" y="1430780"/>
              <a:ext cx="3668879" cy="4216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5F5F5"/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22" name="In each of the 3 solutions, copies are regularly verified and automatically repaired using the award-winning LOCKSS technology developed at Stanford University.…"/>
          <p:cNvSpPr txBox="1"/>
          <p:nvPr/>
        </p:nvSpPr>
        <p:spPr>
          <a:xfrm>
            <a:off x="30737609" y="48245337"/>
            <a:ext cx="55597215" cy="391124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 anchor="ctr"/>
          <a:lstStyle/>
          <a:p>
            <a:pPr algn="just" defTabSz="366302">
              <a:spcBef>
                <a:spcPts val="0"/>
              </a:spcBef>
              <a:defRPr sz="6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In each of the 3 solutions, copies are regularly verified and automatically repaired using the award-winning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LOCKSS technology</a:t>
            </a:r>
            <a:r>
              <a:t> developed at Stanford University. </a:t>
            </a:r>
          </a:p>
          <a:p>
            <a:pPr algn="just" defTabSz="366302">
              <a:spcBef>
                <a:spcPts val="0"/>
              </a:spcBef>
              <a:defRPr sz="6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This open-source software was specifically designed to secure many distributed copies of digital archives and guarantee their integrity over the very long term. </a:t>
            </a:r>
          </a:p>
          <a:p>
            <a:pPr algn="just" defTabSz="366302">
              <a:spcBef>
                <a:spcPts val="0"/>
              </a:spcBef>
              <a:defRPr sz="60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By design, the peer-to-peer architecture of a LOCKSS network makes it truly decentralized and highly resistant to internal and external attacks. </a:t>
            </a:r>
          </a:p>
        </p:txBody>
      </p:sp>
      <p:sp>
        <p:nvSpPr>
          <p:cNvPr id="223" name="Technical management by…"/>
          <p:cNvSpPr txBox="1"/>
          <p:nvPr/>
        </p:nvSpPr>
        <p:spPr>
          <a:xfrm>
            <a:off x="47334211" y="24107038"/>
            <a:ext cx="12954001" cy="3048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7234" tIns="57234" rIns="57234" bIns="57234"/>
          <a:lstStyle/>
          <a:p>
            <a:pPr marL="65120" marR="65120" algn="ctr" defTabSz="1459487">
              <a:spcBef>
                <a:spcPts val="0"/>
              </a:spcBef>
              <a:defRPr sz="56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Technical management by </a:t>
            </a:r>
          </a:p>
          <a:p>
            <a:pPr marL="65120" marR="65120" algn="ctr" defTabSz="1459487">
              <a:spcBef>
                <a:spcPts val="0"/>
              </a:spcBef>
              <a:defRPr sz="56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the LOCKSS Team at</a:t>
            </a:r>
          </a:p>
          <a:p>
            <a:pPr marL="65120" marR="65120" algn="ctr" defTabSz="1459487">
              <a:spcBef>
                <a:spcPts val="0"/>
              </a:spcBef>
              <a:defRPr sz="56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Stanford University</a:t>
            </a:r>
          </a:p>
        </p:txBody>
      </p:sp>
      <p:sp>
        <p:nvSpPr>
          <p:cNvPr id="224" name="SAFE PLN community…"/>
          <p:cNvSpPr txBox="1"/>
          <p:nvPr/>
        </p:nvSpPr>
        <p:spPr>
          <a:xfrm>
            <a:off x="67951089" y="21547768"/>
            <a:ext cx="13046760" cy="287781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7234" tIns="57234" rIns="57234" bIns="57234"/>
          <a:lstStyle/>
          <a:p>
            <a:pPr marL="65120" marR="65120" algn="ctr" defTabSz="1459487">
              <a:spcBef>
                <a:spcPts val="0"/>
              </a:spcBef>
              <a:defRPr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SAFE PLN community</a:t>
            </a:r>
          </a:p>
          <a:p>
            <a:pPr marL="65120" marR="65120" algn="ctr" defTabSz="1459487">
              <a:spcBef>
                <a:spcPts val="0"/>
              </a:spcBef>
              <a:defRPr sz="50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7 universities</a:t>
            </a:r>
          </a:p>
        </p:txBody>
      </p:sp>
      <p:sp>
        <p:nvSpPr>
          <p:cNvPr id="225" name="Technical management by…"/>
          <p:cNvSpPr txBox="1"/>
          <p:nvPr/>
        </p:nvSpPr>
        <p:spPr>
          <a:xfrm>
            <a:off x="26400069" y="24107038"/>
            <a:ext cx="12954001" cy="3048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7234" tIns="57234" rIns="57234" bIns="57234"/>
          <a:lstStyle/>
          <a:p>
            <a:pPr marL="65120" marR="65120" algn="ctr" defTabSz="1459487">
              <a:spcBef>
                <a:spcPts val="0"/>
              </a:spcBef>
              <a:defRPr sz="56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Technical management by </a:t>
            </a:r>
          </a:p>
          <a:p>
            <a:pPr marL="65120" marR="65120" algn="ctr" defTabSz="1459487">
              <a:spcBef>
                <a:spcPts val="0"/>
              </a:spcBef>
              <a:defRPr sz="56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the LOCKSS Team at</a:t>
            </a:r>
          </a:p>
          <a:p>
            <a:pPr marL="65120" marR="65120" algn="ctr" defTabSz="1459487">
              <a:spcBef>
                <a:spcPts val="0"/>
              </a:spcBef>
              <a:defRPr sz="56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Stanford University</a:t>
            </a:r>
          </a:p>
        </p:txBody>
      </p:sp>
      <p:sp>
        <p:nvSpPr>
          <p:cNvPr id="226" name="CLOCKSS board…"/>
          <p:cNvSpPr txBox="1"/>
          <p:nvPr/>
        </p:nvSpPr>
        <p:spPr>
          <a:xfrm>
            <a:off x="47814969" y="21547768"/>
            <a:ext cx="11555859" cy="22856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/>
          <a:p>
            <a:pPr marL="65120" marR="65120" algn="ctr" defTabSz="1459487">
              <a:spcBef>
                <a:spcPts val="0"/>
              </a:spcBef>
              <a:defRPr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CLOCKSS board </a:t>
            </a:r>
          </a:p>
          <a:p>
            <a:pPr marL="65120" marR="65120" algn="ctr" defTabSz="1459487">
              <a:spcBef>
                <a:spcPts val="0"/>
              </a:spcBef>
              <a:defRPr sz="50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12 libraries &amp; 12 publishers reps</a:t>
            </a:r>
          </a:p>
        </p:txBody>
      </p:sp>
      <p:sp>
        <p:nvSpPr>
          <p:cNvPr id="227" name="LOCKSS Alliance…"/>
          <p:cNvSpPr txBox="1"/>
          <p:nvPr/>
        </p:nvSpPr>
        <p:spPr>
          <a:xfrm>
            <a:off x="27914813" y="21547768"/>
            <a:ext cx="10208191" cy="195967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/>
          <a:p>
            <a:pPr marL="65120" marR="65120" algn="ctr" defTabSz="1459487">
              <a:spcBef>
                <a:spcPts val="0"/>
              </a:spcBef>
              <a:defRPr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LOCKSS Alliance </a:t>
            </a:r>
          </a:p>
          <a:p>
            <a:pPr marL="65120" marR="65120" algn="ctr" defTabSz="1459487">
              <a:spcBef>
                <a:spcPts val="0"/>
              </a:spcBef>
              <a:defRPr sz="50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+80 institutions worldwide</a:t>
            </a:r>
          </a:p>
        </p:txBody>
      </p:sp>
      <p:sp>
        <p:nvSpPr>
          <p:cNvPr id="228" name="Technical and organizational…"/>
          <p:cNvSpPr txBox="1"/>
          <p:nvPr/>
        </p:nvSpPr>
        <p:spPr>
          <a:xfrm>
            <a:off x="67968465" y="24107038"/>
            <a:ext cx="12954001" cy="3048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7234" tIns="57234" rIns="57234" bIns="57234"/>
          <a:lstStyle/>
          <a:p>
            <a:pPr marL="65120" marR="65120" algn="ctr" defTabSz="1459487">
              <a:spcBef>
                <a:spcPts val="0"/>
              </a:spcBef>
              <a:defRPr sz="56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Technical and organizational </a:t>
            </a:r>
          </a:p>
          <a:p>
            <a:pPr marL="65120" marR="65120" algn="ctr" defTabSz="1459487">
              <a:spcBef>
                <a:spcPts val="0"/>
              </a:spcBef>
              <a:defRPr sz="56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self-management by</a:t>
            </a:r>
          </a:p>
          <a:p>
            <a:pPr marL="65120" marR="65120" algn="ctr" defTabSz="1459487">
              <a:spcBef>
                <a:spcPts val="0"/>
              </a:spcBef>
              <a:defRPr sz="56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community members</a:t>
            </a:r>
          </a:p>
        </p:txBody>
      </p:sp>
      <p:sp>
        <p:nvSpPr>
          <p:cNvPr id="229" name="green OA"/>
          <p:cNvSpPr txBox="1"/>
          <p:nvPr/>
        </p:nvSpPr>
        <p:spPr>
          <a:xfrm>
            <a:off x="71407808" y="31865937"/>
            <a:ext cx="2778649" cy="70976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7234" tIns="57234" rIns="57234" bIns="57234"/>
          <a:lstStyle>
            <a:lvl1pPr algn="ctr" defTabSz="825500">
              <a:spcBef>
                <a:spcPts val="0"/>
              </a:spcBef>
              <a:defRPr sz="35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green OA</a:t>
            </a:r>
          </a:p>
        </p:txBody>
      </p:sp>
      <p:sp>
        <p:nvSpPr>
          <p:cNvPr id="230" name="unique grey litterature…"/>
          <p:cNvSpPr txBox="1"/>
          <p:nvPr/>
        </p:nvSpPr>
        <p:spPr>
          <a:xfrm>
            <a:off x="73953706" y="31865937"/>
            <a:ext cx="5556996" cy="14946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7234" tIns="57234" rIns="57234" bIns="57234"/>
          <a:lstStyle/>
          <a:p>
            <a:pPr lvl="1" marR="65120" indent="228600" algn="ctr" defTabSz="1459487">
              <a:spcBef>
                <a:spcPts val="0"/>
              </a:spcBef>
              <a:defRPr sz="3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unique grey litterature</a:t>
            </a:r>
          </a:p>
          <a:p>
            <a:pPr lvl="1" marR="65120" indent="228600" algn="ctr" defTabSz="1459487">
              <a:spcBef>
                <a:spcPts val="0"/>
              </a:spcBef>
              <a:defRPr sz="3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(theses, reports,…) </a:t>
            </a:r>
          </a:p>
        </p:txBody>
      </p:sp>
      <p:sp>
        <p:nvSpPr>
          <p:cNvPr id="231" name="Content from our own…"/>
          <p:cNvSpPr txBox="1"/>
          <p:nvPr/>
        </p:nvSpPr>
        <p:spPr>
          <a:xfrm>
            <a:off x="68945007" y="27711431"/>
            <a:ext cx="11058927" cy="188583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7234" tIns="57234" rIns="57234" bIns="57234"/>
          <a:lstStyle/>
          <a:p>
            <a:pPr marL="65120" marR="65120" algn="ctr" defTabSz="1459487">
              <a:spcBef>
                <a:spcPts val="0"/>
              </a:spcBef>
              <a:defRPr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Content from our own </a:t>
            </a:r>
          </a:p>
          <a:p>
            <a:pPr marL="65120" marR="65120" algn="ctr" defTabSz="1459487">
              <a:spcBef>
                <a:spcPts val="0"/>
              </a:spcBef>
              <a:defRPr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institutional repositories</a:t>
            </a:r>
          </a:p>
        </p:txBody>
      </p:sp>
      <p:sp>
        <p:nvSpPr>
          <p:cNvPr id="232" name="Scholarly content from…"/>
          <p:cNvSpPr txBox="1"/>
          <p:nvPr/>
        </p:nvSpPr>
        <p:spPr>
          <a:xfrm>
            <a:off x="28422240" y="27711431"/>
            <a:ext cx="9193337" cy="188583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7234" tIns="57234" rIns="57234" bIns="57234"/>
          <a:lstStyle/>
          <a:p>
            <a:pPr marL="65120" marR="65120" algn="ctr" defTabSz="1459487">
              <a:spcBef>
                <a:spcPts val="0"/>
              </a:spcBef>
              <a:defRPr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Scholarly content from </a:t>
            </a:r>
          </a:p>
          <a:p>
            <a:pPr marL="65120" marR="65120" algn="ctr" defTabSz="1459487">
              <a:spcBef>
                <a:spcPts val="0"/>
              </a:spcBef>
              <a:defRPr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t>740 publishers</a:t>
            </a:r>
          </a:p>
        </p:txBody>
      </p:sp>
      <p:pic>
        <p:nvPicPr>
          <p:cNvPr id="233" name="Image" descr="Image"/>
          <p:cNvPicPr>
            <a:picLocks noChangeAspect="0"/>
          </p:cNvPicPr>
          <p:nvPr/>
        </p:nvPicPr>
        <p:blipFill>
          <a:blip r:embed="rId3">
            <a:extLst/>
          </a:blip>
          <a:srcRect l="2185" t="1551" r="2196" b="1560"/>
          <a:stretch>
            <a:fillRect/>
          </a:stretch>
        </p:blipFill>
        <p:spPr>
          <a:xfrm>
            <a:off x="72312994" y="30399916"/>
            <a:ext cx="942874" cy="1384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593" fill="norm" stroke="1" extrusionOk="0">
                <a:moveTo>
                  <a:pt x="10681" y="0"/>
                </a:moveTo>
                <a:cubicBezTo>
                  <a:pt x="7993" y="9"/>
                  <a:pt x="5992" y="568"/>
                  <a:pt x="4155" y="1807"/>
                </a:cubicBezTo>
                <a:cubicBezTo>
                  <a:pt x="3620" y="2168"/>
                  <a:pt x="3181" y="2523"/>
                  <a:pt x="2837" y="2891"/>
                </a:cubicBezTo>
                <a:cubicBezTo>
                  <a:pt x="2698" y="3048"/>
                  <a:pt x="2573" y="3212"/>
                  <a:pt x="2455" y="3380"/>
                </a:cubicBezTo>
                <a:cubicBezTo>
                  <a:pt x="2358" y="3518"/>
                  <a:pt x="2277" y="3647"/>
                  <a:pt x="2201" y="3776"/>
                </a:cubicBezTo>
                <a:cubicBezTo>
                  <a:pt x="1918" y="4304"/>
                  <a:pt x="1767" y="4883"/>
                  <a:pt x="1728" y="5559"/>
                </a:cubicBezTo>
                <a:lnTo>
                  <a:pt x="1674" y="6487"/>
                </a:lnTo>
                <a:lnTo>
                  <a:pt x="3428" y="6487"/>
                </a:lnTo>
                <a:lnTo>
                  <a:pt x="5237" y="6487"/>
                </a:lnTo>
                <a:lnTo>
                  <a:pt x="5246" y="6302"/>
                </a:lnTo>
                <a:lnTo>
                  <a:pt x="5246" y="6035"/>
                </a:lnTo>
                <a:cubicBezTo>
                  <a:pt x="5246" y="5822"/>
                  <a:pt x="5283" y="5518"/>
                  <a:pt x="5337" y="5280"/>
                </a:cubicBezTo>
                <a:cubicBezTo>
                  <a:pt x="5438" y="4760"/>
                  <a:pt x="5658" y="4374"/>
                  <a:pt x="6082" y="3931"/>
                </a:cubicBezTo>
                <a:cubicBezTo>
                  <a:pt x="6819" y="3159"/>
                  <a:pt x="7961" y="2638"/>
                  <a:pt x="9236" y="2395"/>
                </a:cubicBezTo>
                <a:cubicBezTo>
                  <a:pt x="9252" y="2392"/>
                  <a:pt x="9274" y="2386"/>
                  <a:pt x="9290" y="2383"/>
                </a:cubicBezTo>
                <a:cubicBezTo>
                  <a:pt x="9408" y="2361"/>
                  <a:pt x="9525" y="2344"/>
                  <a:pt x="9645" y="2327"/>
                </a:cubicBezTo>
                <a:cubicBezTo>
                  <a:pt x="9741" y="2313"/>
                  <a:pt x="9838" y="2301"/>
                  <a:pt x="9936" y="2290"/>
                </a:cubicBezTo>
                <a:cubicBezTo>
                  <a:pt x="9978" y="2286"/>
                  <a:pt x="10020" y="2282"/>
                  <a:pt x="10063" y="2278"/>
                </a:cubicBezTo>
                <a:cubicBezTo>
                  <a:pt x="10213" y="2263"/>
                  <a:pt x="10364" y="2253"/>
                  <a:pt x="10517" y="2247"/>
                </a:cubicBezTo>
                <a:cubicBezTo>
                  <a:pt x="10520" y="2247"/>
                  <a:pt x="10524" y="2247"/>
                  <a:pt x="10526" y="2247"/>
                </a:cubicBezTo>
                <a:cubicBezTo>
                  <a:pt x="11008" y="2228"/>
                  <a:pt x="11492" y="2246"/>
                  <a:pt x="11980" y="2315"/>
                </a:cubicBezTo>
                <a:cubicBezTo>
                  <a:pt x="12000" y="2318"/>
                  <a:pt x="12024" y="2318"/>
                  <a:pt x="12044" y="2321"/>
                </a:cubicBezTo>
                <a:cubicBezTo>
                  <a:pt x="12591" y="2398"/>
                  <a:pt x="13129" y="2528"/>
                  <a:pt x="13635" y="2717"/>
                </a:cubicBezTo>
                <a:cubicBezTo>
                  <a:pt x="14390" y="3000"/>
                  <a:pt x="15500" y="3775"/>
                  <a:pt x="15834" y="4246"/>
                </a:cubicBezTo>
                <a:cubicBezTo>
                  <a:pt x="15899" y="4338"/>
                  <a:pt x="15957" y="4421"/>
                  <a:pt x="16007" y="4500"/>
                </a:cubicBezTo>
                <a:cubicBezTo>
                  <a:pt x="16143" y="4701"/>
                  <a:pt x="16210" y="4838"/>
                  <a:pt x="16252" y="5125"/>
                </a:cubicBezTo>
                <a:cubicBezTo>
                  <a:pt x="16328" y="5501"/>
                  <a:pt x="16343" y="6037"/>
                  <a:pt x="16343" y="7051"/>
                </a:cubicBezTo>
                <a:cubicBezTo>
                  <a:pt x="16343" y="7177"/>
                  <a:pt x="16335" y="7253"/>
                  <a:pt x="16334" y="7373"/>
                </a:cubicBezTo>
                <a:cubicBezTo>
                  <a:pt x="16335" y="7695"/>
                  <a:pt x="16333" y="7984"/>
                  <a:pt x="16325" y="8215"/>
                </a:cubicBezTo>
                <a:cubicBezTo>
                  <a:pt x="16316" y="8583"/>
                  <a:pt x="16312" y="8843"/>
                  <a:pt x="16298" y="8852"/>
                </a:cubicBezTo>
                <a:cubicBezTo>
                  <a:pt x="16272" y="8870"/>
                  <a:pt x="15980" y="8799"/>
                  <a:pt x="15652" y="8697"/>
                </a:cubicBezTo>
                <a:cubicBezTo>
                  <a:pt x="15608" y="8684"/>
                  <a:pt x="15561" y="8674"/>
                  <a:pt x="15516" y="8660"/>
                </a:cubicBezTo>
                <a:cubicBezTo>
                  <a:pt x="15394" y="8631"/>
                  <a:pt x="15268" y="8597"/>
                  <a:pt x="15134" y="8561"/>
                </a:cubicBezTo>
                <a:cubicBezTo>
                  <a:pt x="13702" y="8174"/>
                  <a:pt x="12472" y="8023"/>
                  <a:pt x="10799" y="8023"/>
                </a:cubicBezTo>
                <a:cubicBezTo>
                  <a:pt x="7612" y="8023"/>
                  <a:pt x="5046" y="8721"/>
                  <a:pt x="2910" y="10171"/>
                </a:cubicBezTo>
                <a:cubicBezTo>
                  <a:pt x="1395" y="11199"/>
                  <a:pt x="558" y="12259"/>
                  <a:pt x="165" y="13644"/>
                </a:cubicBezTo>
                <a:cubicBezTo>
                  <a:pt x="74" y="13966"/>
                  <a:pt x="28" y="14285"/>
                  <a:pt x="10" y="14603"/>
                </a:cubicBezTo>
                <a:cubicBezTo>
                  <a:pt x="9" y="14629"/>
                  <a:pt x="2" y="14658"/>
                  <a:pt x="1" y="14684"/>
                </a:cubicBezTo>
                <a:cubicBezTo>
                  <a:pt x="-1" y="14750"/>
                  <a:pt x="1" y="14815"/>
                  <a:pt x="1" y="14882"/>
                </a:cubicBezTo>
                <a:cubicBezTo>
                  <a:pt x="3" y="15014"/>
                  <a:pt x="7" y="15142"/>
                  <a:pt x="20" y="15272"/>
                </a:cubicBezTo>
                <a:cubicBezTo>
                  <a:pt x="30" y="15372"/>
                  <a:pt x="48" y="15476"/>
                  <a:pt x="65" y="15575"/>
                </a:cubicBezTo>
                <a:cubicBezTo>
                  <a:pt x="66" y="15582"/>
                  <a:pt x="64" y="15586"/>
                  <a:pt x="65" y="15594"/>
                </a:cubicBezTo>
                <a:cubicBezTo>
                  <a:pt x="564" y="18347"/>
                  <a:pt x="3733" y="20736"/>
                  <a:pt x="8209" y="21444"/>
                </a:cubicBezTo>
                <a:cubicBezTo>
                  <a:pt x="8864" y="21547"/>
                  <a:pt x="9861" y="21599"/>
                  <a:pt x="10872" y="21592"/>
                </a:cubicBezTo>
                <a:cubicBezTo>
                  <a:pt x="11882" y="21586"/>
                  <a:pt x="12911" y="21527"/>
                  <a:pt x="13616" y="21419"/>
                </a:cubicBezTo>
                <a:cubicBezTo>
                  <a:pt x="13620" y="21418"/>
                  <a:pt x="13622" y="21413"/>
                  <a:pt x="13626" y="21413"/>
                </a:cubicBezTo>
                <a:cubicBezTo>
                  <a:pt x="13645" y="21410"/>
                  <a:pt x="13661" y="21410"/>
                  <a:pt x="13680" y="21407"/>
                </a:cubicBezTo>
                <a:cubicBezTo>
                  <a:pt x="13746" y="21396"/>
                  <a:pt x="13811" y="21381"/>
                  <a:pt x="13871" y="21369"/>
                </a:cubicBezTo>
                <a:cubicBezTo>
                  <a:pt x="13885" y="21367"/>
                  <a:pt x="13902" y="21366"/>
                  <a:pt x="13916" y="21363"/>
                </a:cubicBezTo>
                <a:cubicBezTo>
                  <a:pt x="18512" y="20445"/>
                  <a:pt x="21389" y="17868"/>
                  <a:pt x="21587" y="15092"/>
                </a:cubicBezTo>
                <a:cubicBezTo>
                  <a:pt x="21599" y="14826"/>
                  <a:pt x="21592" y="14553"/>
                  <a:pt x="21569" y="14294"/>
                </a:cubicBezTo>
                <a:cubicBezTo>
                  <a:pt x="21509" y="13778"/>
                  <a:pt x="21360" y="13257"/>
                  <a:pt x="21106" y="12746"/>
                </a:cubicBezTo>
                <a:cubicBezTo>
                  <a:pt x="21088" y="12710"/>
                  <a:pt x="21061" y="12677"/>
                  <a:pt x="21042" y="12641"/>
                </a:cubicBezTo>
                <a:cubicBezTo>
                  <a:pt x="20862" y="12299"/>
                  <a:pt x="20642" y="11958"/>
                  <a:pt x="20370" y="11626"/>
                </a:cubicBezTo>
                <a:lnTo>
                  <a:pt x="20033" y="11211"/>
                </a:lnTo>
                <a:lnTo>
                  <a:pt x="19979" y="8023"/>
                </a:lnTo>
                <a:cubicBezTo>
                  <a:pt x="19947" y="6018"/>
                  <a:pt x="19919" y="5194"/>
                  <a:pt x="19833" y="4729"/>
                </a:cubicBezTo>
                <a:cubicBezTo>
                  <a:pt x="19741" y="4405"/>
                  <a:pt x="19611" y="4090"/>
                  <a:pt x="19442" y="3788"/>
                </a:cubicBezTo>
                <a:cubicBezTo>
                  <a:pt x="19423" y="3755"/>
                  <a:pt x="19408" y="3722"/>
                  <a:pt x="19388" y="3689"/>
                </a:cubicBezTo>
                <a:cubicBezTo>
                  <a:pt x="19359" y="3640"/>
                  <a:pt x="19319" y="3589"/>
                  <a:pt x="19288" y="3541"/>
                </a:cubicBezTo>
                <a:cubicBezTo>
                  <a:pt x="18289" y="2003"/>
                  <a:pt x="16438" y="895"/>
                  <a:pt x="13853" y="297"/>
                </a:cubicBezTo>
                <a:cubicBezTo>
                  <a:pt x="12910" y="79"/>
                  <a:pt x="12528" y="35"/>
                  <a:pt x="11226" y="6"/>
                </a:cubicBezTo>
                <a:cubicBezTo>
                  <a:pt x="11041" y="2"/>
                  <a:pt x="10860" y="-1"/>
                  <a:pt x="10681" y="0"/>
                </a:cubicBezTo>
                <a:close/>
                <a:moveTo>
                  <a:pt x="10799" y="10264"/>
                </a:moveTo>
                <a:cubicBezTo>
                  <a:pt x="11252" y="10264"/>
                  <a:pt x="11702" y="10298"/>
                  <a:pt x="12144" y="10356"/>
                </a:cubicBezTo>
                <a:cubicBezTo>
                  <a:pt x="13424" y="10493"/>
                  <a:pt x="14508" y="10838"/>
                  <a:pt x="15525" y="11434"/>
                </a:cubicBezTo>
                <a:cubicBezTo>
                  <a:pt x="15858" y="11618"/>
                  <a:pt x="16158" y="11823"/>
                  <a:pt x="16434" y="12040"/>
                </a:cubicBezTo>
                <a:cubicBezTo>
                  <a:pt x="16826" y="12329"/>
                  <a:pt x="17023" y="12523"/>
                  <a:pt x="17270" y="12851"/>
                </a:cubicBezTo>
                <a:cubicBezTo>
                  <a:pt x="17347" y="12953"/>
                  <a:pt x="17415" y="13057"/>
                  <a:pt x="17479" y="13161"/>
                </a:cubicBezTo>
                <a:cubicBezTo>
                  <a:pt x="17508" y="13207"/>
                  <a:pt x="17534" y="13250"/>
                  <a:pt x="17561" y="13297"/>
                </a:cubicBezTo>
                <a:cubicBezTo>
                  <a:pt x="17591" y="13350"/>
                  <a:pt x="17616" y="13405"/>
                  <a:pt x="17643" y="13458"/>
                </a:cubicBezTo>
                <a:cubicBezTo>
                  <a:pt x="17660" y="13491"/>
                  <a:pt x="17682" y="13523"/>
                  <a:pt x="17697" y="13557"/>
                </a:cubicBezTo>
                <a:cubicBezTo>
                  <a:pt x="17703" y="13569"/>
                  <a:pt x="17710" y="13582"/>
                  <a:pt x="17716" y="13594"/>
                </a:cubicBezTo>
                <a:cubicBezTo>
                  <a:pt x="18234" y="14746"/>
                  <a:pt x="18015" y="15961"/>
                  <a:pt x="17070" y="17055"/>
                </a:cubicBezTo>
                <a:cubicBezTo>
                  <a:pt x="16724" y="17456"/>
                  <a:pt x="15554" y="18265"/>
                  <a:pt x="14907" y="18553"/>
                </a:cubicBezTo>
                <a:cubicBezTo>
                  <a:pt x="14194" y="18870"/>
                  <a:pt x="13237" y="19137"/>
                  <a:pt x="12371" y="19258"/>
                </a:cubicBezTo>
                <a:cubicBezTo>
                  <a:pt x="12222" y="19280"/>
                  <a:pt x="12043" y="19293"/>
                  <a:pt x="11844" y="19308"/>
                </a:cubicBezTo>
                <a:cubicBezTo>
                  <a:pt x="11817" y="19311"/>
                  <a:pt x="11790" y="19312"/>
                  <a:pt x="11762" y="19314"/>
                </a:cubicBezTo>
                <a:cubicBezTo>
                  <a:pt x="11756" y="19315"/>
                  <a:pt x="11751" y="19320"/>
                  <a:pt x="11744" y="19320"/>
                </a:cubicBezTo>
                <a:cubicBezTo>
                  <a:pt x="11739" y="19321"/>
                  <a:pt x="11732" y="19320"/>
                  <a:pt x="11726" y="19320"/>
                </a:cubicBezTo>
                <a:cubicBezTo>
                  <a:pt x="11481" y="19340"/>
                  <a:pt x="11233" y="19348"/>
                  <a:pt x="10990" y="19351"/>
                </a:cubicBezTo>
                <a:cubicBezTo>
                  <a:pt x="10979" y="19352"/>
                  <a:pt x="10964" y="19351"/>
                  <a:pt x="10953" y="19351"/>
                </a:cubicBezTo>
                <a:cubicBezTo>
                  <a:pt x="10850" y="19353"/>
                  <a:pt x="10747" y="19359"/>
                  <a:pt x="10644" y="19358"/>
                </a:cubicBezTo>
                <a:cubicBezTo>
                  <a:pt x="10267" y="19360"/>
                  <a:pt x="9913" y="19352"/>
                  <a:pt x="9690" y="19327"/>
                </a:cubicBezTo>
                <a:cubicBezTo>
                  <a:pt x="8525" y="19195"/>
                  <a:pt x="7461" y="18906"/>
                  <a:pt x="6527" y="18466"/>
                </a:cubicBezTo>
                <a:cubicBezTo>
                  <a:pt x="3837" y="17198"/>
                  <a:pt x="2901" y="14999"/>
                  <a:pt x="4182" y="13062"/>
                </a:cubicBezTo>
                <a:cubicBezTo>
                  <a:pt x="4183" y="13061"/>
                  <a:pt x="4191" y="13063"/>
                  <a:pt x="4191" y="13062"/>
                </a:cubicBezTo>
                <a:cubicBezTo>
                  <a:pt x="4238" y="12992"/>
                  <a:pt x="4275" y="12921"/>
                  <a:pt x="4328" y="12851"/>
                </a:cubicBezTo>
                <a:cubicBezTo>
                  <a:pt x="4565" y="12536"/>
                  <a:pt x="4748" y="12347"/>
                  <a:pt x="5109" y="12077"/>
                </a:cubicBezTo>
                <a:cubicBezTo>
                  <a:pt x="5111" y="12077"/>
                  <a:pt x="5108" y="12072"/>
                  <a:pt x="5109" y="12071"/>
                </a:cubicBezTo>
                <a:cubicBezTo>
                  <a:pt x="5406" y="11832"/>
                  <a:pt x="5740" y="11613"/>
                  <a:pt x="6100" y="11415"/>
                </a:cubicBezTo>
                <a:cubicBezTo>
                  <a:pt x="6105" y="11412"/>
                  <a:pt x="6113" y="11412"/>
                  <a:pt x="6118" y="11409"/>
                </a:cubicBezTo>
                <a:cubicBezTo>
                  <a:pt x="6129" y="11403"/>
                  <a:pt x="6143" y="11396"/>
                  <a:pt x="6155" y="11390"/>
                </a:cubicBezTo>
                <a:cubicBezTo>
                  <a:pt x="7129" y="10833"/>
                  <a:pt x="8157" y="10501"/>
                  <a:pt x="9372" y="10363"/>
                </a:cubicBezTo>
                <a:cubicBezTo>
                  <a:pt x="9840" y="10297"/>
                  <a:pt x="10322" y="10264"/>
                  <a:pt x="10799" y="10264"/>
                </a:cubicBezTo>
                <a:close/>
                <a:moveTo>
                  <a:pt x="10799" y="12963"/>
                </a:moveTo>
                <a:cubicBezTo>
                  <a:pt x="10387" y="12968"/>
                  <a:pt x="9975" y="13010"/>
                  <a:pt x="9690" y="13087"/>
                </a:cubicBezTo>
                <a:cubicBezTo>
                  <a:pt x="9460" y="13148"/>
                  <a:pt x="9250" y="13223"/>
                  <a:pt x="9063" y="13309"/>
                </a:cubicBezTo>
                <a:cubicBezTo>
                  <a:pt x="8688" y="13496"/>
                  <a:pt x="8348" y="13750"/>
                  <a:pt x="8136" y="14015"/>
                </a:cubicBezTo>
                <a:cubicBezTo>
                  <a:pt x="7897" y="14333"/>
                  <a:pt x="7805" y="14686"/>
                  <a:pt x="7854" y="15030"/>
                </a:cubicBezTo>
                <a:cubicBezTo>
                  <a:pt x="7855" y="15033"/>
                  <a:pt x="7854" y="15033"/>
                  <a:pt x="7854" y="15037"/>
                </a:cubicBezTo>
                <a:cubicBezTo>
                  <a:pt x="7860" y="15078"/>
                  <a:pt x="7871" y="15125"/>
                  <a:pt x="7881" y="15167"/>
                </a:cubicBezTo>
                <a:cubicBezTo>
                  <a:pt x="8049" y="15783"/>
                  <a:pt x="8698" y="16317"/>
                  <a:pt x="9681" y="16584"/>
                </a:cubicBezTo>
                <a:cubicBezTo>
                  <a:pt x="9710" y="16591"/>
                  <a:pt x="9733" y="16602"/>
                  <a:pt x="9763" y="16609"/>
                </a:cubicBezTo>
                <a:cubicBezTo>
                  <a:pt x="10411" y="16763"/>
                  <a:pt x="11648" y="16706"/>
                  <a:pt x="12262" y="16491"/>
                </a:cubicBezTo>
                <a:cubicBezTo>
                  <a:pt x="13342" y="16114"/>
                  <a:pt x="13839" y="15534"/>
                  <a:pt x="13771" y="14721"/>
                </a:cubicBezTo>
                <a:cubicBezTo>
                  <a:pt x="13744" y="14393"/>
                  <a:pt x="13628" y="14129"/>
                  <a:pt x="13435" y="13897"/>
                </a:cubicBezTo>
                <a:cubicBezTo>
                  <a:pt x="13341" y="13792"/>
                  <a:pt x="13233" y="13693"/>
                  <a:pt x="13108" y="13600"/>
                </a:cubicBezTo>
                <a:cubicBezTo>
                  <a:pt x="12903" y="13457"/>
                  <a:pt x="12649" y="13325"/>
                  <a:pt x="12335" y="13210"/>
                </a:cubicBezTo>
                <a:cubicBezTo>
                  <a:pt x="11896" y="13050"/>
                  <a:pt x="11344" y="12968"/>
                  <a:pt x="10799" y="12963"/>
                </a:cubicBezTo>
                <a:close/>
              </a:path>
            </a:pathLst>
          </a:custGeom>
          <a:ln w="3175">
            <a:miter lim="400000"/>
          </a:ln>
        </p:spPr>
      </p:pic>
      <p:sp>
        <p:nvSpPr>
          <p:cNvPr id="234" name="+"/>
          <p:cNvSpPr txBox="1"/>
          <p:nvPr/>
        </p:nvSpPr>
        <p:spPr>
          <a:xfrm>
            <a:off x="74146667" y="30691109"/>
            <a:ext cx="683298" cy="83806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 anchor="ctr"/>
          <a:lstStyle>
            <a:lvl1pPr defTabSz="825500">
              <a:spcBef>
                <a:spcPts val="0"/>
              </a:spcBef>
              <a:defRPr sz="400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+</a:t>
            </a:r>
          </a:p>
        </p:txBody>
      </p:sp>
      <p:sp>
        <p:nvSpPr>
          <p:cNvPr id="235" name="13k journals…"/>
          <p:cNvSpPr txBox="1"/>
          <p:nvPr/>
        </p:nvSpPr>
        <p:spPr>
          <a:xfrm>
            <a:off x="29901356" y="29513696"/>
            <a:ext cx="6235108" cy="173578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/>
          <a:p>
            <a:pPr algn="ctr" defTabSz="366302">
              <a:spcBef>
                <a:spcPts val="0"/>
              </a:spcBef>
              <a:defRPr sz="4400">
                <a:latin typeface="Helvetica"/>
                <a:ea typeface="Helvetica"/>
                <a:cs typeface="Helvetica"/>
                <a:sym typeface="Helvetica"/>
              </a:defRPr>
            </a:pPr>
            <a:r>
              <a:t>13k journals</a:t>
            </a:r>
          </a:p>
          <a:p>
            <a:pPr algn="ctr" defTabSz="366302">
              <a:spcBef>
                <a:spcPts val="0"/>
              </a:spcBef>
              <a:defRPr sz="4400">
                <a:latin typeface="Helvetica"/>
                <a:ea typeface="Helvetica"/>
                <a:cs typeface="Helvetica"/>
                <a:sym typeface="Helvetica"/>
              </a:defRPr>
            </a:pPr>
            <a:r>
              <a:t>23k books </a:t>
            </a:r>
          </a:p>
        </p:txBody>
      </p:sp>
      <p:sp>
        <p:nvSpPr>
          <p:cNvPr id="236" name="200k digital objects"/>
          <p:cNvSpPr txBox="1"/>
          <p:nvPr/>
        </p:nvSpPr>
        <p:spPr>
          <a:xfrm>
            <a:off x="70778104" y="29513696"/>
            <a:ext cx="7392721" cy="10335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>
            <a:lvl1pPr marL="65120" marR="65120" algn="ctr" defTabSz="1459487">
              <a:spcBef>
                <a:spcPts val="0"/>
              </a:spcBef>
              <a:defRPr sz="4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200k digital objects</a:t>
            </a:r>
          </a:p>
        </p:txBody>
      </p:sp>
      <p:pic>
        <p:nvPicPr>
          <p:cNvPr id="237" name="Image" descr="Image"/>
          <p:cNvPicPr>
            <a:picLocks noChangeAspect="0"/>
          </p:cNvPicPr>
          <p:nvPr/>
        </p:nvPicPr>
        <p:blipFill>
          <a:blip r:embed="rId4">
            <a:extLst/>
          </a:blip>
          <a:srcRect l="638" t="6124" r="590" b="6713"/>
          <a:stretch>
            <a:fillRect/>
          </a:stretch>
        </p:blipFill>
        <p:spPr>
          <a:xfrm>
            <a:off x="75713707" y="30589360"/>
            <a:ext cx="1272780" cy="10415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7" fill="norm" stroke="1" extrusionOk="0">
                <a:moveTo>
                  <a:pt x="10527" y="0"/>
                </a:moveTo>
                <a:cubicBezTo>
                  <a:pt x="9648" y="0"/>
                  <a:pt x="1364" y="10192"/>
                  <a:pt x="404" y="12455"/>
                </a:cubicBezTo>
                <a:cubicBezTo>
                  <a:pt x="221" y="12886"/>
                  <a:pt x="92" y="13859"/>
                  <a:pt x="0" y="15049"/>
                </a:cubicBezTo>
                <a:cubicBezTo>
                  <a:pt x="132" y="16246"/>
                  <a:pt x="389" y="16568"/>
                  <a:pt x="889" y="17143"/>
                </a:cubicBezTo>
                <a:cubicBezTo>
                  <a:pt x="1528" y="17877"/>
                  <a:pt x="3672" y="18952"/>
                  <a:pt x="6560" y="19983"/>
                </a:cubicBezTo>
                <a:cubicBezTo>
                  <a:pt x="9115" y="20896"/>
                  <a:pt x="11660" y="21600"/>
                  <a:pt x="12218" y="21543"/>
                </a:cubicBezTo>
                <a:cubicBezTo>
                  <a:pt x="12933" y="21471"/>
                  <a:pt x="14487" y="19750"/>
                  <a:pt x="17485" y="15698"/>
                </a:cubicBezTo>
                <a:lnTo>
                  <a:pt x="21600" y="10131"/>
                </a:lnTo>
                <a:lnTo>
                  <a:pt x="21593" y="8752"/>
                </a:lnTo>
                <a:cubicBezTo>
                  <a:pt x="21584" y="6972"/>
                  <a:pt x="21575" y="6921"/>
                  <a:pt x="21351" y="6716"/>
                </a:cubicBezTo>
                <a:cubicBezTo>
                  <a:pt x="21018" y="6412"/>
                  <a:pt x="20424" y="6435"/>
                  <a:pt x="20132" y="6765"/>
                </a:cubicBezTo>
                <a:cubicBezTo>
                  <a:pt x="19817" y="7121"/>
                  <a:pt x="19688" y="7703"/>
                  <a:pt x="19687" y="8818"/>
                </a:cubicBezTo>
                <a:lnTo>
                  <a:pt x="19687" y="9762"/>
                </a:lnTo>
                <a:lnTo>
                  <a:pt x="18872" y="10911"/>
                </a:lnTo>
                <a:cubicBezTo>
                  <a:pt x="18425" y="11542"/>
                  <a:pt x="17826" y="12354"/>
                  <a:pt x="17539" y="12717"/>
                </a:cubicBezTo>
                <a:cubicBezTo>
                  <a:pt x="17251" y="13081"/>
                  <a:pt x="16842" y="13623"/>
                  <a:pt x="16629" y="13924"/>
                </a:cubicBezTo>
                <a:cubicBezTo>
                  <a:pt x="15446" y="15602"/>
                  <a:pt x="14406" y="16936"/>
                  <a:pt x="14326" y="16880"/>
                </a:cubicBezTo>
                <a:cubicBezTo>
                  <a:pt x="14276" y="16845"/>
                  <a:pt x="14173" y="16874"/>
                  <a:pt x="14097" y="16946"/>
                </a:cubicBezTo>
                <a:cubicBezTo>
                  <a:pt x="14021" y="17017"/>
                  <a:pt x="13903" y="17048"/>
                  <a:pt x="13834" y="17020"/>
                </a:cubicBezTo>
                <a:cubicBezTo>
                  <a:pt x="13766" y="16992"/>
                  <a:pt x="13632" y="17050"/>
                  <a:pt x="13538" y="17143"/>
                </a:cubicBezTo>
                <a:cubicBezTo>
                  <a:pt x="13381" y="17297"/>
                  <a:pt x="13344" y="17282"/>
                  <a:pt x="13087" y="17003"/>
                </a:cubicBezTo>
                <a:cubicBezTo>
                  <a:pt x="12932" y="16835"/>
                  <a:pt x="12761" y="16729"/>
                  <a:pt x="12709" y="16765"/>
                </a:cubicBezTo>
                <a:cubicBezTo>
                  <a:pt x="12658" y="16801"/>
                  <a:pt x="12560" y="16756"/>
                  <a:pt x="12494" y="16667"/>
                </a:cubicBezTo>
                <a:cubicBezTo>
                  <a:pt x="12428" y="16577"/>
                  <a:pt x="12250" y="16502"/>
                  <a:pt x="12097" y="16502"/>
                </a:cubicBezTo>
                <a:cubicBezTo>
                  <a:pt x="11943" y="16502"/>
                  <a:pt x="11819" y="16466"/>
                  <a:pt x="11820" y="16420"/>
                </a:cubicBezTo>
                <a:cubicBezTo>
                  <a:pt x="11826" y="16260"/>
                  <a:pt x="12079" y="15963"/>
                  <a:pt x="12278" y="15878"/>
                </a:cubicBezTo>
                <a:cubicBezTo>
                  <a:pt x="12389" y="15831"/>
                  <a:pt x="12626" y="15584"/>
                  <a:pt x="12804" y="15336"/>
                </a:cubicBezTo>
                <a:cubicBezTo>
                  <a:pt x="12982" y="15089"/>
                  <a:pt x="13651" y="14206"/>
                  <a:pt x="14292" y="13374"/>
                </a:cubicBezTo>
                <a:cubicBezTo>
                  <a:pt x="14934" y="12543"/>
                  <a:pt x="15743" y="11487"/>
                  <a:pt x="16091" y="11018"/>
                </a:cubicBezTo>
                <a:cubicBezTo>
                  <a:pt x="16438" y="10549"/>
                  <a:pt x="17377" y="9305"/>
                  <a:pt x="18178" y="8259"/>
                </a:cubicBezTo>
                <a:cubicBezTo>
                  <a:pt x="20487" y="5247"/>
                  <a:pt x="21238" y="4263"/>
                  <a:pt x="21519" y="3744"/>
                </a:cubicBezTo>
                <a:cubicBezTo>
                  <a:pt x="21477" y="3191"/>
                  <a:pt x="21426" y="2861"/>
                  <a:pt x="21378" y="2824"/>
                </a:cubicBezTo>
                <a:cubicBezTo>
                  <a:pt x="20870" y="2441"/>
                  <a:pt x="11494" y="0"/>
                  <a:pt x="10527" y="0"/>
                </a:cubicBezTo>
                <a:close/>
                <a:moveTo>
                  <a:pt x="9935" y="3432"/>
                </a:moveTo>
                <a:cubicBezTo>
                  <a:pt x="10459" y="3432"/>
                  <a:pt x="16535" y="5097"/>
                  <a:pt x="16703" y="5287"/>
                </a:cubicBezTo>
                <a:cubicBezTo>
                  <a:pt x="16811" y="5408"/>
                  <a:pt x="16663" y="5701"/>
                  <a:pt x="16205" y="6256"/>
                </a:cubicBezTo>
                <a:cubicBezTo>
                  <a:pt x="15948" y="6568"/>
                  <a:pt x="15852" y="6618"/>
                  <a:pt x="15444" y="6609"/>
                </a:cubicBezTo>
                <a:cubicBezTo>
                  <a:pt x="15187" y="6603"/>
                  <a:pt x="14360" y="6429"/>
                  <a:pt x="13612" y="6223"/>
                </a:cubicBezTo>
                <a:cubicBezTo>
                  <a:pt x="12864" y="6017"/>
                  <a:pt x="11510" y="5641"/>
                  <a:pt x="10601" y="5394"/>
                </a:cubicBezTo>
                <a:cubicBezTo>
                  <a:pt x="9693" y="5147"/>
                  <a:pt x="8896" y="4897"/>
                  <a:pt x="8830" y="4836"/>
                </a:cubicBezTo>
                <a:cubicBezTo>
                  <a:pt x="8680" y="4696"/>
                  <a:pt x="8762" y="4516"/>
                  <a:pt x="9268" y="3900"/>
                </a:cubicBezTo>
                <a:cubicBezTo>
                  <a:pt x="9547" y="3559"/>
                  <a:pt x="9731" y="3432"/>
                  <a:pt x="9935" y="3432"/>
                </a:cubicBezTo>
                <a:close/>
                <a:moveTo>
                  <a:pt x="2620" y="13095"/>
                </a:moveTo>
                <a:cubicBezTo>
                  <a:pt x="2777" y="13095"/>
                  <a:pt x="3145" y="13180"/>
                  <a:pt x="3435" y="13284"/>
                </a:cubicBezTo>
                <a:lnTo>
                  <a:pt x="3960" y="13473"/>
                </a:lnTo>
                <a:lnTo>
                  <a:pt x="3900" y="13883"/>
                </a:lnTo>
                <a:cubicBezTo>
                  <a:pt x="3854" y="14205"/>
                  <a:pt x="3881" y="14322"/>
                  <a:pt x="4014" y="14409"/>
                </a:cubicBezTo>
                <a:cubicBezTo>
                  <a:pt x="4172" y="14511"/>
                  <a:pt x="4166" y="14528"/>
                  <a:pt x="3967" y="14688"/>
                </a:cubicBezTo>
                <a:cubicBezTo>
                  <a:pt x="3837" y="14793"/>
                  <a:pt x="3777" y="14930"/>
                  <a:pt x="3812" y="15033"/>
                </a:cubicBezTo>
                <a:cubicBezTo>
                  <a:pt x="3844" y="15126"/>
                  <a:pt x="3828" y="15311"/>
                  <a:pt x="3772" y="15443"/>
                </a:cubicBezTo>
                <a:cubicBezTo>
                  <a:pt x="3715" y="15575"/>
                  <a:pt x="3637" y="15821"/>
                  <a:pt x="3603" y="15993"/>
                </a:cubicBezTo>
                <a:cubicBezTo>
                  <a:pt x="3567" y="16181"/>
                  <a:pt x="3467" y="16336"/>
                  <a:pt x="3347" y="16371"/>
                </a:cubicBezTo>
                <a:cubicBezTo>
                  <a:pt x="3200" y="16415"/>
                  <a:pt x="3160" y="16490"/>
                  <a:pt x="3193" y="16683"/>
                </a:cubicBezTo>
                <a:cubicBezTo>
                  <a:pt x="3244" y="16986"/>
                  <a:pt x="3134" y="17004"/>
                  <a:pt x="2728" y="16757"/>
                </a:cubicBezTo>
                <a:cubicBezTo>
                  <a:pt x="2136" y="16397"/>
                  <a:pt x="1804" y="15764"/>
                  <a:pt x="1731" y="14852"/>
                </a:cubicBezTo>
                <a:cubicBezTo>
                  <a:pt x="1643" y="13762"/>
                  <a:pt x="1982" y="13095"/>
                  <a:pt x="2620" y="13095"/>
                </a:cubicBezTo>
                <a:close/>
                <a:moveTo>
                  <a:pt x="6378" y="14474"/>
                </a:moveTo>
                <a:cubicBezTo>
                  <a:pt x="6414" y="14500"/>
                  <a:pt x="6427" y="14972"/>
                  <a:pt x="6412" y="15525"/>
                </a:cubicBezTo>
                <a:cubicBezTo>
                  <a:pt x="6384" y="16588"/>
                  <a:pt x="6299" y="16859"/>
                  <a:pt x="6102" y="16502"/>
                </a:cubicBezTo>
                <a:cubicBezTo>
                  <a:pt x="6031" y="16373"/>
                  <a:pt x="6023" y="16281"/>
                  <a:pt x="6082" y="16281"/>
                </a:cubicBezTo>
                <a:cubicBezTo>
                  <a:pt x="6201" y="16281"/>
                  <a:pt x="6211" y="15846"/>
                  <a:pt x="6095" y="15640"/>
                </a:cubicBezTo>
                <a:cubicBezTo>
                  <a:pt x="6005" y="15478"/>
                  <a:pt x="6267" y="14397"/>
                  <a:pt x="6378" y="14474"/>
                </a:cubicBezTo>
                <a:close/>
                <a:moveTo>
                  <a:pt x="6944" y="14671"/>
                </a:moveTo>
                <a:cubicBezTo>
                  <a:pt x="7071" y="14644"/>
                  <a:pt x="7224" y="14673"/>
                  <a:pt x="7281" y="14737"/>
                </a:cubicBezTo>
                <a:cubicBezTo>
                  <a:pt x="7338" y="14802"/>
                  <a:pt x="7351" y="14885"/>
                  <a:pt x="7314" y="14926"/>
                </a:cubicBezTo>
                <a:cubicBezTo>
                  <a:pt x="7278" y="14967"/>
                  <a:pt x="7247" y="14947"/>
                  <a:pt x="7247" y="14877"/>
                </a:cubicBezTo>
                <a:cubicBezTo>
                  <a:pt x="7247" y="14806"/>
                  <a:pt x="7125" y="14737"/>
                  <a:pt x="6978" y="14729"/>
                </a:cubicBezTo>
                <a:cubicBezTo>
                  <a:pt x="6732" y="14715"/>
                  <a:pt x="6733" y="14717"/>
                  <a:pt x="6944" y="14671"/>
                </a:cubicBezTo>
                <a:close/>
                <a:moveTo>
                  <a:pt x="6237" y="16781"/>
                </a:moveTo>
                <a:lnTo>
                  <a:pt x="6358" y="17102"/>
                </a:lnTo>
                <a:cubicBezTo>
                  <a:pt x="6424" y="17278"/>
                  <a:pt x="6453" y="17489"/>
                  <a:pt x="6425" y="17570"/>
                </a:cubicBezTo>
                <a:cubicBezTo>
                  <a:pt x="6360" y="17762"/>
                  <a:pt x="6232" y="17749"/>
                  <a:pt x="6082" y="17545"/>
                </a:cubicBezTo>
                <a:cubicBezTo>
                  <a:pt x="6007" y="17442"/>
                  <a:pt x="5998" y="17381"/>
                  <a:pt x="6062" y="17381"/>
                </a:cubicBezTo>
                <a:cubicBezTo>
                  <a:pt x="6118" y="17381"/>
                  <a:pt x="6183" y="17243"/>
                  <a:pt x="6203" y="17077"/>
                </a:cubicBezTo>
                <a:lnTo>
                  <a:pt x="6237" y="16781"/>
                </a:lnTo>
                <a:close/>
                <a:moveTo>
                  <a:pt x="7274" y="17742"/>
                </a:moveTo>
                <a:cubicBezTo>
                  <a:pt x="7287" y="17727"/>
                  <a:pt x="7301" y="17735"/>
                  <a:pt x="7321" y="17767"/>
                </a:cubicBezTo>
                <a:cubicBezTo>
                  <a:pt x="7361" y="17827"/>
                  <a:pt x="7435" y="17918"/>
                  <a:pt x="7483" y="17964"/>
                </a:cubicBezTo>
                <a:cubicBezTo>
                  <a:pt x="7531" y="18009"/>
                  <a:pt x="7498" y="18046"/>
                  <a:pt x="7409" y="18046"/>
                </a:cubicBezTo>
                <a:cubicBezTo>
                  <a:pt x="7319" y="18046"/>
                  <a:pt x="7246" y="17956"/>
                  <a:pt x="7247" y="17849"/>
                </a:cubicBezTo>
                <a:cubicBezTo>
                  <a:pt x="7248" y="17794"/>
                  <a:pt x="7261" y="17757"/>
                  <a:pt x="7274" y="17742"/>
                </a:cubicBezTo>
                <a:close/>
              </a:path>
            </a:pathLst>
          </a:custGeom>
          <a:ln w="3175">
            <a:miter lim="400000"/>
          </a:ln>
        </p:spPr>
      </p:pic>
      <p:grpSp>
        <p:nvGrpSpPr>
          <p:cNvPr id="240" name="Group"/>
          <p:cNvGrpSpPr/>
          <p:nvPr/>
        </p:nvGrpSpPr>
        <p:grpSpPr>
          <a:xfrm>
            <a:off x="31885228" y="31187407"/>
            <a:ext cx="2267358" cy="1693350"/>
            <a:chOff x="0" y="0"/>
            <a:chExt cx="2267356" cy="1693348"/>
          </a:xfrm>
        </p:grpSpPr>
        <p:pic>
          <p:nvPicPr>
            <p:cNvPr id="238" name="Image" descr="Image"/>
            <p:cNvPicPr>
              <a:picLocks noChangeAspect="0"/>
            </p:cNvPicPr>
            <p:nvPr/>
          </p:nvPicPr>
          <p:blipFill>
            <a:blip r:embed="rId5">
              <a:extLst/>
            </a:blip>
            <a:srcRect l="32677" t="0" r="41704" b="0"/>
            <a:stretch>
              <a:fillRect/>
            </a:stretch>
          </p:blipFill>
          <p:spPr>
            <a:xfrm>
              <a:off x="1099004" y="0"/>
              <a:ext cx="1168353" cy="1693349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239" name="Image" descr="Image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112636"/>
              <a:ext cx="1017425" cy="1474199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sp>
        <p:nvSpPr>
          <p:cNvPr id="241" name="Resources from world's leading publishers"/>
          <p:cNvSpPr txBox="1"/>
          <p:nvPr/>
        </p:nvSpPr>
        <p:spPr>
          <a:xfrm>
            <a:off x="48583425" y="27711431"/>
            <a:ext cx="10018948" cy="188583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7234" tIns="57234" rIns="57234" bIns="57234"/>
          <a:lstStyle>
            <a:lvl1pPr marL="65120" marR="65120" algn="ctr" defTabSz="1459487">
              <a:spcBef>
                <a:spcPts val="0"/>
              </a:spcBef>
              <a:defRPr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Resources from world's leading publishers</a:t>
            </a:r>
          </a:p>
        </p:txBody>
      </p:sp>
      <p:sp>
        <p:nvSpPr>
          <p:cNvPr id="242" name="56M articles…"/>
          <p:cNvSpPr txBox="1"/>
          <p:nvPr/>
        </p:nvSpPr>
        <p:spPr>
          <a:xfrm>
            <a:off x="50862603" y="29513696"/>
            <a:ext cx="5460586" cy="167583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/>
          <a:p>
            <a:pPr algn="ctr" defTabSz="366302">
              <a:spcBef>
                <a:spcPts val="0"/>
              </a:spcBef>
              <a:defRPr sz="4400">
                <a:latin typeface="Helvetica"/>
                <a:ea typeface="Helvetica"/>
                <a:cs typeface="Helvetica"/>
                <a:sym typeface="Helvetica"/>
              </a:defRPr>
            </a:pPr>
            <a:r>
              <a:t>56M articles</a:t>
            </a:r>
          </a:p>
          <a:p>
            <a:pPr algn="ctr" defTabSz="366302">
              <a:spcBef>
                <a:spcPts val="0"/>
              </a:spcBef>
              <a:defRPr sz="4400">
                <a:latin typeface="Helvetica"/>
                <a:ea typeface="Helvetica"/>
                <a:cs typeface="Helvetica"/>
                <a:sym typeface="Helvetica"/>
              </a:defRPr>
            </a:pPr>
            <a:r>
              <a:t>517k books</a:t>
            </a:r>
          </a:p>
        </p:txBody>
      </p:sp>
      <p:grpSp>
        <p:nvGrpSpPr>
          <p:cNvPr id="245" name="Group"/>
          <p:cNvGrpSpPr/>
          <p:nvPr/>
        </p:nvGrpSpPr>
        <p:grpSpPr>
          <a:xfrm>
            <a:off x="52459222" y="31187407"/>
            <a:ext cx="2267358" cy="1693350"/>
            <a:chOff x="0" y="0"/>
            <a:chExt cx="2267356" cy="1693348"/>
          </a:xfrm>
        </p:grpSpPr>
        <p:pic>
          <p:nvPicPr>
            <p:cNvPr id="243" name="Image" descr="Image"/>
            <p:cNvPicPr>
              <a:picLocks noChangeAspect="0"/>
            </p:cNvPicPr>
            <p:nvPr/>
          </p:nvPicPr>
          <p:blipFill>
            <a:blip r:embed="rId5">
              <a:extLst/>
            </a:blip>
            <a:srcRect l="32677" t="0" r="41704" b="0"/>
            <a:stretch>
              <a:fillRect/>
            </a:stretch>
          </p:blipFill>
          <p:spPr>
            <a:xfrm>
              <a:off x="1099004" y="0"/>
              <a:ext cx="1168353" cy="1693349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244" name="Image" descr="Image"/>
            <p:cNvPicPr>
              <a:picLocks noChangeAspect="0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112636"/>
              <a:ext cx="1017425" cy="1474199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sp>
        <p:nvSpPr>
          <p:cNvPr id="246" name="Restauration of IR content from the network"/>
          <p:cNvSpPr txBox="1"/>
          <p:nvPr/>
        </p:nvSpPr>
        <p:spPr>
          <a:xfrm>
            <a:off x="68268353" y="33823631"/>
            <a:ext cx="12954001" cy="108279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>
            <a:lvl1pPr algn="just" defTabSz="366302">
              <a:spcBef>
                <a:spcPts val="0"/>
              </a:spcBef>
              <a:defRPr sz="5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Restauration of IR content from the network</a:t>
            </a:r>
          </a:p>
        </p:txBody>
      </p:sp>
      <p:sp>
        <p:nvSpPr>
          <p:cNvPr id="247" name="12 global nodes worldwide"/>
          <p:cNvSpPr txBox="1"/>
          <p:nvPr/>
        </p:nvSpPr>
        <p:spPr>
          <a:xfrm>
            <a:off x="47454607" y="39020117"/>
            <a:ext cx="12335718" cy="119497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>
            <a:lvl1pPr algn="ctr" defTabSz="366302">
              <a:spcBef>
                <a:spcPts val="1000"/>
              </a:spcBef>
              <a:defRPr sz="5600">
                <a:solidFill>
                  <a:srgbClr val="000000">
                    <a:alpha val="87059"/>
                  </a:srgb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12 global nodes worldwide</a:t>
            </a:r>
          </a:p>
        </p:txBody>
      </p:sp>
      <p:sp>
        <p:nvSpPr>
          <p:cNvPr id="248" name="7 nodes in Europe &amp; Canada"/>
          <p:cNvSpPr txBox="1"/>
          <p:nvPr/>
        </p:nvSpPr>
        <p:spPr>
          <a:xfrm>
            <a:off x="69739966" y="39020117"/>
            <a:ext cx="9469000" cy="119497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>
            <a:lvl1pPr algn="just" defTabSz="366302">
              <a:spcBef>
                <a:spcPts val="1000"/>
              </a:spcBef>
              <a:defRPr sz="5600">
                <a:solidFill>
                  <a:srgbClr val="000000">
                    <a:alpha val="87059"/>
                  </a:srgb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7 nodes in Europe &amp; Canada</a:t>
            </a:r>
          </a:p>
        </p:txBody>
      </p:sp>
      <p:sp>
        <p:nvSpPr>
          <p:cNvPr id="249" name="+80 local nodes worldwide"/>
          <p:cNvSpPr txBox="1"/>
          <p:nvPr/>
        </p:nvSpPr>
        <p:spPr>
          <a:xfrm>
            <a:off x="27814286" y="39020117"/>
            <a:ext cx="10409243" cy="106592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>
            <a:lvl1pPr algn="just" defTabSz="366302">
              <a:spcBef>
                <a:spcPts val="1000"/>
              </a:spcBef>
              <a:defRPr sz="5600">
                <a:solidFill>
                  <a:srgbClr val="000000">
                    <a:alpha val="87059"/>
                  </a:srgb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+80 local nodes worldwide</a:t>
            </a:r>
          </a:p>
        </p:txBody>
      </p:sp>
      <p:pic>
        <p:nvPicPr>
          <p:cNvPr id="250" name="Image" descr="Image"/>
          <p:cNvPicPr>
            <a:picLocks noChangeAspect="1"/>
          </p:cNvPicPr>
          <p:nvPr/>
        </p:nvPicPr>
        <p:blipFill>
          <a:blip r:embed="rId7">
            <a:extLst/>
          </a:blip>
          <a:srcRect l="5421" t="112" r="6020" b="36681"/>
          <a:stretch>
            <a:fillRect/>
          </a:stretch>
        </p:blipFill>
        <p:spPr>
          <a:xfrm>
            <a:off x="69905114" y="15666214"/>
            <a:ext cx="9156547" cy="1385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6" h="21348" fill="norm" stroke="1" extrusionOk="0">
                <a:moveTo>
                  <a:pt x="1145" y="23"/>
                </a:moveTo>
                <a:cubicBezTo>
                  <a:pt x="1044" y="108"/>
                  <a:pt x="923" y="434"/>
                  <a:pt x="736" y="1019"/>
                </a:cubicBezTo>
                <a:cubicBezTo>
                  <a:pt x="302" y="2379"/>
                  <a:pt x="145" y="3876"/>
                  <a:pt x="145" y="6701"/>
                </a:cubicBezTo>
                <a:cubicBezTo>
                  <a:pt x="145" y="9669"/>
                  <a:pt x="383" y="11128"/>
                  <a:pt x="1063" y="12351"/>
                </a:cubicBezTo>
                <a:cubicBezTo>
                  <a:pt x="1564" y="13253"/>
                  <a:pt x="1855" y="14384"/>
                  <a:pt x="1855" y="15433"/>
                </a:cubicBezTo>
                <a:cubicBezTo>
                  <a:pt x="1855" y="15728"/>
                  <a:pt x="1794" y="16407"/>
                  <a:pt x="1720" y="16938"/>
                </a:cubicBezTo>
                <a:cubicBezTo>
                  <a:pt x="1536" y="18252"/>
                  <a:pt x="1100" y="18174"/>
                  <a:pt x="658" y="16742"/>
                </a:cubicBezTo>
                <a:cubicBezTo>
                  <a:pt x="299" y="15580"/>
                  <a:pt x="81" y="15745"/>
                  <a:pt x="4" y="17237"/>
                </a:cubicBezTo>
                <a:cubicBezTo>
                  <a:pt x="-44" y="18174"/>
                  <a:pt x="319" y="20003"/>
                  <a:pt x="714" y="20815"/>
                </a:cubicBezTo>
                <a:cubicBezTo>
                  <a:pt x="929" y="21256"/>
                  <a:pt x="1234" y="21453"/>
                  <a:pt x="1448" y="21292"/>
                </a:cubicBezTo>
                <a:cubicBezTo>
                  <a:pt x="2160" y="20753"/>
                  <a:pt x="2552" y="17212"/>
                  <a:pt x="2313" y="13501"/>
                </a:cubicBezTo>
                <a:cubicBezTo>
                  <a:pt x="2183" y="11483"/>
                  <a:pt x="1871" y="10256"/>
                  <a:pt x="1130" y="8835"/>
                </a:cubicBezTo>
                <a:cubicBezTo>
                  <a:pt x="671" y="7954"/>
                  <a:pt x="545" y="6756"/>
                  <a:pt x="753" y="5270"/>
                </a:cubicBezTo>
                <a:cubicBezTo>
                  <a:pt x="936" y="3956"/>
                  <a:pt x="1248" y="3884"/>
                  <a:pt x="1697" y="5049"/>
                </a:cubicBezTo>
                <a:cubicBezTo>
                  <a:pt x="1999" y="5833"/>
                  <a:pt x="2043" y="5839"/>
                  <a:pt x="2158" y="5092"/>
                </a:cubicBezTo>
                <a:cubicBezTo>
                  <a:pt x="2337" y="3933"/>
                  <a:pt x="2237" y="2739"/>
                  <a:pt x="1878" y="1741"/>
                </a:cubicBezTo>
                <a:cubicBezTo>
                  <a:pt x="1709" y="1271"/>
                  <a:pt x="1507" y="687"/>
                  <a:pt x="1429" y="432"/>
                </a:cubicBezTo>
                <a:cubicBezTo>
                  <a:pt x="1326" y="94"/>
                  <a:pt x="1246" y="-63"/>
                  <a:pt x="1145" y="23"/>
                </a:cubicBezTo>
                <a:close/>
                <a:moveTo>
                  <a:pt x="21223" y="1019"/>
                </a:moveTo>
                <a:cubicBezTo>
                  <a:pt x="21025" y="1019"/>
                  <a:pt x="20986" y="2086"/>
                  <a:pt x="20986" y="7630"/>
                </a:cubicBezTo>
                <a:cubicBezTo>
                  <a:pt x="20986" y="10347"/>
                  <a:pt x="20956" y="12685"/>
                  <a:pt x="20921" y="12828"/>
                </a:cubicBezTo>
                <a:cubicBezTo>
                  <a:pt x="20885" y="12972"/>
                  <a:pt x="20571" y="10742"/>
                  <a:pt x="20221" y="7875"/>
                </a:cubicBezTo>
                <a:cubicBezTo>
                  <a:pt x="19433" y="1411"/>
                  <a:pt x="19334" y="821"/>
                  <a:pt x="19119" y="1264"/>
                </a:cubicBezTo>
                <a:cubicBezTo>
                  <a:pt x="18957" y="1597"/>
                  <a:pt x="18950" y="1971"/>
                  <a:pt x="18950" y="10725"/>
                </a:cubicBezTo>
                <a:cubicBezTo>
                  <a:pt x="18950" y="15736"/>
                  <a:pt x="18975" y="20004"/>
                  <a:pt x="19005" y="20197"/>
                </a:cubicBezTo>
                <a:cubicBezTo>
                  <a:pt x="19109" y="20869"/>
                  <a:pt x="19423" y="20538"/>
                  <a:pt x="19472" y="19708"/>
                </a:cubicBezTo>
                <a:cubicBezTo>
                  <a:pt x="19500" y="19249"/>
                  <a:pt x="19521" y="16770"/>
                  <a:pt x="19521" y="14198"/>
                </a:cubicBezTo>
                <a:cubicBezTo>
                  <a:pt x="19521" y="11627"/>
                  <a:pt x="19552" y="9400"/>
                  <a:pt x="19591" y="9245"/>
                </a:cubicBezTo>
                <a:cubicBezTo>
                  <a:pt x="19630" y="9089"/>
                  <a:pt x="19979" y="11563"/>
                  <a:pt x="20367" y="14748"/>
                </a:cubicBezTo>
                <a:cubicBezTo>
                  <a:pt x="20909" y="19210"/>
                  <a:pt x="21116" y="20546"/>
                  <a:pt x="21264" y="20546"/>
                </a:cubicBezTo>
                <a:cubicBezTo>
                  <a:pt x="21371" y="20546"/>
                  <a:pt x="21479" y="20167"/>
                  <a:pt x="21506" y="19708"/>
                </a:cubicBezTo>
                <a:cubicBezTo>
                  <a:pt x="21534" y="19249"/>
                  <a:pt x="21556" y="15140"/>
                  <a:pt x="21556" y="10578"/>
                </a:cubicBezTo>
                <a:cubicBezTo>
                  <a:pt x="21556" y="2058"/>
                  <a:pt x="21520" y="1019"/>
                  <a:pt x="21223" y="1019"/>
                </a:cubicBezTo>
                <a:close/>
                <a:moveTo>
                  <a:pt x="14704" y="1129"/>
                </a:moveTo>
                <a:cubicBezTo>
                  <a:pt x="14608" y="1115"/>
                  <a:pt x="14505" y="1115"/>
                  <a:pt x="14393" y="1136"/>
                </a:cubicBezTo>
                <a:lnTo>
                  <a:pt x="13618" y="1288"/>
                </a:lnTo>
                <a:lnTo>
                  <a:pt x="13597" y="10235"/>
                </a:lnTo>
                <a:cubicBezTo>
                  <a:pt x="13584" y="15159"/>
                  <a:pt x="13591" y="19494"/>
                  <a:pt x="13613" y="19867"/>
                </a:cubicBezTo>
                <a:cubicBezTo>
                  <a:pt x="13635" y="20241"/>
                  <a:pt x="13744" y="20546"/>
                  <a:pt x="13855" y="20546"/>
                </a:cubicBezTo>
                <a:cubicBezTo>
                  <a:pt x="14041" y="20546"/>
                  <a:pt x="14060" y="20330"/>
                  <a:pt x="14082" y="17776"/>
                </a:cubicBezTo>
                <a:lnTo>
                  <a:pt x="14107" y="15005"/>
                </a:lnTo>
                <a:lnTo>
                  <a:pt x="14718" y="14736"/>
                </a:lnTo>
                <a:cubicBezTo>
                  <a:pt x="15428" y="14424"/>
                  <a:pt x="15645" y="13667"/>
                  <a:pt x="15815" y="10914"/>
                </a:cubicBezTo>
                <a:cubicBezTo>
                  <a:pt x="15968" y="8424"/>
                  <a:pt x="15970" y="7277"/>
                  <a:pt x="15821" y="4970"/>
                </a:cubicBezTo>
                <a:cubicBezTo>
                  <a:pt x="15646" y="2250"/>
                  <a:pt x="15372" y="1233"/>
                  <a:pt x="14704" y="1129"/>
                </a:cubicBezTo>
                <a:close/>
                <a:moveTo>
                  <a:pt x="16678" y="1148"/>
                </a:moveTo>
                <a:cubicBezTo>
                  <a:pt x="16463" y="1006"/>
                  <a:pt x="16428" y="2986"/>
                  <a:pt x="16428" y="11024"/>
                </a:cubicBezTo>
                <a:cubicBezTo>
                  <a:pt x="16428" y="15875"/>
                  <a:pt x="16453" y="20001"/>
                  <a:pt x="16485" y="20203"/>
                </a:cubicBezTo>
                <a:cubicBezTo>
                  <a:pt x="16516" y="20406"/>
                  <a:pt x="16963" y="20505"/>
                  <a:pt x="17481" y="20424"/>
                </a:cubicBezTo>
                <a:lnTo>
                  <a:pt x="18422" y="20283"/>
                </a:lnTo>
                <a:lnTo>
                  <a:pt x="18422" y="18962"/>
                </a:lnTo>
                <a:cubicBezTo>
                  <a:pt x="18422" y="17672"/>
                  <a:pt x="18405" y="17636"/>
                  <a:pt x="17689" y="17378"/>
                </a:cubicBezTo>
                <a:lnTo>
                  <a:pt x="16955" y="17121"/>
                </a:lnTo>
                <a:lnTo>
                  <a:pt x="16935" y="9379"/>
                </a:lnTo>
                <a:cubicBezTo>
                  <a:pt x="16916" y="2864"/>
                  <a:pt x="16890" y="1598"/>
                  <a:pt x="16781" y="1325"/>
                </a:cubicBezTo>
                <a:cubicBezTo>
                  <a:pt x="16742" y="1230"/>
                  <a:pt x="16709" y="1168"/>
                  <a:pt x="16678" y="1148"/>
                </a:cubicBezTo>
                <a:close/>
                <a:moveTo>
                  <a:pt x="4297" y="1209"/>
                </a:moveTo>
                <a:cubicBezTo>
                  <a:pt x="4260" y="1209"/>
                  <a:pt x="4222" y="1235"/>
                  <a:pt x="4194" y="1307"/>
                </a:cubicBezTo>
                <a:cubicBezTo>
                  <a:pt x="4136" y="1450"/>
                  <a:pt x="3780" y="5582"/>
                  <a:pt x="3404" y="10486"/>
                </a:cubicBezTo>
                <a:cubicBezTo>
                  <a:pt x="2822" y="18082"/>
                  <a:pt x="2737" y="19524"/>
                  <a:pt x="2828" y="20234"/>
                </a:cubicBezTo>
                <a:cubicBezTo>
                  <a:pt x="2994" y="21537"/>
                  <a:pt x="3149" y="21236"/>
                  <a:pt x="3331" y="19231"/>
                </a:cubicBezTo>
                <a:lnTo>
                  <a:pt x="3499" y="17378"/>
                </a:lnTo>
                <a:lnTo>
                  <a:pt x="4309" y="17378"/>
                </a:lnTo>
                <a:lnTo>
                  <a:pt x="5119" y="17378"/>
                </a:lnTo>
                <a:lnTo>
                  <a:pt x="5259" y="18950"/>
                </a:lnTo>
                <a:cubicBezTo>
                  <a:pt x="5335" y="19816"/>
                  <a:pt x="5443" y="20644"/>
                  <a:pt x="5499" y="20784"/>
                </a:cubicBezTo>
                <a:cubicBezTo>
                  <a:pt x="5657" y="21182"/>
                  <a:pt x="5844" y="20526"/>
                  <a:pt x="5845" y="19567"/>
                </a:cubicBezTo>
                <a:cubicBezTo>
                  <a:pt x="5848" y="18347"/>
                  <a:pt x="4523" y="1623"/>
                  <a:pt x="4399" y="1307"/>
                </a:cubicBezTo>
                <a:cubicBezTo>
                  <a:pt x="4371" y="1235"/>
                  <a:pt x="4335" y="1209"/>
                  <a:pt x="4297" y="1209"/>
                </a:cubicBezTo>
                <a:close/>
                <a:moveTo>
                  <a:pt x="11228" y="1515"/>
                </a:moveTo>
                <a:lnTo>
                  <a:pt x="10143" y="1662"/>
                </a:lnTo>
                <a:lnTo>
                  <a:pt x="9060" y="1814"/>
                </a:lnTo>
                <a:lnTo>
                  <a:pt x="9037" y="10767"/>
                </a:lnTo>
                <a:cubicBezTo>
                  <a:pt x="9025" y="15691"/>
                  <a:pt x="9033" y="20023"/>
                  <a:pt x="9056" y="20405"/>
                </a:cubicBezTo>
                <a:cubicBezTo>
                  <a:pt x="9087" y="20941"/>
                  <a:pt x="9337" y="21063"/>
                  <a:pt x="10138" y="20949"/>
                </a:cubicBezTo>
                <a:lnTo>
                  <a:pt x="11177" y="20815"/>
                </a:lnTo>
                <a:lnTo>
                  <a:pt x="11202" y="19378"/>
                </a:lnTo>
                <a:lnTo>
                  <a:pt x="11228" y="17947"/>
                </a:lnTo>
                <a:lnTo>
                  <a:pt x="10428" y="17794"/>
                </a:lnTo>
                <a:lnTo>
                  <a:pt x="9629" y="17647"/>
                </a:lnTo>
                <a:lnTo>
                  <a:pt x="9629" y="15537"/>
                </a:lnTo>
                <a:lnTo>
                  <a:pt x="9629" y="13421"/>
                </a:lnTo>
                <a:lnTo>
                  <a:pt x="10117" y="13287"/>
                </a:lnTo>
                <a:cubicBezTo>
                  <a:pt x="10888" y="13072"/>
                  <a:pt x="10987" y="12816"/>
                  <a:pt x="10957" y="11153"/>
                </a:cubicBezTo>
                <a:cubicBezTo>
                  <a:pt x="10932" y="9753"/>
                  <a:pt x="10917" y="9716"/>
                  <a:pt x="10281" y="9459"/>
                </a:cubicBezTo>
                <a:lnTo>
                  <a:pt x="9629" y="9202"/>
                </a:lnTo>
                <a:lnTo>
                  <a:pt x="9629" y="7092"/>
                </a:lnTo>
                <a:lnTo>
                  <a:pt x="9629" y="4982"/>
                </a:lnTo>
                <a:lnTo>
                  <a:pt x="10403" y="4713"/>
                </a:lnTo>
                <a:lnTo>
                  <a:pt x="11177" y="4450"/>
                </a:lnTo>
                <a:lnTo>
                  <a:pt x="11202" y="2976"/>
                </a:lnTo>
                <a:lnTo>
                  <a:pt x="11228" y="1515"/>
                </a:lnTo>
                <a:close/>
                <a:moveTo>
                  <a:pt x="6454" y="1814"/>
                </a:moveTo>
                <a:lnTo>
                  <a:pt x="6433" y="10767"/>
                </a:lnTo>
                <a:cubicBezTo>
                  <a:pt x="6421" y="15691"/>
                  <a:pt x="6428" y="20019"/>
                  <a:pt x="6450" y="20393"/>
                </a:cubicBezTo>
                <a:cubicBezTo>
                  <a:pt x="6472" y="20766"/>
                  <a:pt x="6582" y="21072"/>
                  <a:pt x="6695" y="21072"/>
                </a:cubicBezTo>
                <a:cubicBezTo>
                  <a:pt x="6924" y="21072"/>
                  <a:pt x="6969" y="20353"/>
                  <a:pt x="7003" y="16063"/>
                </a:cubicBezTo>
                <a:lnTo>
                  <a:pt x="7025" y="13421"/>
                </a:lnTo>
                <a:lnTo>
                  <a:pt x="7676" y="13152"/>
                </a:lnTo>
                <a:cubicBezTo>
                  <a:pt x="8312" y="12895"/>
                  <a:pt x="8328" y="12864"/>
                  <a:pt x="8353" y="11464"/>
                </a:cubicBezTo>
                <a:cubicBezTo>
                  <a:pt x="8383" y="9801"/>
                  <a:pt x="8285" y="9545"/>
                  <a:pt x="7513" y="9330"/>
                </a:cubicBezTo>
                <a:lnTo>
                  <a:pt x="7025" y="9202"/>
                </a:lnTo>
                <a:lnTo>
                  <a:pt x="7025" y="7092"/>
                </a:lnTo>
                <a:lnTo>
                  <a:pt x="7025" y="4982"/>
                </a:lnTo>
                <a:lnTo>
                  <a:pt x="7823" y="4823"/>
                </a:lnTo>
                <a:lnTo>
                  <a:pt x="8622" y="4670"/>
                </a:lnTo>
                <a:lnTo>
                  <a:pt x="8596" y="3239"/>
                </a:lnTo>
                <a:lnTo>
                  <a:pt x="8572" y="1814"/>
                </a:lnTo>
                <a:lnTo>
                  <a:pt x="7513" y="1814"/>
                </a:lnTo>
                <a:lnTo>
                  <a:pt x="6454" y="1814"/>
                </a:lnTo>
                <a:close/>
                <a:moveTo>
                  <a:pt x="4297" y="7875"/>
                </a:moveTo>
                <a:cubicBezTo>
                  <a:pt x="4398" y="7875"/>
                  <a:pt x="4794" y="12920"/>
                  <a:pt x="4727" y="13354"/>
                </a:cubicBezTo>
                <a:cubicBezTo>
                  <a:pt x="4661" y="13781"/>
                  <a:pt x="3932" y="13781"/>
                  <a:pt x="3867" y="13354"/>
                </a:cubicBezTo>
                <a:cubicBezTo>
                  <a:pt x="3800" y="12920"/>
                  <a:pt x="4196" y="7875"/>
                  <a:pt x="4297" y="7875"/>
                </a:cubicBezTo>
                <a:close/>
              </a:path>
            </a:pathLst>
          </a:custGeom>
          <a:ln w="3175"/>
        </p:spPr>
      </p:pic>
      <p:sp>
        <p:nvSpPr>
          <p:cNvPr id="251" name="Local Post Cancellation Access"/>
          <p:cNvSpPr txBox="1"/>
          <p:nvPr/>
        </p:nvSpPr>
        <p:spPr>
          <a:xfrm>
            <a:off x="26901322" y="18397616"/>
            <a:ext cx="12076878" cy="107379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>
            <a:lvl1pPr marL="65120" marR="65120" algn="ctr" defTabSz="1459487">
              <a:spcBef>
                <a:spcPts val="0"/>
              </a:spcBef>
              <a:defRPr b="1"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Local Post Cancellation Access</a:t>
            </a:r>
          </a:p>
        </p:txBody>
      </p:sp>
      <p:sp>
        <p:nvSpPr>
          <p:cNvPr id="252" name="Global Scholarly Archive"/>
          <p:cNvSpPr txBox="1"/>
          <p:nvPr/>
        </p:nvSpPr>
        <p:spPr>
          <a:xfrm>
            <a:off x="47804266" y="18397616"/>
            <a:ext cx="11418973" cy="108539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>
            <a:lvl1pPr marL="65120" marR="65120" algn="ctr" defTabSz="1459487">
              <a:spcBef>
                <a:spcPts val="0"/>
              </a:spcBef>
              <a:defRPr b="1"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Global Scholarly Archive</a:t>
            </a:r>
          </a:p>
        </p:txBody>
      </p:sp>
      <p:sp>
        <p:nvSpPr>
          <p:cNvPr id="253" name="Community Archive"/>
          <p:cNvSpPr txBox="1"/>
          <p:nvPr/>
        </p:nvSpPr>
        <p:spPr>
          <a:xfrm>
            <a:off x="69398467" y="18397616"/>
            <a:ext cx="9993703" cy="12160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/>
          <a:lstStyle>
            <a:lvl1pPr marL="65120" marR="65120" algn="ctr" defTabSz="1459487">
              <a:spcBef>
                <a:spcPts val="0"/>
              </a:spcBef>
              <a:defRPr b="1"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Community Archive</a:t>
            </a:r>
          </a:p>
        </p:txBody>
      </p:sp>
      <p:pic>
        <p:nvPicPr>
          <p:cNvPr id="254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3010604" y="49248628"/>
            <a:ext cx="6836296" cy="1959738"/>
          </a:xfrm>
          <a:prstGeom prst="rect">
            <a:avLst/>
          </a:prstGeom>
          <a:ln w="3175">
            <a:miter lim="400000"/>
          </a:ln>
        </p:spPr>
      </p:pic>
      <p:pic>
        <p:nvPicPr>
          <p:cNvPr id="255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9578707" y="15234079"/>
            <a:ext cx="8028242" cy="2339802"/>
          </a:xfrm>
          <a:prstGeom prst="rect">
            <a:avLst/>
          </a:prstGeom>
          <a:ln w="3175"/>
        </p:spPr>
      </p:pic>
      <p:sp>
        <p:nvSpPr>
          <p:cNvPr id="256" name="Up to 80 copies"/>
          <p:cNvSpPr txBox="1"/>
          <p:nvPr/>
        </p:nvSpPr>
        <p:spPr>
          <a:xfrm>
            <a:off x="28478106" y="19412878"/>
            <a:ext cx="9081605" cy="104861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463" tIns="40463" rIns="40463" bIns="40463"/>
          <a:lstStyle>
            <a:lvl1pPr marL="92111" marR="92111" algn="ctr" defTabSz="2064416">
              <a:spcBef>
                <a:spcPts val="0"/>
              </a:spcBef>
              <a:defRPr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Up to 80 copies</a:t>
            </a:r>
          </a:p>
        </p:txBody>
      </p:sp>
      <p:sp>
        <p:nvSpPr>
          <p:cNvPr id="257" name="12 copies"/>
          <p:cNvSpPr txBox="1"/>
          <p:nvPr/>
        </p:nvSpPr>
        <p:spPr>
          <a:xfrm>
            <a:off x="49518059" y="19412878"/>
            <a:ext cx="8149683" cy="119497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463" tIns="40463" rIns="40463" bIns="40463"/>
          <a:lstStyle>
            <a:lvl1pPr marL="92111" marR="92111" algn="ctr" defTabSz="2064416">
              <a:spcBef>
                <a:spcPts val="0"/>
              </a:spcBef>
              <a:defRPr sz="56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12 copies</a:t>
            </a:r>
          </a:p>
        </p:txBody>
      </p:sp>
      <p:pic>
        <p:nvPicPr>
          <p:cNvPr id="258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0738263" y="15329000"/>
            <a:ext cx="4561384" cy="2150202"/>
          </a:xfrm>
          <a:prstGeom prst="rect">
            <a:avLst/>
          </a:prstGeom>
          <a:ln w="3175">
            <a:miter lim="400000"/>
          </a:ln>
        </p:spPr>
      </p:pic>
      <p:sp>
        <p:nvSpPr>
          <p:cNvPr id="259" name="Snowden BECKER (Stanford, LOCKSS), Alicia WISE (CLOCKSS), Anthony LEROY (ULB, SAFE PLN)"/>
          <p:cNvSpPr txBox="1"/>
          <p:nvPr/>
        </p:nvSpPr>
        <p:spPr>
          <a:xfrm>
            <a:off x="23074962" y="2934985"/>
            <a:ext cx="62266836" cy="16741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 anchor="ctr">
            <a:spAutoFit/>
          </a:bodyPr>
          <a:lstStyle/>
          <a:p>
            <a:pPr algn="ctr">
              <a:defRPr sz="9000">
                <a:solidFill>
                  <a:srgbClr val="FFFFFF"/>
                </a:solidFill>
              </a:defRPr>
            </a:pPr>
            <a:r>
              <a:t>Snowden BECKER </a:t>
            </a:r>
            <a:r>
              <a:rPr i="1">
                <a:latin typeface="Graphik"/>
                <a:ea typeface="Graphik"/>
                <a:cs typeface="Graphik"/>
                <a:sym typeface="Graphik"/>
              </a:rPr>
              <a:t>(Stanford, LOCKSS)</a:t>
            </a:r>
            <a:r>
              <a:t>, Alicia WISE </a:t>
            </a:r>
            <a:r>
              <a:rPr i="1">
                <a:latin typeface="Graphik"/>
                <a:ea typeface="Graphik"/>
                <a:cs typeface="Graphik"/>
                <a:sym typeface="Graphik"/>
              </a:rPr>
              <a:t>(CLOCKSS)</a:t>
            </a:r>
            <a:r>
              <a:t>, Anthony LEROY</a:t>
            </a:r>
            <a:r>
              <a:rPr i="1">
                <a:latin typeface="Graphik"/>
                <a:ea typeface="Graphik"/>
                <a:cs typeface="Graphik"/>
                <a:sym typeface="Graphik"/>
              </a:rPr>
              <a:t> (ULB, SAFE PLN)</a:t>
            </a:r>
          </a:p>
        </p:txBody>
      </p:sp>
      <p:sp>
        <p:nvSpPr>
          <p:cNvPr id="260" name="Triangle"/>
          <p:cNvSpPr/>
          <p:nvPr/>
        </p:nvSpPr>
        <p:spPr>
          <a:xfrm flipH="1" rot="10800000">
            <a:off x="24364920" y="225676"/>
            <a:ext cx="1637525" cy="4763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54A7C"/>
          </a:soli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FFFFFF"/>
                </a:solidFill>
              </a:defRPr>
            </a:pPr>
          </a:p>
        </p:txBody>
      </p:sp>
      <p:sp>
        <p:nvSpPr>
          <p:cNvPr id="261" name="Triangle"/>
          <p:cNvSpPr/>
          <p:nvPr/>
        </p:nvSpPr>
        <p:spPr>
          <a:xfrm flipH="1" rot="10800000">
            <a:off x="7600248" y="52788839"/>
            <a:ext cx="810726" cy="23399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54A7C"/>
          </a:soli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FFFFFF"/>
                </a:solidFill>
              </a:defRPr>
            </a:pPr>
          </a:p>
        </p:txBody>
      </p:sp>
      <p:sp>
        <p:nvSpPr>
          <p:cNvPr id="262" name="Rectangle"/>
          <p:cNvSpPr/>
          <p:nvPr/>
        </p:nvSpPr>
        <p:spPr>
          <a:xfrm>
            <a:off x="-213103" y="216614"/>
            <a:ext cx="24601752" cy="4763725"/>
          </a:xfrm>
          <a:prstGeom prst="rect">
            <a:avLst/>
          </a:prstGeom>
          <a:solidFill>
            <a:srgbClr val="054A7C"/>
          </a:soli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FFFFFF"/>
                </a:solidFill>
              </a:defRPr>
            </a:pPr>
          </a:p>
        </p:txBody>
      </p:sp>
      <p:sp>
        <p:nvSpPr>
          <p:cNvPr id="263" name="Safeguarding our academic resources at ULB: a three-pillar approach to digital preservation"/>
          <p:cNvSpPr txBox="1"/>
          <p:nvPr/>
        </p:nvSpPr>
        <p:spPr>
          <a:xfrm>
            <a:off x="13205347" y="217755"/>
            <a:ext cx="82753579" cy="26825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0807" tIns="80807" rIns="80807" bIns="80807" anchor="ctr">
            <a:sp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5000">
                <a:solidFill>
                  <a:srgbClr val="FFFFFF"/>
                </a:solidFill>
              </a:defRPr>
            </a:lvl1pPr>
          </a:lstStyle>
          <a:p>
            <a:pPr/>
            <a:r>
              <a:t>Safeguarding our academic resources at ULB: a three-pillar approach to digital preservation</a:t>
            </a:r>
          </a:p>
        </p:txBody>
      </p:sp>
      <p:sp>
        <p:nvSpPr>
          <p:cNvPr id="264" name="Rectangle"/>
          <p:cNvSpPr/>
          <p:nvPr/>
        </p:nvSpPr>
        <p:spPr>
          <a:xfrm>
            <a:off x="-304643" y="52779662"/>
            <a:ext cx="7964690" cy="2140592"/>
          </a:xfrm>
          <a:prstGeom prst="rect">
            <a:avLst/>
          </a:prstGeom>
          <a:solidFill>
            <a:srgbClr val="054A7C"/>
          </a:solidFill>
          <a:ln w="3175">
            <a:miter lim="400000"/>
          </a:ln>
        </p:spPr>
        <p:txBody>
          <a:bodyPr lIns="80807" tIns="80807" rIns="80807" bIns="80807" anchor="ctr"/>
          <a:lstStyle/>
          <a:p>
            <a:pPr algn="ctr" defTabSz="3301999">
              <a:spcBef>
                <a:spcPts val="0"/>
              </a:spcBef>
              <a:defRPr sz="12400">
                <a:solidFill>
                  <a:srgbClr val="FFFFFF"/>
                </a:solidFill>
              </a:defRPr>
            </a:pPr>
          </a:p>
        </p:txBody>
      </p:sp>
      <p:pic>
        <p:nvPicPr>
          <p:cNvPr id="265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2684475" y="828661"/>
            <a:ext cx="3379869" cy="3557756"/>
          </a:xfrm>
          <a:prstGeom prst="rect">
            <a:avLst/>
          </a:prstGeom>
          <a:ln w="3175">
            <a:miter lim="400000"/>
          </a:ln>
        </p:spPr>
      </p:pic>
      <p:pic>
        <p:nvPicPr>
          <p:cNvPr id="266" name="pasted-movie.png" descr="pasted-movie.png"/>
          <p:cNvPicPr>
            <a:picLocks noChangeAspect="1"/>
          </p:cNvPicPr>
          <p:nvPr/>
        </p:nvPicPr>
        <p:blipFill>
          <a:blip r:embed="rId12">
            <a:alphaModFix amt="35782"/>
            <a:extLst/>
          </a:blip>
          <a:stretch>
            <a:fillRect/>
          </a:stretch>
        </p:blipFill>
        <p:spPr>
          <a:xfrm>
            <a:off x="46573733" y="39468118"/>
            <a:ext cx="13460122" cy="8974536"/>
          </a:xfrm>
          <a:prstGeom prst="rect">
            <a:avLst/>
          </a:prstGeom>
          <a:ln w="3175">
            <a:miter lim="400000"/>
          </a:ln>
        </p:spPr>
      </p:pic>
      <p:pic>
        <p:nvPicPr>
          <p:cNvPr id="267" name="pasted-movie.png" descr="pasted-movie.png"/>
          <p:cNvPicPr>
            <a:picLocks noChangeAspect="1"/>
          </p:cNvPicPr>
          <p:nvPr/>
        </p:nvPicPr>
        <p:blipFill>
          <a:blip r:embed="rId12">
            <a:alphaModFix amt="35782"/>
            <a:extLst/>
          </a:blip>
          <a:stretch>
            <a:fillRect/>
          </a:stretch>
        </p:blipFill>
        <p:spPr>
          <a:xfrm>
            <a:off x="67637855" y="39468118"/>
            <a:ext cx="13460123" cy="8974536"/>
          </a:xfrm>
          <a:prstGeom prst="rect">
            <a:avLst/>
          </a:prstGeom>
          <a:ln w="3175">
            <a:miter lim="400000"/>
          </a:ln>
        </p:spPr>
      </p:pic>
      <p:pic>
        <p:nvPicPr>
          <p:cNvPr id="268" name="pasted-movie.png" descr="pasted-movie.png"/>
          <p:cNvPicPr>
            <a:picLocks noChangeAspect="1"/>
          </p:cNvPicPr>
          <p:nvPr/>
        </p:nvPicPr>
        <p:blipFill>
          <a:blip r:embed="rId12">
            <a:alphaModFix amt="35782"/>
            <a:extLst/>
          </a:blip>
          <a:stretch>
            <a:fillRect/>
          </a:stretch>
        </p:blipFill>
        <p:spPr>
          <a:xfrm>
            <a:off x="25800618" y="39468118"/>
            <a:ext cx="13460123" cy="8974536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284" name="Group"/>
          <p:cNvGrpSpPr/>
          <p:nvPr/>
        </p:nvGrpSpPr>
        <p:grpSpPr>
          <a:xfrm>
            <a:off x="70548822" y="41351475"/>
            <a:ext cx="5911438" cy="2441631"/>
            <a:chOff x="0" y="0"/>
            <a:chExt cx="5911436" cy="2441629"/>
          </a:xfrm>
        </p:grpSpPr>
        <p:pic>
          <p:nvPicPr>
            <p:cNvPr id="269" name="image.png" descr="image.png"/>
            <p:cNvPicPr>
              <a:picLocks noChangeAspect="0"/>
            </p:cNvPicPr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>
              <a:off x="2789191" y="1314480"/>
              <a:ext cx="566636" cy="525458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270" name="droppedImage.tiff" descr="droppedImage.tiff"/>
            <p:cNvPicPr>
              <a:picLocks noChangeAspect="0"/>
            </p:cNvPicPr>
            <p:nvPr/>
          </p:nvPicPr>
          <p:blipFill>
            <a:blip r:embed="rId14">
              <a:extLst/>
            </a:blip>
            <a:srcRect l="0" t="0" r="13" b="0"/>
            <a:stretch>
              <a:fillRect/>
            </a:stretch>
          </p:blipFill>
          <p:spPr>
            <a:xfrm>
              <a:off x="4311605" y="919280"/>
              <a:ext cx="1434704" cy="517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9103"/>
                  </a:lnTo>
                  <a:lnTo>
                    <a:pt x="0" y="10792"/>
                  </a:lnTo>
                  <a:lnTo>
                    <a:pt x="0" y="18240"/>
                  </a:lnTo>
                  <a:lnTo>
                    <a:pt x="1769" y="18389"/>
                  </a:lnTo>
                  <a:cubicBezTo>
                    <a:pt x="3517" y="18548"/>
                    <a:pt x="3530" y="18568"/>
                    <a:pt x="3597" y="20077"/>
                  </a:cubicBezTo>
                  <a:lnTo>
                    <a:pt x="3663" y="21600"/>
                  </a:lnTo>
                  <a:lnTo>
                    <a:pt x="21600" y="21600"/>
                  </a:lnTo>
                  <a:lnTo>
                    <a:pt x="21600" y="13854"/>
                  </a:lnTo>
                  <a:lnTo>
                    <a:pt x="21600" y="6108"/>
                  </a:lnTo>
                  <a:lnTo>
                    <a:pt x="14382" y="5959"/>
                  </a:lnTo>
                  <a:lnTo>
                    <a:pt x="7164" y="5810"/>
                  </a:lnTo>
                  <a:lnTo>
                    <a:pt x="7098" y="2913"/>
                  </a:lnTo>
                  <a:lnTo>
                    <a:pt x="7033" y="0"/>
                  </a:lnTo>
                  <a:lnTo>
                    <a:pt x="3519" y="0"/>
                  </a:lnTo>
                  <a:lnTo>
                    <a:pt x="0" y="0"/>
                  </a:lnTo>
                  <a:close/>
                </a:path>
              </a:pathLst>
            </a:custGeom>
            <a:ln w="3175" cap="flat">
              <a:noFill/>
              <a:round/>
            </a:ln>
            <a:effectLst/>
          </p:spPr>
        </p:pic>
        <p:sp>
          <p:nvSpPr>
            <p:cNvPr id="271" name="Line"/>
            <p:cNvSpPr/>
            <p:nvPr/>
          </p:nvSpPr>
          <p:spPr>
            <a:xfrm flipH="1" flipV="1">
              <a:off x="3171105" y="1112190"/>
              <a:ext cx="413027" cy="219824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head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515113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72" name="Line"/>
            <p:cNvSpPr/>
            <p:nvPr/>
          </p:nvSpPr>
          <p:spPr>
            <a:xfrm>
              <a:off x="3622943" y="1375824"/>
              <a:ext cx="639878" cy="298936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head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515113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73" name="Line"/>
            <p:cNvSpPr/>
            <p:nvPr/>
          </p:nvSpPr>
          <p:spPr>
            <a:xfrm flipH="1">
              <a:off x="3374058" y="1360063"/>
              <a:ext cx="236153" cy="21899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head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515113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74" name="Line"/>
            <p:cNvSpPr/>
            <p:nvPr/>
          </p:nvSpPr>
          <p:spPr>
            <a:xfrm flipV="1">
              <a:off x="3790275" y="1136072"/>
              <a:ext cx="505017" cy="124532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head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515113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grpSp>
          <p:nvGrpSpPr>
            <p:cNvPr id="277" name="Group"/>
            <p:cNvGrpSpPr/>
            <p:nvPr/>
          </p:nvGrpSpPr>
          <p:grpSpPr>
            <a:xfrm>
              <a:off x="2824477" y="1494760"/>
              <a:ext cx="1446851" cy="946870"/>
              <a:chOff x="0" y="4762"/>
              <a:chExt cx="1446849" cy="946869"/>
            </a:xfrm>
          </p:grpSpPr>
          <p:pic>
            <p:nvPicPr>
              <p:cNvPr id="275" name="Image" descr="Image"/>
              <p:cNvPicPr>
                <a:picLocks noChangeAspect="0"/>
              </p:cNvPicPr>
              <p:nvPr/>
            </p:nvPicPr>
            <p:blipFill>
              <a:blip r:embed="rId15">
                <a:extLst/>
              </a:blip>
              <a:srcRect l="0" t="0" r="0" b="0"/>
              <a:stretch>
                <a:fillRect/>
              </a:stretch>
            </p:blipFill>
            <p:spPr>
              <a:xfrm>
                <a:off x="0" y="466438"/>
                <a:ext cx="1446850" cy="485194"/>
              </a:xfrm>
              <a:prstGeom prst="rect">
                <a:avLst/>
              </a:prstGeom>
              <a:ln w="3175" cap="flat">
                <a:solidFill>
                  <a:srgbClr val="000000"/>
                </a:solidFill>
                <a:prstDash val="sysDot"/>
                <a:miter lim="400000"/>
              </a:ln>
              <a:effectLst/>
            </p:spPr>
          </p:pic>
          <p:sp>
            <p:nvSpPr>
              <p:cNvPr id="276" name="Line"/>
              <p:cNvSpPr/>
              <p:nvPr/>
            </p:nvSpPr>
            <p:spPr>
              <a:xfrm>
                <a:off x="903961" y="4762"/>
                <a:ext cx="1" cy="408793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round/>
                <a:headEnd type="oval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515113">
                  <a:spcBef>
                    <a:spcPts val="0"/>
                  </a:spcBef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pic>
          <p:nvPicPr>
            <p:cNvPr id="278" name="Image" descr="Image"/>
            <p:cNvPicPr>
              <a:picLocks noChangeAspect="0"/>
            </p:cNvPicPr>
            <p:nvPr/>
          </p:nvPicPr>
          <p:blipFill>
            <a:blip r:embed="rId16">
              <a:extLst/>
            </a:blip>
            <a:srcRect l="3416" t="0" r="0" b="1012"/>
            <a:stretch>
              <a:fillRect/>
            </a:stretch>
          </p:blipFill>
          <p:spPr>
            <a:xfrm>
              <a:off x="4344202" y="0"/>
              <a:ext cx="783387" cy="744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600" fill="norm" stroke="1" extrusionOk="0">
                  <a:moveTo>
                    <a:pt x="15621" y="0"/>
                  </a:moveTo>
                  <a:cubicBezTo>
                    <a:pt x="12341" y="0"/>
                    <a:pt x="9363" y="152"/>
                    <a:pt x="9007" y="334"/>
                  </a:cubicBezTo>
                  <a:cubicBezTo>
                    <a:pt x="8652" y="516"/>
                    <a:pt x="7541" y="944"/>
                    <a:pt x="6537" y="1290"/>
                  </a:cubicBezTo>
                  <a:cubicBezTo>
                    <a:pt x="2477" y="2689"/>
                    <a:pt x="-22" y="6297"/>
                    <a:pt x="0" y="10731"/>
                  </a:cubicBezTo>
                  <a:cubicBezTo>
                    <a:pt x="15" y="13642"/>
                    <a:pt x="571" y="15444"/>
                    <a:pt x="2033" y="17317"/>
                  </a:cubicBezTo>
                  <a:cubicBezTo>
                    <a:pt x="3311" y="18953"/>
                    <a:pt x="6021" y="20650"/>
                    <a:pt x="7772" y="20921"/>
                  </a:cubicBezTo>
                  <a:cubicBezTo>
                    <a:pt x="8504" y="21034"/>
                    <a:pt x="9356" y="21273"/>
                    <a:pt x="9663" y="21450"/>
                  </a:cubicBezTo>
                  <a:cubicBezTo>
                    <a:pt x="9749" y="21500"/>
                    <a:pt x="10058" y="21557"/>
                    <a:pt x="10483" y="21600"/>
                  </a:cubicBezTo>
                  <a:cubicBezTo>
                    <a:pt x="10750" y="21558"/>
                    <a:pt x="10932" y="21513"/>
                    <a:pt x="10964" y="21462"/>
                  </a:cubicBezTo>
                  <a:cubicBezTo>
                    <a:pt x="11091" y="21262"/>
                    <a:pt x="11648" y="21095"/>
                    <a:pt x="12199" y="21093"/>
                  </a:cubicBezTo>
                  <a:cubicBezTo>
                    <a:pt x="15104" y="21083"/>
                    <a:pt x="19648" y="17433"/>
                    <a:pt x="20529" y="14404"/>
                  </a:cubicBezTo>
                  <a:cubicBezTo>
                    <a:pt x="20767" y="13583"/>
                    <a:pt x="21102" y="12752"/>
                    <a:pt x="21272" y="12562"/>
                  </a:cubicBezTo>
                  <a:cubicBezTo>
                    <a:pt x="21442" y="12372"/>
                    <a:pt x="21578" y="9474"/>
                    <a:pt x="21578" y="6114"/>
                  </a:cubicBezTo>
                  <a:lnTo>
                    <a:pt x="21578" y="0"/>
                  </a:lnTo>
                  <a:lnTo>
                    <a:pt x="15621" y="0"/>
                  </a:lnTo>
                  <a:close/>
                </a:path>
              </a:pathLst>
            </a:custGeom>
            <a:ln w="3175" cap="flat">
              <a:noFill/>
              <a:round/>
            </a:ln>
            <a:effectLst/>
          </p:spPr>
        </p:pic>
        <p:sp>
          <p:nvSpPr>
            <p:cNvPr id="279" name="Line"/>
            <p:cNvSpPr/>
            <p:nvPr/>
          </p:nvSpPr>
          <p:spPr>
            <a:xfrm flipV="1">
              <a:off x="4026491" y="648559"/>
              <a:ext cx="445945" cy="413538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head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515113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80" name="Line"/>
            <p:cNvSpPr/>
            <p:nvPr/>
          </p:nvSpPr>
          <p:spPr>
            <a:xfrm flipH="1" flipV="1">
              <a:off x="667200" y="1312517"/>
              <a:ext cx="301354" cy="279454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  <a:head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515113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pic>
          <p:nvPicPr>
            <p:cNvPr id="281" name="Image" descr="Image"/>
            <p:cNvPicPr>
              <a:picLocks noChangeAspect="0"/>
            </p:cNvPicPr>
            <p:nvPr/>
          </p:nvPicPr>
          <p:blipFill>
            <a:blip r:embed="rId17">
              <a:extLst/>
            </a:blip>
            <a:stretch>
              <a:fillRect/>
            </a:stretch>
          </p:blipFill>
          <p:spPr>
            <a:xfrm>
              <a:off x="4141718" y="1624829"/>
              <a:ext cx="1769719" cy="379177"/>
            </a:xfrm>
            <a:prstGeom prst="rect">
              <a:avLst/>
            </a:prstGeom>
            <a:ln w="3175" cap="flat">
              <a:solidFill>
                <a:schemeClr val="accent1">
                  <a:satOff val="-9155"/>
                  <a:lumOff val="-32673"/>
                </a:schemeClr>
              </a:solidFill>
              <a:custDash>
                <a:ds d="100000" sp="200000"/>
              </a:custDash>
              <a:round/>
            </a:ln>
            <a:effectLst/>
          </p:spPr>
        </p:pic>
        <p:pic>
          <p:nvPicPr>
            <p:cNvPr id="282" name="Image" descr="Image"/>
            <p:cNvPicPr>
              <a:picLocks noChangeAspect="0"/>
            </p:cNvPicPr>
            <p:nvPr/>
          </p:nvPicPr>
          <p:blipFill>
            <a:blip r:embed="rId18">
              <a:extLst/>
            </a:blip>
            <a:stretch>
              <a:fillRect/>
            </a:stretch>
          </p:blipFill>
          <p:spPr>
            <a:xfrm>
              <a:off x="2475758" y="637468"/>
              <a:ext cx="817003" cy="538951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pic>
          <p:nvPicPr>
            <p:cNvPr id="283" name="Image" descr="Image"/>
            <p:cNvPicPr>
              <a:picLocks noChangeAspect="0"/>
            </p:cNvPicPr>
            <p:nvPr/>
          </p:nvPicPr>
          <p:blipFill>
            <a:blip r:embed="rId19">
              <a:extLst/>
            </a:blip>
            <a:srcRect l="12709" t="0" r="0" b="0"/>
            <a:stretch>
              <a:fillRect/>
            </a:stretch>
          </p:blipFill>
          <p:spPr>
            <a:xfrm>
              <a:off x="0" y="780377"/>
              <a:ext cx="1589480" cy="525527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</p:grpSp>
      <p:grpSp>
        <p:nvGrpSpPr>
          <p:cNvPr id="296" name="Group"/>
          <p:cNvGrpSpPr/>
          <p:nvPr/>
        </p:nvGrpSpPr>
        <p:grpSpPr>
          <a:xfrm>
            <a:off x="48154899" y="41913328"/>
            <a:ext cx="10020895" cy="3930552"/>
            <a:chOff x="0" y="0"/>
            <a:chExt cx="10020894" cy="3930551"/>
          </a:xfrm>
        </p:grpSpPr>
        <p:pic>
          <p:nvPicPr>
            <p:cNvPr id="285" name="Image" descr="Image"/>
            <p:cNvPicPr>
              <a:picLocks noChangeAspect="0"/>
            </p:cNvPicPr>
            <p:nvPr/>
          </p:nvPicPr>
          <p:blipFill>
            <a:blip r:embed="rId20">
              <a:extLst/>
            </a:blip>
            <a:srcRect l="11012" t="34550" r="69408" b="34550"/>
            <a:stretch>
              <a:fillRect/>
            </a:stretch>
          </p:blipFill>
          <p:spPr>
            <a:xfrm>
              <a:off x="4471868" y="167130"/>
              <a:ext cx="518061" cy="505431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pic>
          <p:nvPicPr>
            <p:cNvPr id="286" name="Image" descr="Image"/>
            <p:cNvPicPr>
              <a:picLocks noChangeAspect="0"/>
            </p:cNvPicPr>
            <p:nvPr/>
          </p:nvPicPr>
          <p:blipFill>
            <a:blip r:embed="rId21">
              <a:extLst/>
            </a:blip>
            <a:stretch>
              <a:fillRect/>
            </a:stretch>
          </p:blipFill>
          <p:spPr>
            <a:xfrm>
              <a:off x="9275495" y="1178193"/>
              <a:ext cx="473323" cy="438926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pic>
          <p:nvPicPr>
            <p:cNvPr id="287" name="Image" descr="Image"/>
            <p:cNvPicPr>
              <a:picLocks noChangeAspect="0"/>
            </p:cNvPicPr>
            <p:nvPr/>
          </p:nvPicPr>
          <p:blipFill>
            <a:blip r:embed="rId22">
              <a:extLst/>
            </a:blip>
            <a:stretch>
              <a:fillRect/>
            </a:stretch>
          </p:blipFill>
          <p:spPr>
            <a:xfrm>
              <a:off x="5072529" y="421660"/>
              <a:ext cx="458980" cy="425625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pic>
          <p:nvPicPr>
            <p:cNvPr id="288" name="Image" descr="Image"/>
            <p:cNvPicPr>
              <a:picLocks noChangeAspect="0"/>
            </p:cNvPicPr>
            <p:nvPr/>
          </p:nvPicPr>
          <p:blipFill>
            <a:blip r:embed="rId23">
              <a:extLst/>
            </a:blip>
            <a:stretch>
              <a:fillRect/>
            </a:stretch>
          </p:blipFill>
          <p:spPr>
            <a:xfrm>
              <a:off x="1321296" y="572982"/>
              <a:ext cx="713969" cy="372422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pic>
          <p:nvPicPr>
            <p:cNvPr id="289" name="Image" descr="Image"/>
            <p:cNvPicPr>
              <a:picLocks noChangeAspect="0"/>
            </p:cNvPicPr>
            <p:nvPr/>
          </p:nvPicPr>
          <p:blipFill>
            <a:blip r:embed="rId24">
              <a:extLst/>
            </a:blip>
            <a:srcRect l="0" t="31612" r="0" b="31612"/>
            <a:stretch>
              <a:fillRect/>
            </a:stretch>
          </p:blipFill>
          <p:spPr>
            <a:xfrm>
              <a:off x="930792" y="1397988"/>
              <a:ext cx="858034" cy="292618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pic>
          <p:nvPicPr>
            <p:cNvPr id="290" name="Image" descr="Image"/>
            <p:cNvPicPr>
              <a:picLocks noChangeAspect="0"/>
            </p:cNvPicPr>
            <p:nvPr/>
          </p:nvPicPr>
          <p:blipFill>
            <a:blip r:embed="rId25">
              <a:extLst/>
            </a:blip>
            <a:stretch>
              <a:fillRect/>
            </a:stretch>
          </p:blipFill>
          <p:spPr>
            <a:xfrm>
              <a:off x="5086871" y="945803"/>
              <a:ext cx="430294" cy="399024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pic>
          <p:nvPicPr>
            <p:cNvPr id="291" name="Image" descr="Image"/>
            <p:cNvPicPr>
              <a:picLocks noChangeAspect="0"/>
            </p:cNvPicPr>
            <p:nvPr/>
          </p:nvPicPr>
          <p:blipFill>
            <a:blip r:embed="rId26">
              <a:extLst/>
            </a:blip>
            <a:stretch>
              <a:fillRect/>
            </a:stretch>
          </p:blipFill>
          <p:spPr>
            <a:xfrm>
              <a:off x="0" y="0"/>
              <a:ext cx="1650858" cy="359121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pic>
          <p:nvPicPr>
            <p:cNvPr id="292" name="Image" descr="Image"/>
            <p:cNvPicPr>
              <a:picLocks noChangeAspect="0"/>
            </p:cNvPicPr>
            <p:nvPr/>
          </p:nvPicPr>
          <p:blipFill>
            <a:blip r:embed="rId27">
              <a:extLst/>
            </a:blip>
            <a:srcRect l="0" t="0" r="71244" b="0"/>
            <a:stretch>
              <a:fillRect/>
            </a:stretch>
          </p:blipFill>
          <p:spPr>
            <a:xfrm>
              <a:off x="1572832" y="355148"/>
              <a:ext cx="517497" cy="465528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pic>
          <p:nvPicPr>
            <p:cNvPr id="293" name="Image" descr="Image"/>
            <p:cNvPicPr>
              <a:picLocks noChangeAspect="0"/>
            </p:cNvPicPr>
            <p:nvPr/>
          </p:nvPicPr>
          <p:blipFill>
            <a:blip r:embed="rId28">
              <a:extLst/>
            </a:blip>
            <a:stretch>
              <a:fillRect/>
            </a:stretch>
          </p:blipFill>
          <p:spPr>
            <a:xfrm>
              <a:off x="447701" y="909824"/>
              <a:ext cx="1432216" cy="399024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pic>
          <p:nvPicPr>
            <p:cNvPr id="294" name="Image" descr="Image"/>
            <p:cNvPicPr>
              <a:picLocks noChangeAspect="0"/>
            </p:cNvPicPr>
            <p:nvPr/>
          </p:nvPicPr>
          <p:blipFill>
            <a:blip r:embed="rId29">
              <a:extLst/>
            </a:blip>
            <a:stretch>
              <a:fillRect/>
            </a:stretch>
          </p:blipFill>
          <p:spPr>
            <a:xfrm>
              <a:off x="1955699" y="746934"/>
              <a:ext cx="487666" cy="452227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pic>
          <p:nvPicPr>
            <p:cNvPr id="295" name="Image" descr="Image"/>
            <p:cNvPicPr>
              <a:picLocks noChangeAspect="0"/>
            </p:cNvPicPr>
            <p:nvPr/>
          </p:nvPicPr>
          <p:blipFill>
            <a:blip r:embed="rId30">
              <a:extLst/>
            </a:blip>
            <a:stretch>
              <a:fillRect/>
            </a:stretch>
          </p:blipFill>
          <p:spPr>
            <a:xfrm>
              <a:off x="9444770" y="3504927"/>
              <a:ext cx="576125" cy="425625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</p:grpSp>
      <p:grpSp>
        <p:nvGrpSpPr>
          <p:cNvPr id="332" name="Group"/>
          <p:cNvGrpSpPr/>
          <p:nvPr/>
        </p:nvGrpSpPr>
        <p:grpSpPr>
          <a:xfrm>
            <a:off x="27788170" y="41835203"/>
            <a:ext cx="9417394" cy="4309834"/>
            <a:chOff x="0" y="0"/>
            <a:chExt cx="9417392" cy="4309832"/>
          </a:xfrm>
        </p:grpSpPr>
        <p:pic>
          <p:nvPicPr>
            <p:cNvPr id="297" name="Image" descr="Image"/>
            <p:cNvPicPr>
              <a:picLocks noChangeAspect="0"/>
            </p:cNvPicPr>
            <p:nvPr/>
          </p:nvPicPr>
          <p:blipFill>
            <a:blip r:embed="rId28">
              <a:extLst/>
            </a:blip>
            <a:stretch>
              <a:fillRect/>
            </a:stretch>
          </p:blipFill>
          <p:spPr>
            <a:xfrm>
              <a:off x="150284" y="1137744"/>
              <a:ext cx="1192269" cy="397674"/>
            </a:xfrm>
            <a:prstGeom prst="rect">
              <a:avLst/>
            </a:prstGeom>
            <a:ln w="3175" cap="flat">
              <a:noFill/>
              <a:round/>
            </a:ln>
            <a:effectLst/>
          </p:spPr>
        </p:pic>
        <p:sp>
          <p:nvSpPr>
            <p:cNvPr id="298" name="Oval"/>
            <p:cNvSpPr/>
            <p:nvPr/>
          </p:nvSpPr>
          <p:spPr>
            <a:xfrm>
              <a:off x="1972907" y="626740"/>
              <a:ext cx="119402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9" name="Oval"/>
            <p:cNvSpPr/>
            <p:nvPr/>
          </p:nvSpPr>
          <p:spPr>
            <a:xfrm>
              <a:off x="2513555" y="2764564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0" name="Oval"/>
            <p:cNvSpPr/>
            <p:nvPr/>
          </p:nvSpPr>
          <p:spPr>
            <a:xfrm>
              <a:off x="119573" y="1079478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1" name="Oval"/>
            <p:cNvSpPr/>
            <p:nvPr/>
          </p:nvSpPr>
          <p:spPr>
            <a:xfrm>
              <a:off x="0" y="202864"/>
              <a:ext cx="119402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2" name="Oval"/>
            <p:cNvSpPr/>
            <p:nvPr/>
          </p:nvSpPr>
          <p:spPr>
            <a:xfrm>
              <a:off x="4835760" y="387448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3" name="Oval"/>
            <p:cNvSpPr/>
            <p:nvPr/>
          </p:nvSpPr>
          <p:spPr>
            <a:xfrm>
              <a:off x="4909687" y="671624"/>
              <a:ext cx="119402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4" name="Oval"/>
            <p:cNvSpPr/>
            <p:nvPr/>
          </p:nvSpPr>
          <p:spPr>
            <a:xfrm>
              <a:off x="4528061" y="783336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5" name="Oval"/>
            <p:cNvSpPr/>
            <p:nvPr/>
          </p:nvSpPr>
          <p:spPr>
            <a:xfrm>
              <a:off x="4672769" y="288456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6" name="Oval"/>
            <p:cNvSpPr/>
            <p:nvPr/>
          </p:nvSpPr>
          <p:spPr>
            <a:xfrm>
              <a:off x="4764076" y="1079478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7" name="Oval"/>
            <p:cNvSpPr/>
            <p:nvPr/>
          </p:nvSpPr>
          <p:spPr>
            <a:xfrm>
              <a:off x="4247245" y="593736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8" name="Oval"/>
            <p:cNvSpPr/>
            <p:nvPr/>
          </p:nvSpPr>
          <p:spPr>
            <a:xfrm>
              <a:off x="2513555" y="3634566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9" name="Oval"/>
            <p:cNvSpPr/>
            <p:nvPr/>
          </p:nvSpPr>
          <p:spPr>
            <a:xfrm>
              <a:off x="9067198" y="1522056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0" name="Oval"/>
            <p:cNvSpPr/>
            <p:nvPr/>
          </p:nvSpPr>
          <p:spPr>
            <a:xfrm>
              <a:off x="4672769" y="823221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1" name="Oval"/>
            <p:cNvSpPr/>
            <p:nvPr/>
          </p:nvSpPr>
          <p:spPr>
            <a:xfrm>
              <a:off x="4999195" y="0"/>
              <a:ext cx="119402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2" name="Oval"/>
            <p:cNvSpPr/>
            <p:nvPr/>
          </p:nvSpPr>
          <p:spPr>
            <a:xfrm>
              <a:off x="1533371" y="1207565"/>
              <a:ext cx="119403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3" name="Oval"/>
            <p:cNvSpPr/>
            <p:nvPr/>
          </p:nvSpPr>
          <p:spPr>
            <a:xfrm>
              <a:off x="1534002" y="823221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4" name="Oval"/>
            <p:cNvSpPr/>
            <p:nvPr/>
          </p:nvSpPr>
          <p:spPr>
            <a:xfrm>
              <a:off x="1095098" y="1030786"/>
              <a:ext cx="119402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5" name="Oval"/>
            <p:cNvSpPr/>
            <p:nvPr/>
          </p:nvSpPr>
          <p:spPr>
            <a:xfrm>
              <a:off x="2728474" y="3053835"/>
              <a:ext cx="119402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6" name="Oval"/>
            <p:cNvSpPr/>
            <p:nvPr/>
          </p:nvSpPr>
          <p:spPr>
            <a:xfrm>
              <a:off x="686717" y="1522056"/>
              <a:ext cx="119403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7" name="Oval"/>
            <p:cNvSpPr/>
            <p:nvPr/>
          </p:nvSpPr>
          <p:spPr>
            <a:xfrm>
              <a:off x="1972907" y="848943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8" name="Oval"/>
            <p:cNvSpPr/>
            <p:nvPr/>
          </p:nvSpPr>
          <p:spPr>
            <a:xfrm>
              <a:off x="119573" y="374191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9" name="Oval"/>
            <p:cNvSpPr/>
            <p:nvPr/>
          </p:nvSpPr>
          <p:spPr>
            <a:xfrm>
              <a:off x="5141091" y="683201"/>
              <a:ext cx="119402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0" name="Oval"/>
            <p:cNvSpPr/>
            <p:nvPr/>
          </p:nvSpPr>
          <p:spPr>
            <a:xfrm>
              <a:off x="4113969" y="1688468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1" name="Oval"/>
            <p:cNvSpPr/>
            <p:nvPr/>
          </p:nvSpPr>
          <p:spPr>
            <a:xfrm>
              <a:off x="9297991" y="3943752"/>
              <a:ext cx="119402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2" name="Oval"/>
            <p:cNvSpPr/>
            <p:nvPr/>
          </p:nvSpPr>
          <p:spPr>
            <a:xfrm>
              <a:off x="4247245" y="1207565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3" name="Oval"/>
            <p:cNvSpPr/>
            <p:nvPr/>
          </p:nvSpPr>
          <p:spPr>
            <a:xfrm>
              <a:off x="1260986" y="1522056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4" name="Oval"/>
            <p:cNvSpPr/>
            <p:nvPr/>
          </p:nvSpPr>
          <p:spPr>
            <a:xfrm>
              <a:off x="4672769" y="683201"/>
              <a:ext cx="119402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5" name="Oval"/>
            <p:cNvSpPr/>
            <p:nvPr/>
          </p:nvSpPr>
          <p:spPr>
            <a:xfrm>
              <a:off x="4351237" y="927047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6" name="Oval"/>
            <p:cNvSpPr/>
            <p:nvPr/>
          </p:nvSpPr>
          <p:spPr>
            <a:xfrm>
              <a:off x="4895460" y="493494"/>
              <a:ext cx="119403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7" name="Oval"/>
            <p:cNvSpPr/>
            <p:nvPr/>
          </p:nvSpPr>
          <p:spPr>
            <a:xfrm>
              <a:off x="1874278" y="959956"/>
              <a:ext cx="119402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8" name="Oval"/>
            <p:cNvSpPr/>
            <p:nvPr/>
          </p:nvSpPr>
          <p:spPr>
            <a:xfrm>
              <a:off x="238974" y="387448"/>
              <a:ext cx="119403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9" name="Oval"/>
            <p:cNvSpPr/>
            <p:nvPr/>
          </p:nvSpPr>
          <p:spPr>
            <a:xfrm>
              <a:off x="9297991" y="4177274"/>
              <a:ext cx="119402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0" name="Oval"/>
            <p:cNvSpPr/>
            <p:nvPr/>
          </p:nvSpPr>
          <p:spPr>
            <a:xfrm>
              <a:off x="1660372" y="1334564"/>
              <a:ext cx="119402" cy="132558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1" name="Oval"/>
            <p:cNvSpPr/>
            <p:nvPr/>
          </p:nvSpPr>
          <p:spPr>
            <a:xfrm>
              <a:off x="1533371" y="1688468"/>
              <a:ext cx="119403" cy="132559"/>
            </a:xfrm>
            <a:prstGeom prst="ellipse">
              <a:avLst/>
            </a:prstGeom>
            <a:solidFill>
              <a:schemeClr val="accent1">
                <a:satOff val="-9155"/>
                <a:lumOff val="-32673"/>
              </a:schemeClr>
            </a:solidFill>
            <a:ln w="3175" cap="flat">
              <a:noFill/>
              <a:miter lim="400000"/>
            </a:ln>
            <a:effectLst/>
          </p:spPr>
          <p:txBody>
            <a:bodyPr wrap="square" lIns="80807" tIns="80807" rIns="80807" bIns="80807" numCol="1" anchor="ctr">
              <a:noAutofit/>
            </a:bodyPr>
            <a:lstStyle/>
            <a:p>
              <a:pPr algn="ctr" defTabSz="3301999">
                <a:spcBef>
                  <a:spcPts val="0"/>
                </a:spcBef>
                <a:defRPr sz="12400"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333" name="PCA from local cache"/>
          <p:cNvSpPr txBox="1"/>
          <p:nvPr/>
        </p:nvSpPr>
        <p:spPr>
          <a:xfrm>
            <a:off x="29722033" y="33943131"/>
            <a:ext cx="6310073" cy="923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0807" tIns="80807" rIns="80807" bIns="80807" anchor="ctr">
            <a:spAutoFit/>
          </a:bodyPr>
          <a:lstStyle>
            <a:lvl1pPr marL="65120" marR="65120" algn="ctr" defTabSz="1459487">
              <a:spcBef>
                <a:spcPts val="0"/>
              </a:spcBef>
              <a:defRPr sz="50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PCA from local cache</a:t>
            </a:r>
          </a:p>
        </p:txBody>
      </p:sp>
      <p:sp>
        <p:nvSpPr>
          <p:cNvPr id="334" name="Triggered content is made OA to everyone"/>
          <p:cNvSpPr txBox="1"/>
          <p:nvPr/>
        </p:nvSpPr>
        <p:spPr>
          <a:xfrm>
            <a:off x="47519433" y="33943131"/>
            <a:ext cx="12146926" cy="923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0807" tIns="80807" rIns="80807" bIns="80807" anchor="ctr">
            <a:spAutoFit/>
          </a:bodyPr>
          <a:lstStyle>
            <a:lvl1pPr marL="65120" marR="65120" algn="ctr" defTabSz="1459487">
              <a:spcBef>
                <a:spcPts val="0"/>
              </a:spcBef>
              <a:defRPr sz="50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Triggered content is made OA to everyone</a:t>
            </a:r>
          </a:p>
        </p:txBody>
      </p:sp>
      <p:grpSp>
        <p:nvGrpSpPr>
          <p:cNvPr id="346" name="Group"/>
          <p:cNvGrpSpPr/>
          <p:nvPr/>
        </p:nvGrpSpPr>
        <p:grpSpPr>
          <a:xfrm>
            <a:off x="29075716" y="35486410"/>
            <a:ext cx="7886385" cy="2289256"/>
            <a:chOff x="0" y="0"/>
            <a:chExt cx="7886384" cy="2289255"/>
          </a:xfrm>
        </p:grpSpPr>
        <p:grpSp>
          <p:nvGrpSpPr>
            <p:cNvPr id="337" name="Group"/>
            <p:cNvGrpSpPr/>
            <p:nvPr/>
          </p:nvGrpSpPr>
          <p:grpSpPr>
            <a:xfrm>
              <a:off x="0" y="453621"/>
              <a:ext cx="3001716" cy="1809004"/>
              <a:chOff x="0" y="0"/>
              <a:chExt cx="3001715" cy="1809002"/>
            </a:xfrm>
          </p:grpSpPr>
          <p:sp>
            <p:nvSpPr>
              <p:cNvPr id="335" name="Cloud"/>
              <p:cNvSpPr/>
              <p:nvPr/>
            </p:nvSpPr>
            <p:spPr>
              <a:xfrm>
                <a:off x="0" y="0"/>
                <a:ext cx="3001716" cy="18090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603" y="0"/>
                    </a:moveTo>
                    <a:cubicBezTo>
                      <a:pt x="7967" y="0"/>
                      <a:pt x="5720" y="2939"/>
                      <a:pt x="4858" y="7062"/>
                    </a:cubicBezTo>
                    <a:cubicBezTo>
                      <a:pt x="4628" y="6992"/>
                      <a:pt x="4391" y="6953"/>
                      <a:pt x="4150" y="6953"/>
                    </a:cubicBezTo>
                    <a:cubicBezTo>
                      <a:pt x="1857" y="6953"/>
                      <a:pt x="0" y="10233"/>
                      <a:pt x="0" y="14278"/>
                    </a:cubicBezTo>
                    <a:cubicBezTo>
                      <a:pt x="0" y="18323"/>
                      <a:pt x="1857" y="21600"/>
                      <a:pt x="4150" y="21600"/>
                    </a:cubicBezTo>
                    <a:cubicBezTo>
                      <a:pt x="4193" y="21600"/>
                      <a:pt x="4237" y="21597"/>
                      <a:pt x="4279" y="21594"/>
                    </a:cubicBezTo>
                    <a:lnTo>
                      <a:pt x="10532" y="21597"/>
                    </a:lnTo>
                    <a:cubicBezTo>
                      <a:pt x="10555" y="21598"/>
                      <a:pt x="10579" y="21600"/>
                      <a:pt x="10603" y="21600"/>
                    </a:cubicBezTo>
                    <a:cubicBezTo>
                      <a:pt x="10626" y="21600"/>
                      <a:pt x="10648" y="21598"/>
                      <a:pt x="10672" y="21597"/>
                    </a:cubicBezTo>
                    <a:lnTo>
                      <a:pt x="18141" y="21600"/>
                    </a:lnTo>
                    <a:cubicBezTo>
                      <a:pt x="20051" y="21600"/>
                      <a:pt x="21600" y="18868"/>
                      <a:pt x="21600" y="15496"/>
                    </a:cubicBezTo>
                    <a:cubicBezTo>
                      <a:pt x="21600" y="12124"/>
                      <a:pt x="20051" y="9389"/>
                      <a:pt x="18141" y="9389"/>
                    </a:cubicBezTo>
                    <a:cubicBezTo>
                      <a:pt x="17627" y="9389"/>
                      <a:pt x="17139" y="9589"/>
                      <a:pt x="16701" y="9943"/>
                    </a:cubicBezTo>
                    <a:cubicBezTo>
                      <a:pt x="16453" y="4379"/>
                      <a:pt x="13819" y="0"/>
                      <a:pt x="10603" y="0"/>
                    </a:cubicBezTo>
                    <a:close/>
                  </a:path>
                </a:pathLst>
              </a:custGeom>
              <a:solidFill>
                <a:srgbClr val="FFFFFF">
                  <a:alpha val="61063"/>
                </a:srgbClr>
              </a:solidFill>
              <a:ln w="9525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36" name="Cancel Document"/>
              <p:cNvSpPr/>
              <p:nvPr/>
            </p:nvSpPr>
            <p:spPr>
              <a:xfrm>
                <a:off x="1051377" y="514160"/>
                <a:ext cx="790657" cy="1024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fill="norm" stroke="1" extrusionOk="0">
                    <a:moveTo>
                      <a:pt x="210" y="0"/>
                    </a:moveTo>
                    <a:cubicBezTo>
                      <a:pt x="94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4" y="21600"/>
                      <a:pt x="210" y="21600"/>
                    </a:cubicBezTo>
                    <a:lnTo>
                      <a:pt x="21389" y="21600"/>
                    </a:lnTo>
                    <a:cubicBezTo>
                      <a:pt x="21506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5" y="5837"/>
                      <a:pt x="21524" y="5837"/>
                    </a:cubicBezTo>
                    <a:lnTo>
                      <a:pt x="14255" y="5837"/>
                    </a:lnTo>
                    <a:cubicBezTo>
                      <a:pt x="14138" y="5837"/>
                      <a:pt x="14045" y="5765"/>
                      <a:pt x="14045" y="5674"/>
                    </a:cubicBezTo>
                    <a:lnTo>
                      <a:pt x="14045" y="58"/>
                    </a:lnTo>
                    <a:cubicBezTo>
                      <a:pt x="14045" y="26"/>
                      <a:pt x="14011" y="0"/>
                      <a:pt x="13970" y="0"/>
                    </a:cubicBezTo>
                    <a:lnTo>
                      <a:pt x="210" y="0"/>
                    </a:lnTo>
                    <a:close/>
                    <a:moveTo>
                      <a:pt x="15019" y="86"/>
                    </a:moveTo>
                    <a:cubicBezTo>
                      <a:pt x="14993" y="94"/>
                      <a:pt x="14971" y="114"/>
                      <a:pt x="14971" y="140"/>
                    </a:cubicBezTo>
                    <a:lnTo>
                      <a:pt x="14971" y="4958"/>
                    </a:lnTo>
                    <a:cubicBezTo>
                      <a:pt x="14971" y="5048"/>
                      <a:pt x="15067" y="5120"/>
                      <a:pt x="15184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1" y="99"/>
                    </a:lnTo>
                    <a:cubicBezTo>
                      <a:pt x="15078" y="81"/>
                      <a:pt x="15045" y="78"/>
                      <a:pt x="15019" y="86"/>
                    </a:cubicBezTo>
                    <a:close/>
                    <a:moveTo>
                      <a:pt x="6578" y="7679"/>
                    </a:moveTo>
                    <a:cubicBezTo>
                      <a:pt x="6598" y="7679"/>
                      <a:pt x="6618" y="7686"/>
                      <a:pt x="6633" y="7698"/>
                    </a:cubicBezTo>
                    <a:lnTo>
                      <a:pt x="10772" y="10897"/>
                    </a:lnTo>
                    <a:cubicBezTo>
                      <a:pt x="10787" y="10909"/>
                      <a:pt x="10812" y="10909"/>
                      <a:pt x="10827" y="10897"/>
                    </a:cubicBezTo>
                    <a:lnTo>
                      <a:pt x="14964" y="7698"/>
                    </a:lnTo>
                    <a:cubicBezTo>
                      <a:pt x="14994" y="7674"/>
                      <a:pt x="15044" y="7674"/>
                      <a:pt x="15075" y="7698"/>
                    </a:cubicBezTo>
                    <a:lnTo>
                      <a:pt x="16692" y="8946"/>
                    </a:lnTo>
                    <a:cubicBezTo>
                      <a:pt x="16723" y="8970"/>
                      <a:pt x="16723" y="9007"/>
                      <a:pt x="16692" y="9030"/>
                    </a:cubicBezTo>
                    <a:lnTo>
                      <a:pt x="12556" y="12230"/>
                    </a:lnTo>
                    <a:cubicBezTo>
                      <a:pt x="12540" y="12242"/>
                      <a:pt x="12540" y="12261"/>
                      <a:pt x="12556" y="12273"/>
                    </a:cubicBezTo>
                    <a:lnTo>
                      <a:pt x="16692" y="15468"/>
                    </a:lnTo>
                    <a:cubicBezTo>
                      <a:pt x="16723" y="15492"/>
                      <a:pt x="16723" y="15531"/>
                      <a:pt x="16692" y="15554"/>
                    </a:cubicBezTo>
                    <a:lnTo>
                      <a:pt x="15075" y="16803"/>
                    </a:lnTo>
                    <a:cubicBezTo>
                      <a:pt x="15044" y="16827"/>
                      <a:pt x="14994" y="16827"/>
                      <a:pt x="14964" y="16803"/>
                    </a:cubicBezTo>
                    <a:lnTo>
                      <a:pt x="10827" y="13607"/>
                    </a:lnTo>
                    <a:cubicBezTo>
                      <a:pt x="10812" y="13595"/>
                      <a:pt x="10787" y="13595"/>
                      <a:pt x="10772" y="13607"/>
                    </a:cubicBezTo>
                    <a:lnTo>
                      <a:pt x="6633" y="16803"/>
                    </a:lnTo>
                    <a:cubicBezTo>
                      <a:pt x="6602" y="16827"/>
                      <a:pt x="6552" y="16827"/>
                      <a:pt x="6522" y="16803"/>
                    </a:cubicBezTo>
                    <a:lnTo>
                      <a:pt x="4905" y="15554"/>
                    </a:lnTo>
                    <a:cubicBezTo>
                      <a:pt x="4874" y="15530"/>
                      <a:pt x="4874" y="15492"/>
                      <a:pt x="4905" y="15468"/>
                    </a:cubicBezTo>
                    <a:lnTo>
                      <a:pt x="9043" y="12273"/>
                    </a:lnTo>
                    <a:cubicBezTo>
                      <a:pt x="9059" y="12261"/>
                      <a:pt x="9059" y="12242"/>
                      <a:pt x="9043" y="12230"/>
                    </a:cubicBezTo>
                    <a:lnTo>
                      <a:pt x="4905" y="9030"/>
                    </a:lnTo>
                    <a:cubicBezTo>
                      <a:pt x="4874" y="9007"/>
                      <a:pt x="4874" y="8970"/>
                      <a:pt x="4905" y="8946"/>
                    </a:cubicBezTo>
                    <a:lnTo>
                      <a:pt x="6522" y="7698"/>
                    </a:lnTo>
                    <a:cubicBezTo>
                      <a:pt x="6538" y="7686"/>
                      <a:pt x="6558" y="7679"/>
                      <a:pt x="6578" y="7679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9525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42" name="Group"/>
            <p:cNvGrpSpPr/>
            <p:nvPr/>
          </p:nvGrpSpPr>
          <p:grpSpPr>
            <a:xfrm>
              <a:off x="4287555" y="383464"/>
              <a:ext cx="3598830" cy="1905792"/>
              <a:chOff x="0" y="0"/>
              <a:chExt cx="3598828" cy="1905790"/>
            </a:xfrm>
          </p:grpSpPr>
          <p:sp>
            <p:nvSpPr>
              <p:cNvPr id="338" name="School"/>
              <p:cNvSpPr/>
              <p:nvPr/>
            </p:nvSpPr>
            <p:spPr>
              <a:xfrm>
                <a:off x="367875" y="341848"/>
                <a:ext cx="1532760" cy="1434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4" fill="norm" stroke="1" extrusionOk="0">
                    <a:moveTo>
                      <a:pt x="11838" y="1"/>
                    </a:moveTo>
                    <a:cubicBezTo>
                      <a:pt x="11451" y="20"/>
                      <a:pt x="11064" y="444"/>
                      <a:pt x="10677" y="58"/>
                    </a:cubicBezTo>
                    <a:cubicBezTo>
                      <a:pt x="10677" y="193"/>
                      <a:pt x="10677" y="375"/>
                      <a:pt x="10677" y="559"/>
                    </a:cubicBezTo>
                    <a:lnTo>
                      <a:pt x="10677" y="1177"/>
                    </a:lnTo>
                    <a:lnTo>
                      <a:pt x="10677" y="2404"/>
                    </a:lnTo>
                    <a:lnTo>
                      <a:pt x="7941" y="3999"/>
                    </a:lnTo>
                    <a:lnTo>
                      <a:pt x="5624" y="3999"/>
                    </a:lnTo>
                    <a:lnTo>
                      <a:pt x="5624" y="5805"/>
                    </a:lnTo>
                    <a:lnTo>
                      <a:pt x="0" y="5805"/>
                    </a:lnTo>
                    <a:lnTo>
                      <a:pt x="0" y="7219"/>
                    </a:lnTo>
                    <a:lnTo>
                      <a:pt x="21600" y="7219"/>
                    </a:lnTo>
                    <a:lnTo>
                      <a:pt x="21600" y="5805"/>
                    </a:lnTo>
                    <a:lnTo>
                      <a:pt x="15976" y="5805"/>
                    </a:lnTo>
                    <a:lnTo>
                      <a:pt x="15976" y="3999"/>
                    </a:lnTo>
                    <a:lnTo>
                      <a:pt x="13660" y="3999"/>
                    </a:lnTo>
                    <a:lnTo>
                      <a:pt x="10925" y="2404"/>
                    </a:lnTo>
                    <a:lnTo>
                      <a:pt x="10925" y="1325"/>
                    </a:lnTo>
                    <a:cubicBezTo>
                      <a:pt x="11358" y="1431"/>
                      <a:pt x="11792" y="847"/>
                      <a:pt x="12226" y="1278"/>
                    </a:cubicBezTo>
                    <a:cubicBezTo>
                      <a:pt x="12226" y="979"/>
                      <a:pt x="12226" y="460"/>
                      <a:pt x="12226" y="161"/>
                    </a:cubicBezTo>
                    <a:cubicBezTo>
                      <a:pt x="12097" y="32"/>
                      <a:pt x="11967" y="-6"/>
                      <a:pt x="11838" y="1"/>
                    </a:cubicBezTo>
                    <a:close/>
                    <a:moveTo>
                      <a:pt x="10800" y="3999"/>
                    </a:moveTo>
                    <a:cubicBezTo>
                      <a:pt x="11375" y="3999"/>
                      <a:pt x="11841" y="4497"/>
                      <a:pt x="11841" y="5111"/>
                    </a:cubicBezTo>
                    <a:cubicBezTo>
                      <a:pt x="11841" y="5725"/>
                      <a:pt x="11375" y="6223"/>
                      <a:pt x="10800" y="6223"/>
                    </a:cubicBezTo>
                    <a:cubicBezTo>
                      <a:pt x="10225" y="6223"/>
                      <a:pt x="9760" y="5725"/>
                      <a:pt x="9761" y="5111"/>
                    </a:cubicBezTo>
                    <a:cubicBezTo>
                      <a:pt x="9761" y="4497"/>
                      <a:pt x="10225" y="3999"/>
                      <a:pt x="10800" y="3999"/>
                    </a:cubicBezTo>
                    <a:close/>
                    <a:moveTo>
                      <a:pt x="494" y="7753"/>
                    </a:moveTo>
                    <a:lnTo>
                      <a:pt x="494" y="21594"/>
                    </a:lnTo>
                    <a:lnTo>
                      <a:pt x="7305" y="21594"/>
                    </a:lnTo>
                    <a:lnTo>
                      <a:pt x="7305" y="20913"/>
                    </a:lnTo>
                    <a:lnTo>
                      <a:pt x="8006" y="20913"/>
                    </a:lnTo>
                    <a:lnTo>
                      <a:pt x="8006" y="20205"/>
                    </a:lnTo>
                    <a:lnTo>
                      <a:pt x="8704" y="20205"/>
                    </a:lnTo>
                    <a:lnTo>
                      <a:pt x="8704" y="19498"/>
                    </a:lnTo>
                    <a:lnTo>
                      <a:pt x="9200" y="19498"/>
                    </a:lnTo>
                    <a:lnTo>
                      <a:pt x="9200" y="16916"/>
                    </a:lnTo>
                    <a:lnTo>
                      <a:pt x="8461" y="16916"/>
                    </a:lnTo>
                    <a:lnTo>
                      <a:pt x="10787" y="15561"/>
                    </a:lnTo>
                    <a:lnTo>
                      <a:pt x="13110" y="16916"/>
                    </a:lnTo>
                    <a:lnTo>
                      <a:pt x="12401" y="16916"/>
                    </a:lnTo>
                    <a:lnTo>
                      <a:pt x="12401" y="19498"/>
                    </a:lnTo>
                    <a:lnTo>
                      <a:pt x="12898" y="19498"/>
                    </a:lnTo>
                    <a:lnTo>
                      <a:pt x="12898" y="20205"/>
                    </a:lnTo>
                    <a:lnTo>
                      <a:pt x="13596" y="20205"/>
                    </a:lnTo>
                    <a:lnTo>
                      <a:pt x="13596" y="20913"/>
                    </a:lnTo>
                    <a:lnTo>
                      <a:pt x="14295" y="20913"/>
                    </a:lnTo>
                    <a:lnTo>
                      <a:pt x="14295" y="21594"/>
                    </a:lnTo>
                    <a:lnTo>
                      <a:pt x="21107" y="21594"/>
                    </a:lnTo>
                    <a:lnTo>
                      <a:pt x="21107" y="7753"/>
                    </a:lnTo>
                    <a:lnTo>
                      <a:pt x="494" y="7753"/>
                    </a:lnTo>
                    <a:close/>
                    <a:moveTo>
                      <a:pt x="1801" y="9133"/>
                    </a:moveTo>
                    <a:lnTo>
                      <a:pt x="4293" y="9133"/>
                    </a:lnTo>
                    <a:lnTo>
                      <a:pt x="4293" y="11148"/>
                    </a:lnTo>
                    <a:lnTo>
                      <a:pt x="1801" y="11148"/>
                    </a:lnTo>
                    <a:lnTo>
                      <a:pt x="1801" y="9133"/>
                    </a:lnTo>
                    <a:close/>
                    <a:moveTo>
                      <a:pt x="5670" y="9133"/>
                    </a:moveTo>
                    <a:lnTo>
                      <a:pt x="8162" y="9133"/>
                    </a:lnTo>
                    <a:lnTo>
                      <a:pt x="8162" y="11148"/>
                    </a:lnTo>
                    <a:lnTo>
                      <a:pt x="5670" y="11148"/>
                    </a:lnTo>
                    <a:lnTo>
                      <a:pt x="5670" y="9133"/>
                    </a:lnTo>
                    <a:close/>
                    <a:moveTo>
                      <a:pt x="9539" y="9133"/>
                    </a:moveTo>
                    <a:lnTo>
                      <a:pt x="12032" y="9133"/>
                    </a:lnTo>
                    <a:lnTo>
                      <a:pt x="12032" y="11148"/>
                    </a:lnTo>
                    <a:lnTo>
                      <a:pt x="9539" y="11148"/>
                    </a:lnTo>
                    <a:lnTo>
                      <a:pt x="9539" y="9133"/>
                    </a:lnTo>
                    <a:close/>
                    <a:moveTo>
                      <a:pt x="13411" y="9133"/>
                    </a:moveTo>
                    <a:lnTo>
                      <a:pt x="15901" y="9133"/>
                    </a:lnTo>
                    <a:lnTo>
                      <a:pt x="15901" y="11148"/>
                    </a:lnTo>
                    <a:lnTo>
                      <a:pt x="13411" y="11148"/>
                    </a:lnTo>
                    <a:lnTo>
                      <a:pt x="13411" y="9133"/>
                    </a:lnTo>
                    <a:close/>
                    <a:moveTo>
                      <a:pt x="17280" y="9133"/>
                    </a:moveTo>
                    <a:lnTo>
                      <a:pt x="19771" y="9133"/>
                    </a:lnTo>
                    <a:lnTo>
                      <a:pt x="19771" y="11148"/>
                    </a:lnTo>
                    <a:lnTo>
                      <a:pt x="17280" y="11148"/>
                    </a:lnTo>
                    <a:lnTo>
                      <a:pt x="17280" y="9133"/>
                    </a:lnTo>
                    <a:close/>
                    <a:moveTo>
                      <a:pt x="1801" y="13025"/>
                    </a:moveTo>
                    <a:lnTo>
                      <a:pt x="4293" y="13025"/>
                    </a:lnTo>
                    <a:lnTo>
                      <a:pt x="4293" y="15040"/>
                    </a:lnTo>
                    <a:lnTo>
                      <a:pt x="1801" y="15040"/>
                    </a:lnTo>
                    <a:lnTo>
                      <a:pt x="1801" y="13025"/>
                    </a:lnTo>
                    <a:close/>
                    <a:moveTo>
                      <a:pt x="5670" y="13025"/>
                    </a:moveTo>
                    <a:lnTo>
                      <a:pt x="8162" y="13025"/>
                    </a:lnTo>
                    <a:lnTo>
                      <a:pt x="8162" y="15040"/>
                    </a:lnTo>
                    <a:lnTo>
                      <a:pt x="5670" y="15040"/>
                    </a:lnTo>
                    <a:lnTo>
                      <a:pt x="5670" y="13025"/>
                    </a:lnTo>
                    <a:close/>
                    <a:moveTo>
                      <a:pt x="9539" y="13025"/>
                    </a:moveTo>
                    <a:lnTo>
                      <a:pt x="12032" y="13025"/>
                    </a:lnTo>
                    <a:lnTo>
                      <a:pt x="12032" y="15040"/>
                    </a:lnTo>
                    <a:lnTo>
                      <a:pt x="9539" y="15040"/>
                    </a:lnTo>
                    <a:lnTo>
                      <a:pt x="9539" y="13025"/>
                    </a:lnTo>
                    <a:close/>
                    <a:moveTo>
                      <a:pt x="13411" y="13025"/>
                    </a:moveTo>
                    <a:lnTo>
                      <a:pt x="15901" y="13025"/>
                    </a:lnTo>
                    <a:lnTo>
                      <a:pt x="15901" y="15040"/>
                    </a:lnTo>
                    <a:lnTo>
                      <a:pt x="13411" y="15040"/>
                    </a:lnTo>
                    <a:lnTo>
                      <a:pt x="13411" y="13025"/>
                    </a:lnTo>
                    <a:close/>
                    <a:moveTo>
                      <a:pt x="17280" y="13025"/>
                    </a:moveTo>
                    <a:lnTo>
                      <a:pt x="19771" y="13025"/>
                    </a:lnTo>
                    <a:lnTo>
                      <a:pt x="19771" y="15040"/>
                    </a:lnTo>
                    <a:lnTo>
                      <a:pt x="17280" y="15040"/>
                    </a:lnTo>
                    <a:lnTo>
                      <a:pt x="17280" y="13025"/>
                    </a:lnTo>
                    <a:close/>
                    <a:moveTo>
                      <a:pt x="1801" y="16916"/>
                    </a:moveTo>
                    <a:lnTo>
                      <a:pt x="4293" y="16916"/>
                    </a:lnTo>
                    <a:lnTo>
                      <a:pt x="4293" y="18931"/>
                    </a:lnTo>
                    <a:lnTo>
                      <a:pt x="1801" y="18931"/>
                    </a:lnTo>
                    <a:lnTo>
                      <a:pt x="1801" y="16916"/>
                    </a:lnTo>
                    <a:close/>
                    <a:moveTo>
                      <a:pt x="5670" y="16916"/>
                    </a:moveTo>
                    <a:lnTo>
                      <a:pt x="8162" y="16916"/>
                    </a:lnTo>
                    <a:lnTo>
                      <a:pt x="8162" y="18931"/>
                    </a:lnTo>
                    <a:lnTo>
                      <a:pt x="5670" y="18931"/>
                    </a:lnTo>
                    <a:lnTo>
                      <a:pt x="5670" y="16916"/>
                    </a:lnTo>
                    <a:close/>
                    <a:moveTo>
                      <a:pt x="9734" y="16916"/>
                    </a:moveTo>
                    <a:lnTo>
                      <a:pt x="9734" y="19498"/>
                    </a:lnTo>
                    <a:lnTo>
                      <a:pt x="11868" y="19498"/>
                    </a:lnTo>
                    <a:lnTo>
                      <a:pt x="11868" y="16916"/>
                    </a:lnTo>
                    <a:lnTo>
                      <a:pt x="9734" y="16916"/>
                    </a:lnTo>
                    <a:close/>
                    <a:moveTo>
                      <a:pt x="13411" y="16916"/>
                    </a:moveTo>
                    <a:lnTo>
                      <a:pt x="15901" y="16916"/>
                    </a:lnTo>
                    <a:lnTo>
                      <a:pt x="15901" y="18931"/>
                    </a:lnTo>
                    <a:lnTo>
                      <a:pt x="13411" y="18931"/>
                    </a:lnTo>
                    <a:lnTo>
                      <a:pt x="13411" y="16916"/>
                    </a:lnTo>
                    <a:close/>
                    <a:moveTo>
                      <a:pt x="17280" y="16916"/>
                    </a:moveTo>
                    <a:lnTo>
                      <a:pt x="19771" y="16916"/>
                    </a:lnTo>
                    <a:lnTo>
                      <a:pt x="19771" y="18931"/>
                    </a:lnTo>
                    <a:lnTo>
                      <a:pt x="17280" y="18931"/>
                    </a:lnTo>
                    <a:lnTo>
                      <a:pt x="17280" y="16916"/>
                    </a:lnTo>
                    <a:close/>
                  </a:path>
                </a:pathLst>
              </a:custGeom>
              <a:solidFill>
                <a:srgbClr val="929292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39" name="Approved Document"/>
              <p:cNvSpPr/>
              <p:nvPr/>
            </p:nvSpPr>
            <p:spPr>
              <a:xfrm>
                <a:off x="2391640" y="669059"/>
                <a:ext cx="790656" cy="1023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fill="norm" stroke="1" extrusionOk="0">
                    <a:moveTo>
                      <a:pt x="213" y="0"/>
                    </a:moveTo>
                    <a:cubicBezTo>
                      <a:pt x="96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6" y="21600"/>
                      <a:pt x="213" y="21600"/>
                    </a:cubicBezTo>
                    <a:lnTo>
                      <a:pt x="21387" y="21600"/>
                    </a:lnTo>
                    <a:cubicBezTo>
                      <a:pt x="21503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4" y="5837"/>
                      <a:pt x="21522" y="5837"/>
                    </a:cubicBezTo>
                    <a:lnTo>
                      <a:pt x="14254" y="5837"/>
                    </a:lnTo>
                    <a:cubicBezTo>
                      <a:pt x="14137" y="5837"/>
                      <a:pt x="14043" y="5765"/>
                      <a:pt x="14043" y="5674"/>
                    </a:cubicBezTo>
                    <a:lnTo>
                      <a:pt x="14043" y="58"/>
                    </a:lnTo>
                    <a:cubicBezTo>
                      <a:pt x="14043" y="26"/>
                      <a:pt x="14009" y="0"/>
                      <a:pt x="13968" y="0"/>
                    </a:cubicBezTo>
                    <a:lnTo>
                      <a:pt x="213" y="0"/>
                    </a:lnTo>
                    <a:close/>
                    <a:moveTo>
                      <a:pt x="15017" y="86"/>
                    </a:moveTo>
                    <a:cubicBezTo>
                      <a:pt x="14991" y="94"/>
                      <a:pt x="14972" y="114"/>
                      <a:pt x="14972" y="140"/>
                    </a:cubicBezTo>
                    <a:lnTo>
                      <a:pt x="14972" y="4958"/>
                    </a:lnTo>
                    <a:cubicBezTo>
                      <a:pt x="14972" y="5048"/>
                      <a:pt x="15065" y="5120"/>
                      <a:pt x="15182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0" y="99"/>
                    </a:lnTo>
                    <a:cubicBezTo>
                      <a:pt x="15076" y="81"/>
                      <a:pt x="15044" y="78"/>
                      <a:pt x="15017" y="86"/>
                    </a:cubicBezTo>
                    <a:close/>
                    <a:moveTo>
                      <a:pt x="16386" y="8273"/>
                    </a:moveTo>
                    <a:cubicBezTo>
                      <a:pt x="16406" y="8273"/>
                      <a:pt x="16425" y="8279"/>
                      <a:pt x="16441" y="8291"/>
                    </a:cubicBezTo>
                    <a:lnTo>
                      <a:pt x="18003" y="9497"/>
                    </a:lnTo>
                    <a:cubicBezTo>
                      <a:pt x="18034" y="9522"/>
                      <a:pt x="18034" y="9560"/>
                      <a:pt x="18003" y="9585"/>
                    </a:cubicBezTo>
                    <a:lnTo>
                      <a:pt x="8629" y="16827"/>
                    </a:lnTo>
                    <a:cubicBezTo>
                      <a:pt x="8597" y="16852"/>
                      <a:pt x="8547" y="16852"/>
                      <a:pt x="8515" y="16827"/>
                    </a:cubicBezTo>
                    <a:lnTo>
                      <a:pt x="3592" y="13027"/>
                    </a:lnTo>
                    <a:cubicBezTo>
                      <a:pt x="3560" y="13002"/>
                      <a:pt x="3560" y="12962"/>
                      <a:pt x="3592" y="12937"/>
                    </a:cubicBezTo>
                    <a:lnTo>
                      <a:pt x="5153" y="11731"/>
                    </a:lnTo>
                    <a:cubicBezTo>
                      <a:pt x="5185" y="11707"/>
                      <a:pt x="5238" y="11707"/>
                      <a:pt x="5269" y="11731"/>
                    </a:cubicBezTo>
                    <a:lnTo>
                      <a:pt x="8513" y="14238"/>
                    </a:lnTo>
                    <a:cubicBezTo>
                      <a:pt x="8545" y="14263"/>
                      <a:pt x="8595" y="14263"/>
                      <a:pt x="8627" y="14238"/>
                    </a:cubicBezTo>
                    <a:lnTo>
                      <a:pt x="16328" y="8291"/>
                    </a:lnTo>
                    <a:cubicBezTo>
                      <a:pt x="16343" y="8279"/>
                      <a:pt x="16365" y="8273"/>
                      <a:pt x="16386" y="8273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9525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76" name="Connection Line"/>
              <p:cNvSpPr/>
              <p:nvPr/>
            </p:nvSpPr>
            <p:spPr>
              <a:xfrm>
                <a:off x="1820257" y="330965"/>
                <a:ext cx="780416" cy="3333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14" fill="norm" stroke="1" extrusionOk="0">
                    <a:moveTo>
                      <a:pt x="0" y="14363"/>
                    </a:moveTo>
                    <a:cubicBezTo>
                      <a:pt x="8432" y="-5386"/>
                      <a:pt x="15632" y="-4769"/>
                      <a:pt x="21600" y="16214"/>
                    </a:cubicBezTo>
                  </a:path>
                </a:pathLst>
              </a:custGeom>
              <a:noFill/>
              <a:ln w="38100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/>
              <a:lstStyle/>
              <a:p>
                <a:pPr/>
              </a:p>
            </p:txBody>
          </p:sp>
          <p:sp>
            <p:nvSpPr>
              <p:cNvPr id="341" name="Rectangle"/>
              <p:cNvSpPr/>
              <p:nvPr/>
            </p:nvSpPr>
            <p:spPr>
              <a:xfrm>
                <a:off x="0" y="0"/>
                <a:ext cx="3598829" cy="1905791"/>
              </a:xfrm>
              <a:prstGeom prst="rect">
                <a:avLst/>
              </a:prstGeom>
              <a:noFill/>
              <a:ln w="38100" cap="rnd">
                <a:solidFill>
                  <a:schemeClr val="accent1">
                    <a:satOff val="-9155"/>
                    <a:lumOff val="-32673"/>
                  </a:schemeClr>
                </a:solidFill>
                <a:custDash>
                  <a:ds d="100000" sp="200000"/>
                </a:custDash>
                <a:round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45" name="Group"/>
            <p:cNvGrpSpPr/>
            <p:nvPr/>
          </p:nvGrpSpPr>
          <p:grpSpPr>
            <a:xfrm>
              <a:off x="1924003" y="-1"/>
              <a:ext cx="2935998" cy="987460"/>
              <a:chOff x="0" y="0"/>
              <a:chExt cx="2935996" cy="987458"/>
            </a:xfrm>
          </p:grpSpPr>
          <p:sp>
            <p:nvSpPr>
              <p:cNvPr id="377" name="Connection Line"/>
              <p:cNvSpPr/>
              <p:nvPr/>
            </p:nvSpPr>
            <p:spPr>
              <a:xfrm>
                <a:off x="0" y="185260"/>
                <a:ext cx="2935997" cy="8021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06" fill="norm" stroke="1" extrusionOk="0">
                    <a:moveTo>
                      <a:pt x="0" y="14952"/>
                    </a:moveTo>
                    <a:cubicBezTo>
                      <a:pt x="7838" y="-5394"/>
                      <a:pt x="15038" y="-4976"/>
                      <a:pt x="21600" y="16206"/>
                    </a:cubicBezTo>
                  </a:path>
                </a:pathLst>
              </a:custGeom>
              <a:noFill/>
              <a:ln w="25400" cap="flat">
                <a:solidFill>
                  <a:schemeClr val="accent1">
                    <a:satOff val="-9155"/>
                    <a:lumOff val="-32673"/>
                  </a:schemeClr>
                </a:solidFill>
                <a:custDash>
                  <a:ds d="200000" sp="200000"/>
                </a:custDash>
                <a:miter lim="400000"/>
                <a:tailEnd type="triangle" w="med" len="med"/>
              </a:ln>
              <a:effectLst/>
            </p:spPr>
            <p:txBody>
              <a:bodyPr/>
              <a:lstStyle/>
              <a:p>
                <a:pPr/>
              </a:p>
            </p:txBody>
          </p:sp>
          <p:sp>
            <p:nvSpPr>
              <p:cNvPr id="344" name="Multiplication Sign"/>
              <p:cNvSpPr/>
              <p:nvPr/>
            </p:nvSpPr>
            <p:spPr>
              <a:xfrm>
                <a:off x="1138032" y="0"/>
                <a:ext cx="494183" cy="4941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7" h="21577" fill="norm" stroke="1" extrusionOk="0">
                    <a:moveTo>
                      <a:pt x="3398" y="1"/>
                    </a:moveTo>
                    <a:cubicBezTo>
                      <a:pt x="3368" y="1"/>
                      <a:pt x="3338" y="12"/>
                      <a:pt x="3315" y="35"/>
                    </a:cubicBezTo>
                    <a:lnTo>
                      <a:pt x="35" y="3315"/>
                    </a:lnTo>
                    <a:cubicBezTo>
                      <a:pt x="-11" y="3361"/>
                      <a:pt x="-11" y="3434"/>
                      <a:pt x="35" y="3480"/>
                    </a:cubicBezTo>
                    <a:lnTo>
                      <a:pt x="7290" y="10733"/>
                    </a:lnTo>
                    <a:cubicBezTo>
                      <a:pt x="7320" y="10764"/>
                      <a:pt x="7320" y="10813"/>
                      <a:pt x="7290" y="10843"/>
                    </a:cubicBezTo>
                    <a:lnTo>
                      <a:pt x="35" y="18098"/>
                    </a:lnTo>
                    <a:cubicBezTo>
                      <a:pt x="-11" y="18144"/>
                      <a:pt x="-11" y="18217"/>
                      <a:pt x="35" y="18263"/>
                    </a:cubicBezTo>
                    <a:lnTo>
                      <a:pt x="3315" y="21543"/>
                    </a:lnTo>
                    <a:cubicBezTo>
                      <a:pt x="3361" y="21589"/>
                      <a:pt x="3434" y="21589"/>
                      <a:pt x="3480" y="21543"/>
                    </a:cubicBezTo>
                    <a:lnTo>
                      <a:pt x="10733" y="14288"/>
                    </a:lnTo>
                    <a:cubicBezTo>
                      <a:pt x="10764" y="14258"/>
                      <a:pt x="10814" y="14258"/>
                      <a:pt x="10845" y="14288"/>
                    </a:cubicBezTo>
                    <a:lnTo>
                      <a:pt x="18098" y="21543"/>
                    </a:lnTo>
                    <a:cubicBezTo>
                      <a:pt x="18144" y="21589"/>
                      <a:pt x="18217" y="21589"/>
                      <a:pt x="18263" y="21543"/>
                    </a:cubicBezTo>
                    <a:lnTo>
                      <a:pt x="21543" y="18263"/>
                    </a:lnTo>
                    <a:cubicBezTo>
                      <a:pt x="21589" y="18217"/>
                      <a:pt x="21589" y="18144"/>
                      <a:pt x="21543" y="18098"/>
                    </a:cubicBezTo>
                    <a:lnTo>
                      <a:pt x="14288" y="10845"/>
                    </a:lnTo>
                    <a:cubicBezTo>
                      <a:pt x="14258" y="10814"/>
                      <a:pt x="14258" y="10764"/>
                      <a:pt x="14288" y="10733"/>
                    </a:cubicBezTo>
                    <a:lnTo>
                      <a:pt x="21543" y="3480"/>
                    </a:lnTo>
                    <a:cubicBezTo>
                      <a:pt x="21588" y="3434"/>
                      <a:pt x="21588" y="3360"/>
                      <a:pt x="21543" y="3315"/>
                    </a:cubicBezTo>
                    <a:lnTo>
                      <a:pt x="18263" y="35"/>
                    </a:lnTo>
                    <a:cubicBezTo>
                      <a:pt x="18217" y="-11"/>
                      <a:pt x="18144" y="-11"/>
                      <a:pt x="18098" y="35"/>
                    </a:cubicBezTo>
                    <a:lnTo>
                      <a:pt x="10845" y="7290"/>
                    </a:lnTo>
                    <a:cubicBezTo>
                      <a:pt x="10814" y="7320"/>
                      <a:pt x="10765" y="7320"/>
                      <a:pt x="10735" y="7290"/>
                    </a:cubicBezTo>
                    <a:lnTo>
                      <a:pt x="3480" y="35"/>
                    </a:lnTo>
                    <a:cubicBezTo>
                      <a:pt x="3457" y="12"/>
                      <a:pt x="3428" y="1"/>
                      <a:pt x="3398" y="1"/>
                    </a:cubicBezTo>
                    <a:close/>
                  </a:path>
                </a:pathLst>
              </a:custGeom>
              <a:solidFill>
                <a:schemeClr val="accent1">
                  <a:satOff val="-9155"/>
                  <a:lumOff val="-32673"/>
                </a:schemeClr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</p:grpSp>
      </p:grpSp>
      <p:grpSp>
        <p:nvGrpSpPr>
          <p:cNvPr id="360" name="Group"/>
          <p:cNvGrpSpPr/>
          <p:nvPr/>
        </p:nvGrpSpPr>
        <p:grpSpPr>
          <a:xfrm>
            <a:off x="48876070" y="35153959"/>
            <a:ext cx="9275367" cy="2793936"/>
            <a:chOff x="0" y="0"/>
            <a:chExt cx="9275365" cy="2793934"/>
          </a:xfrm>
        </p:grpSpPr>
        <p:grpSp>
          <p:nvGrpSpPr>
            <p:cNvPr id="349" name="Group"/>
            <p:cNvGrpSpPr/>
            <p:nvPr/>
          </p:nvGrpSpPr>
          <p:grpSpPr>
            <a:xfrm>
              <a:off x="0" y="823515"/>
              <a:ext cx="3001716" cy="1809004"/>
              <a:chOff x="0" y="0"/>
              <a:chExt cx="3001715" cy="1809002"/>
            </a:xfrm>
          </p:grpSpPr>
          <p:sp>
            <p:nvSpPr>
              <p:cNvPr id="347" name="Cloud"/>
              <p:cNvSpPr/>
              <p:nvPr/>
            </p:nvSpPr>
            <p:spPr>
              <a:xfrm>
                <a:off x="0" y="0"/>
                <a:ext cx="3001716" cy="18090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603" y="0"/>
                    </a:moveTo>
                    <a:cubicBezTo>
                      <a:pt x="7967" y="0"/>
                      <a:pt x="5720" y="2939"/>
                      <a:pt x="4858" y="7062"/>
                    </a:cubicBezTo>
                    <a:cubicBezTo>
                      <a:pt x="4628" y="6992"/>
                      <a:pt x="4391" y="6953"/>
                      <a:pt x="4150" y="6953"/>
                    </a:cubicBezTo>
                    <a:cubicBezTo>
                      <a:pt x="1857" y="6953"/>
                      <a:pt x="0" y="10233"/>
                      <a:pt x="0" y="14278"/>
                    </a:cubicBezTo>
                    <a:cubicBezTo>
                      <a:pt x="0" y="18323"/>
                      <a:pt x="1857" y="21600"/>
                      <a:pt x="4150" y="21600"/>
                    </a:cubicBezTo>
                    <a:cubicBezTo>
                      <a:pt x="4193" y="21600"/>
                      <a:pt x="4237" y="21597"/>
                      <a:pt x="4279" y="21594"/>
                    </a:cubicBezTo>
                    <a:lnTo>
                      <a:pt x="10532" y="21597"/>
                    </a:lnTo>
                    <a:cubicBezTo>
                      <a:pt x="10555" y="21598"/>
                      <a:pt x="10579" y="21600"/>
                      <a:pt x="10603" y="21600"/>
                    </a:cubicBezTo>
                    <a:cubicBezTo>
                      <a:pt x="10626" y="21600"/>
                      <a:pt x="10648" y="21598"/>
                      <a:pt x="10672" y="21597"/>
                    </a:cubicBezTo>
                    <a:lnTo>
                      <a:pt x="18141" y="21600"/>
                    </a:lnTo>
                    <a:cubicBezTo>
                      <a:pt x="20051" y="21600"/>
                      <a:pt x="21600" y="18868"/>
                      <a:pt x="21600" y="15496"/>
                    </a:cubicBezTo>
                    <a:cubicBezTo>
                      <a:pt x="21600" y="12124"/>
                      <a:pt x="20051" y="9389"/>
                      <a:pt x="18141" y="9389"/>
                    </a:cubicBezTo>
                    <a:cubicBezTo>
                      <a:pt x="17627" y="9389"/>
                      <a:pt x="17139" y="9589"/>
                      <a:pt x="16701" y="9943"/>
                    </a:cubicBezTo>
                    <a:cubicBezTo>
                      <a:pt x="16453" y="4379"/>
                      <a:pt x="13819" y="0"/>
                      <a:pt x="10603" y="0"/>
                    </a:cubicBezTo>
                    <a:close/>
                  </a:path>
                </a:pathLst>
              </a:custGeom>
              <a:solidFill>
                <a:srgbClr val="FFFFFF">
                  <a:alpha val="59522"/>
                </a:srgbClr>
              </a:solidFill>
              <a:ln w="9525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48" name="Cancel Document"/>
              <p:cNvSpPr/>
              <p:nvPr/>
            </p:nvSpPr>
            <p:spPr>
              <a:xfrm>
                <a:off x="1105529" y="546282"/>
                <a:ext cx="790656" cy="1024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fill="norm" stroke="1" extrusionOk="0">
                    <a:moveTo>
                      <a:pt x="210" y="0"/>
                    </a:moveTo>
                    <a:cubicBezTo>
                      <a:pt x="94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4" y="21600"/>
                      <a:pt x="210" y="21600"/>
                    </a:cubicBezTo>
                    <a:lnTo>
                      <a:pt x="21389" y="21600"/>
                    </a:lnTo>
                    <a:cubicBezTo>
                      <a:pt x="21506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5" y="5837"/>
                      <a:pt x="21524" y="5837"/>
                    </a:cubicBezTo>
                    <a:lnTo>
                      <a:pt x="14255" y="5837"/>
                    </a:lnTo>
                    <a:cubicBezTo>
                      <a:pt x="14138" y="5837"/>
                      <a:pt x="14045" y="5765"/>
                      <a:pt x="14045" y="5674"/>
                    </a:cubicBezTo>
                    <a:lnTo>
                      <a:pt x="14045" y="58"/>
                    </a:lnTo>
                    <a:cubicBezTo>
                      <a:pt x="14045" y="26"/>
                      <a:pt x="14011" y="0"/>
                      <a:pt x="13970" y="0"/>
                    </a:cubicBezTo>
                    <a:lnTo>
                      <a:pt x="210" y="0"/>
                    </a:lnTo>
                    <a:close/>
                    <a:moveTo>
                      <a:pt x="15019" y="86"/>
                    </a:moveTo>
                    <a:cubicBezTo>
                      <a:pt x="14993" y="94"/>
                      <a:pt x="14971" y="114"/>
                      <a:pt x="14971" y="140"/>
                    </a:cubicBezTo>
                    <a:lnTo>
                      <a:pt x="14971" y="4958"/>
                    </a:lnTo>
                    <a:cubicBezTo>
                      <a:pt x="14971" y="5048"/>
                      <a:pt x="15067" y="5120"/>
                      <a:pt x="15184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1" y="99"/>
                    </a:lnTo>
                    <a:cubicBezTo>
                      <a:pt x="15078" y="81"/>
                      <a:pt x="15045" y="78"/>
                      <a:pt x="15019" y="86"/>
                    </a:cubicBezTo>
                    <a:close/>
                    <a:moveTo>
                      <a:pt x="6578" y="7679"/>
                    </a:moveTo>
                    <a:cubicBezTo>
                      <a:pt x="6598" y="7679"/>
                      <a:pt x="6618" y="7686"/>
                      <a:pt x="6633" y="7698"/>
                    </a:cubicBezTo>
                    <a:lnTo>
                      <a:pt x="10772" y="10897"/>
                    </a:lnTo>
                    <a:cubicBezTo>
                      <a:pt x="10787" y="10909"/>
                      <a:pt x="10812" y="10909"/>
                      <a:pt x="10827" y="10897"/>
                    </a:cubicBezTo>
                    <a:lnTo>
                      <a:pt x="14964" y="7698"/>
                    </a:lnTo>
                    <a:cubicBezTo>
                      <a:pt x="14994" y="7674"/>
                      <a:pt x="15044" y="7674"/>
                      <a:pt x="15075" y="7698"/>
                    </a:cubicBezTo>
                    <a:lnTo>
                      <a:pt x="16692" y="8946"/>
                    </a:lnTo>
                    <a:cubicBezTo>
                      <a:pt x="16723" y="8970"/>
                      <a:pt x="16723" y="9007"/>
                      <a:pt x="16692" y="9030"/>
                    </a:cubicBezTo>
                    <a:lnTo>
                      <a:pt x="12556" y="12230"/>
                    </a:lnTo>
                    <a:cubicBezTo>
                      <a:pt x="12540" y="12242"/>
                      <a:pt x="12540" y="12261"/>
                      <a:pt x="12556" y="12273"/>
                    </a:cubicBezTo>
                    <a:lnTo>
                      <a:pt x="16692" y="15468"/>
                    </a:lnTo>
                    <a:cubicBezTo>
                      <a:pt x="16723" y="15492"/>
                      <a:pt x="16723" y="15531"/>
                      <a:pt x="16692" y="15554"/>
                    </a:cubicBezTo>
                    <a:lnTo>
                      <a:pt x="15075" y="16803"/>
                    </a:lnTo>
                    <a:cubicBezTo>
                      <a:pt x="15044" y="16827"/>
                      <a:pt x="14994" y="16827"/>
                      <a:pt x="14964" y="16803"/>
                    </a:cubicBezTo>
                    <a:lnTo>
                      <a:pt x="10827" y="13607"/>
                    </a:lnTo>
                    <a:cubicBezTo>
                      <a:pt x="10812" y="13595"/>
                      <a:pt x="10787" y="13595"/>
                      <a:pt x="10772" y="13607"/>
                    </a:cubicBezTo>
                    <a:lnTo>
                      <a:pt x="6633" y="16803"/>
                    </a:lnTo>
                    <a:cubicBezTo>
                      <a:pt x="6602" y="16827"/>
                      <a:pt x="6552" y="16827"/>
                      <a:pt x="6522" y="16803"/>
                    </a:cubicBezTo>
                    <a:lnTo>
                      <a:pt x="4905" y="15554"/>
                    </a:lnTo>
                    <a:cubicBezTo>
                      <a:pt x="4874" y="15530"/>
                      <a:pt x="4874" y="15492"/>
                      <a:pt x="4905" y="15468"/>
                    </a:cubicBezTo>
                    <a:lnTo>
                      <a:pt x="9043" y="12273"/>
                    </a:lnTo>
                    <a:cubicBezTo>
                      <a:pt x="9059" y="12261"/>
                      <a:pt x="9059" y="12242"/>
                      <a:pt x="9043" y="12230"/>
                    </a:cubicBezTo>
                    <a:lnTo>
                      <a:pt x="4905" y="9030"/>
                    </a:lnTo>
                    <a:cubicBezTo>
                      <a:pt x="4874" y="9007"/>
                      <a:pt x="4874" y="8970"/>
                      <a:pt x="4905" y="8946"/>
                    </a:cubicBezTo>
                    <a:lnTo>
                      <a:pt x="6522" y="7698"/>
                    </a:lnTo>
                    <a:cubicBezTo>
                      <a:pt x="6538" y="7686"/>
                      <a:pt x="6558" y="7679"/>
                      <a:pt x="6578" y="7679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9525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52" name="Group"/>
            <p:cNvGrpSpPr/>
            <p:nvPr/>
          </p:nvGrpSpPr>
          <p:grpSpPr>
            <a:xfrm>
              <a:off x="2319058" y="262824"/>
              <a:ext cx="2841555" cy="1194836"/>
              <a:chOff x="0" y="0"/>
              <a:chExt cx="2841553" cy="1194835"/>
            </a:xfrm>
          </p:grpSpPr>
          <p:sp>
            <p:nvSpPr>
              <p:cNvPr id="378" name="Connection Line"/>
              <p:cNvSpPr/>
              <p:nvPr/>
            </p:nvSpPr>
            <p:spPr>
              <a:xfrm>
                <a:off x="0" y="277505"/>
                <a:ext cx="2841554" cy="9173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58" fill="norm" stroke="1" extrusionOk="0">
                    <a:moveTo>
                      <a:pt x="0" y="16258"/>
                    </a:moveTo>
                    <a:cubicBezTo>
                      <a:pt x="6630" y="-4127"/>
                      <a:pt x="13830" y="-5342"/>
                      <a:pt x="21600" y="12614"/>
                    </a:cubicBezTo>
                  </a:path>
                </a:pathLst>
              </a:custGeom>
              <a:noFill/>
              <a:ln w="38100" cap="flat">
                <a:solidFill>
                  <a:schemeClr val="accent1">
                    <a:satOff val="-9155"/>
                    <a:lumOff val="-32673"/>
                  </a:schemeClr>
                </a:solidFill>
                <a:custDash>
                  <a:ds d="200000" sp="200000"/>
                </a:custDash>
                <a:miter lim="400000"/>
                <a:tailEnd type="triangle" w="med" len="med"/>
              </a:ln>
              <a:effectLst/>
            </p:spPr>
            <p:txBody>
              <a:bodyPr/>
              <a:lstStyle/>
              <a:p>
                <a:pPr/>
              </a:p>
            </p:txBody>
          </p:sp>
          <p:sp>
            <p:nvSpPr>
              <p:cNvPr id="351" name="Multiplication Sign"/>
              <p:cNvSpPr/>
              <p:nvPr/>
            </p:nvSpPr>
            <p:spPr>
              <a:xfrm>
                <a:off x="1166099" y="0"/>
                <a:ext cx="494182" cy="4941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7" h="21577" fill="norm" stroke="1" extrusionOk="0">
                    <a:moveTo>
                      <a:pt x="3398" y="1"/>
                    </a:moveTo>
                    <a:cubicBezTo>
                      <a:pt x="3368" y="1"/>
                      <a:pt x="3338" y="12"/>
                      <a:pt x="3315" y="35"/>
                    </a:cubicBezTo>
                    <a:lnTo>
                      <a:pt x="35" y="3315"/>
                    </a:lnTo>
                    <a:cubicBezTo>
                      <a:pt x="-11" y="3361"/>
                      <a:pt x="-11" y="3434"/>
                      <a:pt x="35" y="3480"/>
                    </a:cubicBezTo>
                    <a:lnTo>
                      <a:pt x="7290" y="10733"/>
                    </a:lnTo>
                    <a:cubicBezTo>
                      <a:pt x="7320" y="10764"/>
                      <a:pt x="7320" y="10813"/>
                      <a:pt x="7290" y="10843"/>
                    </a:cubicBezTo>
                    <a:lnTo>
                      <a:pt x="35" y="18098"/>
                    </a:lnTo>
                    <a:cubicBezTo>
                      <a:pt x="-11" y="18144"/>
                      <a:pt x="-11" y="18217"/>
                      <a:pt x="35" y="18263"/>
                    </a:cubicBezTo>
                    <a:lnTo>
                      <a:pt x="3315" y="21543"/>
                    </a:lnTo>
                    <a:cubicBezTo>
                      <a:pt x="3361" y="21589"/>
                      <a:pt x="3434" y="21589"/>
                      <a:pt x="3480" y="21543"/>
                    </a:cubicBezTo>
                    <a:lnTo>
                      <a:pt x="10733" y="14288"/>
                    </a:lnTo>
                    <a:cubicBezTo>
                      <a:pt x="10764" y="14258"/>
                      <a:pt x="10814" y="14258"/>
                      <a:pt x="10845" y="14288"/>
                    </a:cubicBezTo>
                    <a:lnTo>
                      <a:pt x="18098" y="21543"/>
                    </a:lnTo>
                    <a:cubicBezTo>
                      <a:pt x="18144" y="21589"/>
                      <a:pt x="18217" y="21589"/>
                      <a:pt x="18263" y="21543"/>
                    </a:cubicBezTo>
                    <a:lnTo>
                      <a:pt x="21543" y="18263"/>
                    </a:lnTo>
                    <a:cubicBezTo>
                      <a:pt x="21589" y="18217"/>
                      <a:pt x="21589" y="18144"/>
                      <a:pt x="21543" y="18098"/>
                    </a:cubicBezTo>
                    <a:lnTo>
                      <a:pt x="14288" y="10845"/>
                    </a:lnTo>
                    <a:cubicBezTo>
                      <a:pt x="14258" y="10814"/>
                      <a:pt x="14258" y="10764"/>
                      <a:pt x="14288" y="10733"/>
                    </a:cubicBezTo>
                    <a:lnTo>
                      <a:pt x="21543" y="3480"/>
                    </a:lnTo>
                    <a:cubicBezTo>
                      <a:pt x="21588" y="3434"/>
                      <a:pt x="21588" y="3360"/>
                      <a:pt x="21543" y="3315"/>
                    </a:cubicBezTo>
                    <a:lnTo>
                      <a:pt x="18263" y="35"/>
                    </a:lnTo>
                    <a:cubicBezTo>
                      <a:pt x="18217" y="-11"/>
                      <a:pt x="18144" y="-11"/>
                      <a:pt x="18098" y="35"/>
                    </a:cubicBezTo>
                    <a:lnTo>
                      <a:pt x="10845" y="7290"/>
                    </a:lnTo>
                    <a:cubicBezTo>
                      <a:pt x="10814" y="7320"/>
                      <a:pt x="10765" y="7320"/>
                      <a:pt x="10735" y="7290"/>
                    </a:cubicBezTo>
                    <a:lnTo>
                      <a:pt x="3480" y="35"/>
                    </a:lnTo>
                    <a:cubicBezTo>
                      <a:pt x="3457" y="12"/>
                      <a:pt x="3428" y="1"/>
                      <a:pt x="3398" y="1"/>
                    </a:cubicBezTo>
                    <a:close/>
                  </a:path>
                </a:pathLst>
              </a:custGeom>
              <a:solidFill>
                <a:schemeClr val="accent1">
                  <a:satOff val="-9155"/>
                  <a:lumOff val="-32673"/>
                </a:schemeClr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</p:grpSp>
        <p:grpSp>
          <p:nvGrpSpPr>
            <p:cNvPr id="356" name="Group"/>
            <p:cNvGrpSpPr/>
            <p:nvPr/>
          </p:nvGrpSpPr>
          <p:grpSpPr>
            <a:xfrm>
              <a:off x="5854638" y="0"/>
              <a:ext cx="3420728" cy="2393742"/>
              <a:chOff x="0" y="0"/>
              <a:chExt cx="3420727" cy="2393741"/>
            </a:xfrm>
          </p:grpSpPr>
          <p:sp>
            <p:nvSpPr>
              <p:cNvPr id="353" name="Approved Document"/>
              <p:cNvSpPr/>
              <p:nvPr/>
            </p:nvSpPr>
            <p:spPr>
              <a:xfrm>
                <a:off x="2630072" y="1369854"/>
                <a:ext cx="790656" cy="1023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fill="norm" stroke="1" extrusionOk="0">
                    <a:moveTo>
                      <a:pt x="213" y="0"/>
                    </a:moveTo>
                    <a:cubicBezTo>
                      <a:pt x="96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6" y="21600"/>
                      <a:pt x="213" y="21600"/>
                    </a:cubicBezTo>
                    <a:lnTo>
                      <a:pt x="21387" y="21600"/>
                    </a:lnTo>
                    <a:cubicBezTo>
                      <a:pt x="21503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4" y="5837"/>
                      <a:pt x="21522" y="5837"/>
                    </a:cubicBezTo>
                    <a:lnTo>
                      <a:pt x="14254" y="5837"/>
                    </a:lnTo>
                    <a:cubicBezTo>
                      <a:pt x="14137" y="5837"/>
                      <a:pt x="14043" y="5765"/>
                      <a:pt x="14043" y="5674"/>
                    </a:cubicBezTo>
                    <a:lnTo>
                      <a:pt x="14043" y="58"/>
                    </a:lnTo>
                    <a:cubicBezTo>
                      <a:pt x="14043" y="26"/>
                      <a:pt x="14009" y="0"/>
                      <a:pt x="13968" y="0"/>
                    </a:cubicBezTo>
                    <a:lnTo>
                      <a:pt x="213" y="0"/>
                    </a:lnTo>
                    <a:close/>
                    <a:moveTo>
                      <a:pt x="15017" y="86"/>
                    </a:moveTo>
                    <a:cubicBezTo>
                      <a:pt x="14991" y="94"/>
                      <a:pt x="14972" y="114"/>
                      <a:pt x="14972" y="140"/>
                    </a:cubicBezTo>
                    <a:lnTo>
                      <a:pt x="14972" y="4958"/>
                    </a:lnTo>
                    <a:cubicBezTo>
                      <a:pt x="14972" y="5048"/>
                      <a:pt x="15065" y="5120"/>
                      <a:pt x="15182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0" y="99"/>
                    </a:lnTo>
                    <a:cubicBezTo>
                      <a:pt x="15076" y="81"/>
                      <a:pt x="15044" y="77"/>
                      <a:pt x="15017" y="86"/>
                    </a:cubicBezTo>
                    <a:close/>
                    <a:moveTo>
                      <a:pt x="16386" y="8273"/>
                    </a:moveTo>
                    <a:cubicBezTo>
                      <a:pt x="16406" y="8273"/>
                      <a:pt x="16425" y="8279"/>
                      <a:pt x="16441" y="8291"/>
                    </a:cubicBezTo>
                    <a:lnTo>
                      <a:pt x="18003" y="9497"/>
                    </a:lnTo>
                    <a:cubicBezTo>
                      <a:pt x="18034" y="9522"/>
                      <a:pt x="18034" y="9560"/>
                      <a:pt x="18003" y="9585"/>
                    </a:cubicBezTo>
                    <a:lnTo>
                      <a:pt x="8629" y="16827"/>
                    </a:lnTo>
                    <a:cubicBezTo>
                      <a:pt x="8597" y="16852"/>
                      <a:pt x="8547" y="16852"/>
                      <a:pt x="8515" y="16827"/>
                    </a:cubicBezTo>
                    <a:lnTo>
                      <a:pt x="3592" y="13027"/>
                    </a:lnTo>
                    <a:cubicBezTo>
                      <a:pt x="3560" y="13002"/>
                      <a:pt x="3560" y="12962"/>
                      <a:pt x="3592" y="12937"/>
                    </a:cubicBezTo>
                    <a:lnTo>
                      <a:pt x="5153" y="11731"/>
                    </a:lnTo>
                    <a:cubicBezTo>
                      <a:pt x="5185" y="11707"/>
                      <a:pt x="5238" y="11707"/>
                      <a:pt x="5269" y="11731"/>
                    </a:cubicBezTo>
                    <a:lnTo>
                      <a:pt x="8513" y="14238"/>
                    </a:lnTo>
                    <a:cubicBezTo>
                      <a:pt x="8545" y="14263"/>
                      <a:pt x="8595" y="14263"/>
                      <a:pt x="8627" y="14238"/>
                    </a:cubicBezTo>
                    <a:lnTo>
                      <a:pt x="16328" y="8291"/>
                    </a:lnTo>
                    <a:cubicBezTo>
                      <a:pt x="16343" y="8279"/>
                      <a:pt x="16365" y="8273"/>
                      <a:pt x="16386" y="8273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9525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79" name="Connection Line"/>
              <p:cNvSpPr/>
              <p:nvPr/>
            </p:nvSpPr>
            <p:spPr>
              <a:xfrm>
                <a:off x="0" y="571974"/>
                <a:ext cx="2625304" cy="8412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256" fill="norm" stroke="1" extrusionOk="0">
                    <a:moveTo>
                      <a:pt x="0" y="12657"/>
                    </a:moveTo>
                    <a:cubicBezTo>
                      <a:pt x="6197" y="-5344"/>
                      <a:pt x="13397" y="-4144"/>
                      <a:pt x="21600" y="16256"/>
                    </a:cubicBezTo>
                  </a:path>
                </a:pathLst>
              </a:custGeom>
              <a:noFill/>
              <a:ln w="38100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/>
              <a:lstStyle/>
              <a:p>
                <a:pPr/>
              </a:p>
            </p:txBody>
          </p:sp>
          <p:pic>
            <p:nvPicPr>
              <p:cNvPr id="355" name="Image" descr="Image"/>
              <p:cNvPicPr>
                <a:picLocks noChangeAspect="0"/>
              </p:cNvPicPr>
              <p:nvPr/>
            </p:nvPicPr>
            <p:blipFill>
              <a:blip r:embed="rId5">
                <a:extLst/>
              </a:blip>
              <a:srcRect l="32677" t="0" r="41704" b="0"/>
              <a:stretch>
                <a:fillRect/>
              </a:stretch>
            </p:blipFill>
            <p:spPr>
              <a:xfrm>
                <a:off x="1617972" y="-1"/>
                <a:ext cx="587089" cy="851209"/>
              </a:xfrm>
              <a:prstGeom prst="rect">
                <a:avLst/>
              </a:prstGeom>
              <a:ln w="3175" cap="flat">
                <a:noFill/>
                <a:miter lim="400000"/>
              </a:ln>
              <a:effectLst/>
            </p:spPr>
          </p:pic>
        </p:grpSp>
        <p:grpSp>
          <p:nvGrpSpPr>
            <p:cNvPr id="359" name="Group"/>
            <p:cNvGrpSpPr/>
            <p:nvPr/>
          </p:nvGrpSpPr>
          <p:grpSpPr>
            <a:xfrm>
              <a:off x="3703866" y="888144"/>
              <a:ext cx="3598830" cy="1905791"/>
              <a:chOff x="0" y="0"/>
              <a:chExt cx="3598828" cy="1905790"/>
            </a:xfrm>
          </p:grpSpPr>
          <p:sp>
            <p:nvSpPr>
              <p:cNvPr id="357" name="School"/>
              <p:cNvSpPr/>
              <p:nvPr/>
            </p:nvSpPr>
            <p:spPr>
              <a:xfrm>
                <a:off x="1024501" y="144716"/>
                <a:ext cx="1532761" cy="14349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4" fill="norm" stroke="1" extrusionOk="0">
                    <a:moveTo>
                      <a:pt x="11838" y="1"/>
                    </a:moveTo>
                    <a:cubicBezTo>
                      <a:pt x="11451" y="20"/>
                      <a:pt x="11064" y="444"/>
                      <a:pt x="10677" y="58"/>
                    </a:cubicBezTo>
                    <a:cubicBezTo>
                      <a:pt x="10677" y="193"/>
                      <a:pt x="10677" y="375"/>
                      <a:pt x="10677" y="559"/>
                    </a:cubicBezTo>
                    <a:lnTo>
                      <a:pt x="10677" y="1177"/>
                    </a:lnTo>
                    <a:lnTo>
                      <a:pt x="10677" y="2404"/>
                    </a:lnTo>
                    <a:lnTo>
                      <a:pt x="7941" y="3999"/>
                    </a:lnTo>
                    <a:lnTo>
                      <a:pt x="5624" y="3999"/>
                    </a:lnTo>
                    <a:lnTo>
                      <a:pt x="5624" y="5805"/>
                    </a:lnTo>
                    <a:lnTo>
                      <a:pt x="0" y="5805"/>
                    </a:lnTo>
                    <a:lnTo>
                      <a:pt x="0" y="7219"/>
                    </a:lnTo>
                    <a:lnTo>
                      <a:pt x="21600" y="7219"/>
                    </a:lnTo>
                    <a:lnTo>
                      <a:pt x="21600" y="5805"/>
                    </a:lnTo>
                    <a:lnTo>
                      <a:pt x="15976" y="5805"/>
                    </a:lnTo>
                    <a:lnTo>
                      <a:pt x="15976" y="3999"/>
                    </a:lnTo>
                    <a:lnTo>
                      <a:pt x="13660" y="3999"/>
                    </a:lnTo>
                    <a:lnTo>
                      <a:pt x="10925" y="2404"/>
                    </a:lnTo>
                    <a:lnTo>
                      <a:pt x="10925" y="1325"/>
                    </a:lnTo>
                    <a:cubicBezTo>
                      <a:pt x="11358" y="1431"/>
                      <a:pt x="11792" y="847"/>
                      <a:pt x="12226" y="1278"/>
                    </a:cubicBezTo>
                    <a:cubicBezTo>
                      <a:pt x="12226" y="979"/>
                      <a:pt x="12226" y="460"/>
                      <a:pt x="12226" y="161"/>
                    </a:cubicBezTo>
                    <a:cubicBezTo>
                      <a:pt x="12097" y="32"/>
                      <a:pt x="11967" y="-6"/>
                      <a:pt x="11838" y="1"/>
                    </a:cubicBezTo>
                    <a:close/>
                    <a:moveTo>
                      <a:pt x="10800" y="3999"/>
                    </a:moveTo>
                    <a:cubicBezTo>
                      <a:pt x="11375" y="3999"/>
                      <a:pt x="11841" y="4497"/>
                      <a:pt x="11841" y="5111"/>
                    </a:cubicBezTo>
                    <a:cubicBezTo>
                      <a:pt x="11841" y="5725"/>
                      <a:pt x="11375" y="6223"/>
                      <a:pt x="10800" y="6223"/>
                    </a:cubicBezTo>
                    <a:cubicBezTo>
                      <a:pt x="10225" y="6223"/>
                      <a:pt x="9760" y="5725"/>
                      <a:pt x="9761" y="5111"/>
                    </a:cubicBezTo>
                    <a:cubicBezTo>
                      <a:pt x="9761" y="4497"/>
                      <a:pt x="10225" y="3999"/>
                      <a:pt x="10800" y="3999"/>
                    </a:cubicBezTo>
                    <a:close/>
                    <a:moveTo>
                      <a:pt x="494" y="7753"/>
                    </a:moveTo>
                    <a:lnTo>
                      <a:pt x="494" y="21594"/>
                    </a:lnTo>
                    <a:lnTo>
                      <a:pt x="7305" y="21594"/>
                    </a:lnTo>
                    <a:lnTo>
                      <a:pt x="7305" y="20913"/>
                    </a:lnTo>
                    <a:lnTo>
                      <a:pt x="8006" y="20913"/>
                    </a:lnTo>
                    <a:lnTo>
                      <a:pt x="8006" y="20205"/>
                    </a:lnTo>
                    <a:lnTo>
                      <a:pt x="8704" y="20205"/>
                    </a:lnTo>
                    <a:lnTo>
                      <a:pt x="8704" y="19498"/>
                    </a:lnTo>
                    <a:lnTo>
                      <a:pt x="9200" y="19498"/>
                    </a:lnTo>
                    <a:lnTo>
                      <a:pt x="9200" y="16916"/>
                    </a:lnTo>
                    <a:lnTo>
                      <a:pt x="8461" y="16916"/>
                    </a:lnTo>
                    <a:lnTo>
                      <a:pt x="10787" y="15561"/>
                    </a:lnTo>
                    <a:lnTo>
                      <a:pt x="13110" y="16916"/>
                    </a:lnTo>
                    <a:lnTo>
                      <a:pt x="12401" y="16916"/>
                    </a:lnTo>
                    <a:lnTo>
                      <a:pt x="12401" y="19498"/>
                    </a:lnTo>
                    <a:lnTo>
                      <a:pt x="12898" y="19498"/>
                    </a:lnTo>
                    <a:lnTo>
                      <a:pt x="12898" y="20205"/>
                    </a:lnTo>
                    <a:lnTo>
                      <a:pt x="13596" y="20205"/>
                    </a:lnTo>
                    <a:lnTo>
                      <a:pt x="13596" y="20913"/>
                    </a:lnTo>
                    <a:lnTo>
                      <a:pt x="14295" y="20913"/>
                    </a:lnTo>
                    <a:lnTo>
                      <a:pt x="14295" y="21594"/>
                    </a:lnTo>
                    <a:lnTo>
                      <a:pt x="21107" y="21594"/>
                    </a:lnTo>
                    <a:lnTo>
                      <a:pt x="21107" y="7753"/>
                    </a:lnTo>
                    <a:lnTo>
                      <a:pt x="494" y="7753"/>
                    </a:lnTo>
                    <a:close/>
                    <a:moveTo>
                      <a:pt x="1801" y="9133"/>
                    </a:moveTo>
                    <a:lnTo>
                      <a:pt x="4293" y="9133"/>
                    </a:lnTo>
                    <a:lnTo>
                      <a:pt x="4293" y="11148"/>
                    </a:lnTo>
                    <a:lnTo>
                      <a:pt x="1801" y="11148"/>
                    </a:lnTo>
                    <a:lnTo>
                      <a:pt x="1801" y="9133"/>
                    </a:lnTo>
                    <a:close/>
                    <a:moveTo>
                      <a:pt x="5670" y="9133"/>
                    </a:moveTo>
                    <a:lnTo>
                      <a:pt x="8162" y="9133"/>
                    </a:lnTo>
                    <a:lnTo>
                      <a:pt x="8162" y="11148"/>
                    </a:lnTo>
                    <a:lnTo>
                      <a:pt x="5670" y="11148"/>
                    </a:lnTo>
                    <a:lnTo>
                      <a:pt x="5670" y="9133"/>
                    </a:lnTo>
                    <a:close/>
                    <a:moveTo>
                      <a:pt x="9539" y="9133"/>
                    </a:moveTo>
                    <a:lnTo>
                      <a:pt x="12032" y="9133"/>
                    </a:lnTo>
                    <a:lnTo>
                      <a:pt x="12032" y="11148"/>
                    </a:lnTo>
                    <a:lnTo>
                      <a:pt x="9539" y="11148"/>
                    </a:lnTo>
                    <a:lnTo>
                      <a:pt x="9539" y="9133"/>
                    </a:lnTo>
                    <a:close/>
                    <a:moveTo>
                      <a:pt x="13411" y="9133"/>
                    </a:moveTo>
                    <a:lnTo>
                      <a:pt x="15901" y="9133"/>
                    </a:lnTo>
                    <a:lnTo>
                      <a:pt x="15901" y="11148"/>
                    </a:lnTo>
                    <a:lnTo>
                      <a:pt x="13411" y="11148"/>
                    </a:lnTo>
                    <a:lnTo>
                      <a:pt x="13411" y="9133"/>
                    </a:lnTo>
                    <a:close/>
                    <a:moveTo>
                      <a:pt x="17280" y="9133"/>
                    </a:moveTo>
                    <a:lnTo>
                      <a:pt x="19771" y="9133"/>
                    </a:lnTo>
                    <a:lnTo>
                      <a:pt x="19771" y="11148"/>
                    </a:lnTo>
                    <a:lnTo>
                      <a:pt x="17280" y="11148"/>
                    </a:lnTo>
                    <a:lnTo>
                      <a:pt x="17280" y="9133"/>
                    </a:lnTo>
                    <a:close/>
                    <a:moveTo>
                      <a:pt x="1801" y="13025"/>
                    </a:moveTo>
                    <a:lnTo>
                      <a:pt x="4293" y="13025"/>
                    </a:lnTo>
                    <a:lnTo>
                      <a:pt x="4293" y="15040"/>
                    </a:lnTo>
                    <a:lnTo>
                      <a:pt x="1801" y="15040"/>
                    </a:lnTo>
                    <a:lnTo>
                      <a:pt x="1801" y="13025"/>
                    </a:lnTo>
                    <a:close/>
                    <a:moveTo>
                      <a:pt x="5670" y="13025"/>
                    </a:moveTo>
                    <a:lnTo>
                      <a:pt x="8162" y="13025"/>
                    </a:lnTo>
                    <a:lnTo>
                      <a:pt x="8162" y="15040"/>
                    </a:lnTo>
                    <a:lnTo>
                      <a:pt x="5670" y="15040"/>
                    </a:lnTo>
                    <a:lnTo>
                      <a:pt x="5670" y="13025"/>
                    </a:lnTo>
                    <a:close/>
                    <a:moveTo>
                      <a:pt x="9539" y="13025"/>
                    </a:moveTo>
                    <a:lnTo>
                      <a:pt x="12032" y="13025"/>
                    </a:lnTo>
                    <a:lnTo>
                      <a:pt x="12032" y="15040"/>
                    </a:lnTo>
                    <a:lnTo>
                      <a:pt x="9539" y="15040"/>
                    </a:lnTo>
                    <a:lnTo>
                      <a:pt x="9539" y="13025"/>
                    </a:lnTo>
                    <a:close/>
                    <a:moveTo>
                      <a:pt x="13411" y="13025"/>
                    </a:moveTo>
                    <a:lnTo>
                      <a:pt x="15901" y="13025"/>
                    </a:lnTo>
                    <a:lnTo>
                      <a:pt x="15901" y="15040"/>
                    </a:lnTo>
                    <a:lnTo>
                      <a:pt x="13411" y="15040"/>
                    </a:lnTo>
                    <a:lnTo>
                      <a:pt x="13411" y="13025"/>
                    </a:lnTo>
                    <a:close/>
                    <a:moveTo>
                      <a:pt x="17280" y="13025"/>
                    </a:moveTo>
                    <a:lnTo>
                      <a:pt x="19771" y="13025"/>
                    </a:lnTo>
                    <a:lnTo>
                      <a:pt x="19771" y="15040"/>
                    </a:lnTo>
                    <a:lnTo>
                      <a:pt x="17280" y="15040"/>
                    </a:lnTo>
                    <a:lnTo>
                      <a:pt x="17280" y="13025"/>
                    </a:lnTo>
                    <a:close/>
                    <a:moveTo>
                      <a:pt x="1801" y="16916"/>
                    </a:moveTo>
                    <a:lnTo>
                      <a:pt x="4293" y="16916"/>
                    </a:lnTo>
                    <a:lnTo>
                      <a:pt x="4293" y="18931"/>
                    </a:lnTo>
                    <a:lnTo>
                      <a:pt x="1801" y="18931"/>
                    </a:lnTo>
                    <a:lnTo>
                      <a:pt x="1801" y="16916"/>
                    </a:lnTo>
                    <a:close/>
                    <a:moveTo>
                      <a:pt x="5670" y="16916"/>
                    </a:moveTo>
                    <a:lnTo>
                      <a:pt x="8162" y="16916"/>
                    </a:lnTo>
                    <a:lnTo>
                      <a:pt x="8162" y="18931"/>
                    </a:lnTo>
                    <a:lnTo>
                      <a:pt x="5670" y="18931"/>
                    </a:lnTo>
                    <a:lnTo>
                      <a:pt x="5670" y="16916"/>
                    </a:lnTo>
                    <a:close/>
                    <a:moveTo>
                      <a:pt x="9734" y="16916"/>
                    </a:moveTo>
                    <a:lnTo>
                      <a:pt x="9734" y="19498"/>
                    </a:lnTo>
                    <a:lnTo>
                      <a:pt x="11868" y="19498"/>
                    </a:lnTo>
                    <a:lnTo>
                      <a:pt x="11868" y="16916"/>
                    </a:lnTo>
                    <a:lnTo>
                      <a:pt x="9734" y="16916"/>
                    </a:lnTo>
                    <a:close/>
                    <a:moveTo>
                      <a:pt x="13411" y="16916"/>
                    </a:moveTo>
                    <a:lnTo>
                      <a:pt x="15901" y="16916"/>
                    </a:lnTo>
                    <a:lnTo>
                      <a:pt x="15901" y="18931"/>
                    </a:lnTo>
                    <a:lnTo>
                      <a:pt x="13411" y="18931"/>
                    </a:lnTo>
                    <a:lnTo>
                      <a:pt x="13411" y="16916"/>
                    </a:lnTo>
                    <a:close/>
                    <a:moveTo>
                      <a:pt x="17280" y="16916"/>
                    </a:moveTo>
                    <a:lnTo>
                      <a:pt x="19771" y="16916"/>
                    </a:lnTo>
                    <a:lnTo>
                      <a:pt x="19771" y="18931"/>
                    </a:lnTo>
                    <a:lnTo>
                      <a:pt x="17280" y="18931"/>
                    </a:lnTo>
                    <a:lnTo>
                      <a:pt x="17280" y="16916"/>
                    </a:lnTo>
                    <a:close/>
                  </a:path>
                </a:pathLst>
              </a:custGeom>
              <a:solidFill>
                <a:srgbClr val="929292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58" name="Rectangle"/>
              <p:cNvSpPr/>
              <p:nvPr/>
            </p:nvSpPr>
            <p:spPr>
              <a:xfrm>
                <a:off x="0" y="0"/>
                <a:ext cx="3598829" cy="1905791"/>
              </a:xfrm>
              <a:prstGeom prst="rect">
                <a:avLst/>
              </a:prstGeom>
              <a:noFill/>
              <a:ln w="38100" cap="rnd">
                <a:solidFill>
                  <a:schemeClr val="accent1">
                    <a:satOff val="-9155"/>
                    <a:lumOff val="-32673"/>
                  </a:schemeClr>
                </a:solidFill>
                <a:custDash>
                  <a:ds d="100000" sp="200000"/>
                </a:custDash>
                <a:round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</p:grpSp>
      </p:grpSp>
      <p:grpSp>
        <p:nvGrpSpPr>
          <p:cNvPr id="375" name="Group"/>
          <p:cNvGrpSpPr/>
          <p:nvPr/>
        </p:nvGrpSpPr>
        <p:grpSpPr>
          <a:xfrm>
            <a:off x="70059370" y="34899023"/>
            <a:ext cx="8671903" cy="3448076"/>
            <a:chOff x="0" y="0"/>
            <a:chExt cx="8671902" cy="3448075"/>
          </a:xfrm>
        </p:grpSpPr>
        <p:grpSp>
          <p:nvGrpSpPr>
            <p:cNvPr id="369" name="Group"/>
            <p:cNvGrpSpPr/>
            <p:nvPr/>
          </p:nvGrpSpPr>
          <p:grpSpPr>
            <a:xfrm>
              <a:off x="5437596" y="-1"/>
              <a:ext cx="3234307" cy="3448077"/>
              <a:chOff x="0" y="0"/>
              <a:chExt cx="3234305" cy="3448075"/>
            </a:xfrm>
          </p:grpSpPr>
          <p:sp>
            <p:nvSpPr>
              <p:cNvPr id="361" name="Circle"/>
              <p:cNvSpPr/>
              <p:nvPr/>
            </p:nvSpPr>
            <p:spPr>
              <a:xfrm>
                <a:off x="484776" y="637474"/>
                <a:ext cx="2286001" cy="2286001"/>
              </a:xfrm>
              <a:prstGeom prst="ellipse">
                <a:avLst/>
              </a:prstGeom>
              <a:noFill/>
              <a:ln w="76200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62" name="Approved Document"/>
              <p:cNvSpPr/>
              <p:nvPr/>
            </p:nvSpPr>
            <p:spPr>
              <a:xfrm>
                <a:off x="239266" y="549402"/>
                <a:ext cx="574276" cy="743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fill="norm" stroke="1" extrusionOk="0">
                    <a:moveTo>
                      <a:pt x="213" y="0"/>
                    </a:moveTo>
                    <a:cubicBezTo>
                      <a:pt x="96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6" y="21600"/>
                      <a:pt x="213" y="21600"/>
                    </a:cubicBezTo>
                    <a:lnTo>
                      <a:pt x="21387" y="21600"/>
                    </a:lnTo>
                    <a:cubicBezTo>
                      <a:pt x="21503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4" y="5837"/>
                      <a:pt x="21522" y="5837"/>
                    </a:cubicBezTo>
                    <a:lnTo>
                      <a:pt x="14254" y="5837"/>
                    </a:lnTo>
                    <a:cubicBezTo>
                      <a:pt x="14137" y="5837"/>
                      <a:pt x="14043" y="5765"/>
                      <a:pt x="14043" y="5674"/>
                    </a:cubicBezTo>
                    <a:lnTo>
                      <a:pt x="14043" y="58"/>
                    </a:lnTo>
                    <a:cubicBezTo>
                      <a:pt x="14043" y="26"/>
                      <a:pt x="14009" y="0"/>
                      <a:pt x="13968" y="0"/>
                    </a:cubicBezTo>
                    <a:lnTo>
                      <a:pt x="213" y="0"/>
                    </a:lnTo>
                    <a:close/>
                    <a:moveTo>
                      <a:pt x="15017" y="86"/>
                    </a:moveTo>
                    <a:cubicBezTo>
                      <a:pt x="14991" y="94"/>
                      <a:pt x="14972" y="114"/>
                      <a:pt x="14972" y="140"/>
                    </a:cubicBezTo>
                    <a:lnTo>
                      <a:pt x="14972" y="4958"/>
                    </a:lnTo>
                    <a:cubicBezTo>
                      <a:pt x="14972" y="5048"/>
                      <a:pt x="15065" y="5120"/>
                      <a:pt x="15182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0" y="99"/>
                    </a:lnTo>
                    <a:cubicBezTo>
                      <a:pt x="15076" y="81"/>
                      <a:pt x="15044" y="78"/>
                      <a:pt x="15017" y="86"/>
                    </a:cubicBezTo>
                    <a:close/>
                    <a:moveTo>
                      <a:pt x="16386" y="8273"/>
                    </a:moveTo>
                    <a:cubicBezTo>
                      <a:pt x="16406" y="8273"/>
                      <a:pt x="16425" y="8279"/>
                      <a:pt x="16441" y="8291"/>
                    </a:cubicBezTo>
                    <a:lnTo>
                      <a:pt x="18003" y="9497"/>
                    </a:lnTo>
                    <a:cubicBezTo>
                      <a:pt x="18034" y="9522"/>
                      <a:pt x="18034" y="9560"/>
                      <a:pt x="18003" y="9585"/>
                    </a:cubicBezTo>
                    <a:lnTo>
                      <a:pt x="8629" y="16827"/>
                    </a:lnTo>
                    <a:cubicBezTo>
                      <a:pt x="8597" y="16852"/>
                      <a:pt x="8547" y="16852"/>
                      <a:pt x="8515" y="16827"/>
                    </a:cubicBezTo>
                    <a:lnTo>
                      <a:pt x="3592" y="13027"/>
                    </a:lnTo>
                    <a:cubicBezTo>
                      <a:pt x="3560" y="13002"/>
                      <a:pt x="3560" y="12962"/>
                      <a:pt x="3592" y="12937"/>
                    </a:cubicBezTo>
                    <a:lnTo>
                      <a:pt x="5153" y="11731"/>
                    </a:lnTo>
                    <a:cubicBezTo>
                      <a:pt x="5185" y="11707"/>
                      <a:pt x="5238" y="11707"/>
                      <a:pt x="5269" y="11731"/>
                    </a:cubicBezTo>
                    <a:lnTo>
                      <a:pt x="8513" y="14238"/>
                    </a:lnTo>
                    <a:cubicBezTo>
                      <a:pt x="8545" y="14263"/>
                      <a:pt x="8595" y="14263"/>
                      <a:pt x="8627" y="14238"/>
                    </a:cubicBezTo>
                    <a:lnTo>
                      <a:pt x="16328" y="8291"/>
                    </a:lnTo>
                    <a:cubicBezTo>
                      <a:pt x="16343" y="8279"/>
                      <a:pt x="16365" y="8273"/>
                      <a:pt x="16386" y="8273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12700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63" name="Approved Document"/>
              <p:cNvSpPr/>
              <p:nvPr/>
            </p:nvSpPr>
            <p:spPr>
              <a:xfrm>
                <a:off x="1340637" y="0"/>
                <a:ext cx="574277" cy="743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fill="norm" stroke="1" extrusionOk="0">
                    <a:moveTo>
                      <a:pt x="213" y="0"/>
                    </a:moveTo>
                    <a:cubicBezTo>
                      <a:pt x="96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6" y="21600"/>
                      <a:pt x="213" y="21600"/>
                    </a:cubicBezTo>
                    <a:lnTo>
                      <a:pt x="21387" y="21600"/>
                    </a:lnTo>
                    <a:cubicBezTo>
                      <a:pt x="21503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4" y="5837"/>
                      <a:pt x="21522" y="5837"/>
                    </a:cubicBezTo>
                    <a:lnTo>
                      <a:pt x="14254" y="5837"/>
                    </a:lnTo>
                    <a:cubicBezTo>
                      <a:pt x="14137" y="5837"/>
                      <a:pt x="14043" y="5765"/>
                      <a:pt x="14043" y="5674"/>
                    </a:cubicBezTo>
                    <a:lnTo>
                      <a:pt x="14043" y="58"/>
                    </a:lnTo>
                    <a:cubicBezTo>
                      <a:pt x="14043" y="26"/>
                      <a:pt x="14009" y="0"/>
                      <a:pt x="13968" y="0"/>
                    </a:cubicBezTo>
                    <a:lnTo>
                      <a:pt x="213" y="0"/>
                    </a:lnTo>
                    <a:close/>
                    <a:moveTo>
                      <a:pt x="15017" y="86"/>
                    </a:moveTo>
                    <a:cubicBezTo>
                      <a:pt x="14991" y="94"/>
                      <a:pt x="14972" y="114"/>
                      <a:pt x="14972" y="140"/>
                    </a:cubicBezTo>
                    <a:lnTo>
                      <a:pt x="14972" y="4958"/>
                    </a:lnTo>
                    <a:cubicBezTo>
                      <a:pt x="14972" y="5048"/>
                      <a:pt x="15065" y="5120"/>
                      <a:pt x="15182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0" y="99"/>
                    </a:lnTo>
                    <a:cubicBezTo>
                      <a:pt x="15076" y="81"/>
                      <a:pt x="15044" y="78"/>
                      <a:pt x="15017" y="86"/>
                    </a:cubicBezTo>
                    <a:close/>
                    <a:moveTo>
                      <a:pt x="16386" y="8273"/>
                    </a:moveTo>
                    <a:cubicBezTo>
                      <a:pt x="16406" y="8273"/>
                      <a:pt x="16425" y="8279"/>
                      <a:pt x="16441" y="8291"/>
                    </a:cubicBezTo>
                    <a:lnTo>
                      <a:pt x="18003" y="9497"/>
                    </a:lnTo>
                    <a:cubicBezTo>
                      <a:pt x="18034" y="9522"/>
                      <a:pt x="18034" y="9560"/>
                      <a:pt x="18003" y="9585"/>
                    </a:cubicBezTo>
                    <a:lnTo>
                      <a:pt x="8629" y="16827"/>
                    </a:lnTo>
                    <a:cubicBezTo>
                      <a:pt x="8597" y="16852"/>
                      <a:pt x="8547" y="16852"/>
                      <a:pt x="8515" y="16827"/>
                    </a:cubicBezTo>
                    <a:lnTo>
                      <a:pt x="3592" y="13027"/>
                    </a:lnTo>
                    <a:cubicBezTo>
                      <a:pt x="3560" y="13002"/>
                      <a:pt x="3560" y="12962"/>
                      <a:pt x="3592" y="12937"/>
                    </a:cubicBezTo>
                    <a:lnTo>
                      <a:pt x="5153" y="11731"/>
                    </a:lnTo>
                    <a:cubicBezTo>
                      <a:pt x="5185" y="11707"/>
                      <a:pt x="5238" y="11707"/>
                      <a:pt x="5269" y="11731"/>
                    </a:cubicBezTo>
                    <a:lnTo>
                      <a:pt x="8513" y="14238"/>
                    </a:lnTo>
                    <a:cubicBezTo>
                      <a:pt x="8545" y="14263"/>
                      <a:pt x="8595" y="14263"/>
                      <a:pt x="8627" y="14238"/>
                    </a:cubicBezTo>
                    <a:lnTo>
                      <a:pt x="16328" y="8291"/>
                    </a:lnTo>
                    <a:cubicBezTo>
                      <a:pt x="16343" y="8279"/>
                      <a:pt x="16365" y="8273"/>
                      <a:pt x="16386" y="8273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12700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64" name="Approved Document"/>
              <p:cNvSpPr/>
              <p:nvPr/>
            </p:nvSpPr>
            <p:spPr>
              <a:xfrm>
                <a:off x="2442009" y="554496"/>
                <a:ext cx="574277" cy="743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fill="norm" stroke="1" extrusionOk="0">
                    <a:moveTo>
                      <a:pt x="213" y="0"/>
                    </a:moveTo>
                    <a:cubicBezTo>
                      <a:pt x="96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6" y="21600"/>
                      <a:pt x="213" y="21600"/>
                    </a:cubicBezTo>
                    <a:lnTo>
                      <a:pt x="21387" y="21600"/>
                    </a:lnTo>
                    <a:cubicBezTo>
                      <a:pt x="21503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4" y="5837"/>
                      <a:pt x="21522" y="5837"/>
                    </a:cubicBezTo>
                    <a:lnTo>
                      <a:pt x="14254" y="5837"/>
                    </a:lnTo>
                    <a:cubicBezTo>
                      <a:pt x="14137" y="5837"/>
                      <a:pt x="14043" y="5765"/>
                      <a:pt x="14043" y="5674"/>
                    </a:cubicBezTo>
                    <a:lnTo>
                      <a:pt x="14043" y="58"/>
                    </a:lnTo>
                    <a:cubicBezTo>
                      <a:pt x="14043" y="26"/>
                      <a:pt x="14009" y="0"/>
                      <a:pt x="13968" y="0"/>
                    </a:cubicBezTo>
                    <a:lnTo>
                      <a:pt x="213" y="0"/>
                    </a:lnTo>
                    <a:close/>
                    <a:moveTo>
                      <a:pt x="15017" y="86"/>
                    </a:moveTo>
                    <a:cubicBezTo>
                      <a:pt x="14991" y="94"/>
                      <a:pt x="14972" y="114"/>
                      <a:pt x="14972" y="140"/>
                    </a:cubicBezTo>
                    <a:lnTo>
                      <a:pt x="14972" y="4958"/>
                    </a:lnTo>
                    <a:cubicBezTo>
                      <a:pt x="14972" y="5048"/>
                      <a:pt x="15065" y="5120"/>
                      <a:pt x="15182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0" y="99"/>
                    </a:lnTo>
                    <a:cubicBezTo>
                      <a:pt x="15076" y="81"/>
                      <a:pt x="15044" y="78"/>
                      <a:pt x="15017" y="86"/>
                    </a:cubicBezTo>
                    <a:close/>
                    <a:moveTo>
                      <a:pt x="16386" y="8273"/>
                    </a:moveTo>
                    <a:cubicBezTo>
                      <a:pt x="16406" y="8273"/>
                      <a:pt x="16425" y="8279"/>
                      <a:pt x="16441" y="8291"/>
                    </a:cubicBezTo>
                    <a:lnTo>
                      <a:pt x="18003" y="9497"/>
                    </a:lnTo>
                    <a:cubicBezTo>
                      <a:pt x="18034" y="9522"/>
                      <a:pt x="18034" y="9560"/>
                      <a:pt x="18003" y="9585"/>
                    </a:cubicBezTo>
                    <a:lnTo>
                      <a:pt x="8629" y="16827"/>
                    </a:lnTo>
                    <a:cubicBezTo>
                      <a:pt x="8597" y="16852"/>
                      <a:pt x="8547" y="16852"/>
                      <a:pt x="8515" y="16827"/>
                    </a:cubicBezTo>
                    <a:lnTo>
                      <a:pt x="3592" y="13027"/>
                    </a:lnTo>
                    <a:cubicBezTo>
                      <a:pt x="3560" y="13002"/>
                      <a:pt x="3560" y="12962"/>
                      <a:pt x="3592" y="12937"/>
                    </a:cubicBezTo>
                    <a:lnTo>
                      <a:pt x="5153" y="11731"/>
                    </a:lnTo>
                    <a:cubicBezTo>
                      <a:pt x="5185" y="11707"/>
                      <a:pt x="5238" y="11707"/>
                      <a:pt x="5269" y="11731"/>
                    </a:cubicBezTo>
                    <a:lnTo>
                      <a:pt x="8513" y="14238"/>
                    </a:lnTo>
                    <a:cubicBezTo>
                      <a:pt x="8545" y="14263"/>
                      <a:pt x="8595" y="14263"/>
                      <a:pt x="8627" y="14238"/>
                    </a:cubicBezTo>
                    <a:lnTo>
                      <a:pt x="16328" y="8291"/>
                    </a:lnTo>
                    <a:cubicBezTo>
                      <a:pt x="16343" y="8279"/>
                      <a:pt x="16365" y="8273"/>
                      <a:pt x="16386" y="8273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12700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65" name="Approved Document"/>
              <p:cNvSpPr/>
              <p:nvPr/>
            </p:nvSpPr>
            <p:spPr>
              <a:xfrm>
                <a:off x="0" y="1632908"/>
                <a:ext cx="574276" cy="743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fill="norm" stroke="1" extrusionOk="0">
                    <a:moveTo>
                      <a:pt x="213" y="0"/>
                    </a:moveTo>
                    <a:cubicBezTo>
                      <a:pt x="96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6" y="21600"/>
                      <a:pt x="213" y="21600"/>
                    </a:cubicBezTo>
                    <a:lnTo>
                      <a:pt x="21387" y="21600"/>
                    </a:lnTo>
                    <a:cubicBezTo>
                      <a:pt x="21503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4" y="5837"/>
                      <a:pt x="21522" y="5837"/>
                    </a:cubicBezTo>
                    <a:lnTo>
                      <a:pt x="14254" y="5837"/>
                    </a:lnTo>
                    <a:cubicBezTo>
                      <a:pt x="14137" y="5837"/>
                      <a:pt x="14043" y="5765"/>
                      <a:pt x="14043" y="5674"/>
                    </a:cubicBezTo>
                    <a:lnTo>
                      <a:pt x="14043" y="58"/>
                    </a:lnTo>
                    <a:cubicBezTo>
                      <a:pt x="14043" y="26"/>
                      <a:pt x="14009" y="0"/>
                      <a:pt x="13968" y="0"/>
                    </a:cubicBezTo>
                    <a:lnTo>
                      <a:pt x="213" y="0"/>
                    </a:lnTo>
                    <a:close/>
                    <a:moveTo>
                      <a:pt x="15017" y="86"/>
                    </a:moveTo>
                    <a:cubicBezTo>
                      <a:pt x="14991" y="94"/>
                      <a:pt x="14972" y="114"/>
                      <a:pt x="14972" y="140"/>
                    </a:cubicBezTo>
                    <a:lnTo>
                      <a:pt x="14972" y="4958"/>
                    </a:lnTo>
                    <a:cubicBezTo>
                      <a:pt x="14972" y="5048"/>
                      <a:pt x="15065" y="5120"/>
                      <a:pt x="15182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0" y="99"/>
                    </a:lnTo>
                    <a:cubicBezTo>
                      <a:pt x="15076" y="81"/>
                      <a:pt x="15044" y="78"/>
                      <a:pt x="15017" y="86"/>
                    </a:cubicBezTo>
                    <a:close/>
                    <a:moveTo>
                      <a:pt x="16386" y="8273"/>
                    </a:moveTo>
                    <a:cubicBezTo>
                      <a:pt x="16406" y="8273"/>
                      <a:pt x="16425" y="8279"/>
                      <a:pt x="16441" y="8291"/>
                    </a:cubicBezTo>
                    <a:lnTo>
                      <a:pt x="18003" y="9497"/>
                    </a:lnTo>
                    <a:cubicBezTo>
                      <a:pt x="18034" y="9522"/>
                      <a:pt x="18034" y="9560"/>
                      <a:pt x="18003" y="9585"/>
                    </a:cubicBezTo>
                    <a:lnTo>
                      <a:pt x="8629" y="16827"/>
                    </a:lnTo>
                    <a:cubicBezTo>
                      <a:pt x="8597" y="16852"/>
                      <a:pt x="8547" y="16852"/>
                      <a:pt x="8515" y="16827"/>
                    </a:cubicBezTo>
                    <a:lnTo>
                      <a:pt x="3592" y="13027"/>
                    </a:lnTo>
                    <a:cubicBezTo>
                      <a:pt x="3560" y="13002"/>
                      <a:pt x="3560" y="12962"/>
                      <a:pt x="3592" y="12937"/>
                    </a:cubicBezTo>
                    <a:lnTo>
                      <a:pt x="5153" y="11731"/>
                    </a:lnTo>
                    <a:cubicBezTo>
                      <a:pt x="5185" y="11707"/>
                      <a:pt x="5238" y="11707"/>
                      <a:pt x="5269" y="11731"/>
                    </a:cubicBezTo>
                    <a:lnTo>
                      <a:pt x="8513" y="14238"/>
                    </a:lnTo>
                    <a:cubicBezTo>
                      <a:pt x="8545" y="14263"/>
                      <a:pt x="8595" y="14263"/>
                      <a:pt x="8627" y="14238"/>
                    </a:cubicBezTo>
                    <a:lnTo>
                      <a:pt x="16328" y="8291"/>
                    </a:lnTo>
                    <a:cubicBezTo>
                      <a:pt x="16343" y="8279"/>
                      <a:pt x="16365" y="8273"/>
                      <a:pt x="16386" y="8273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12700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66" name="Approved Document"/>
              <p:cNvSpPr/>
              <p:nvPr/>
            </p:nvSpPr>
            <p:spPr>
              <a:xfrm>
                <a:off x="785812" y="2704396"/>
                <a:ext cx="574277" cy="743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fill="norm" stroke="1" extrusionOk="0">
                    <a:moveTo>
                      <a:pt x="213" y="0"/>
                    </a:moveTo>
                    <a:cubicBezTo>
                      <a:pt x="96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6" y="21600"/>
                      <a:pt x="213" y="21600"/>
                    </a:cubicBezTo>
                    <a:lnTo>
                      <a:pt x="21387" y="21600"/>
                    </a:lnTo>
                    <a:cubicBezTo>
                      <a:pt x="21503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4" y="5837"/>
                      <a:pt x="21522" y="5837"/>
                    </a:cubicBezTo>
                    <a:lnTo>
                      <a:pt x="14254" y="5837"/>
                    </a:lnTo>
                    <a:cubicBezTo>
                      <a:pt x="14137" y="5837"/>
                      <a:pt x="14043" y="5765"/>
                      <a:pt x="14043" y="5674"/>
                    </a:cubicBezTo>
                    <a:lnTo>
                      <a:pt x="14043" y="58"/>
                    </a:lnTo>
                    <a:cubicBezTo>
                      <a:pt x="14043" y="26"/>
                      <a:pt x="14009" y="0"/>
                      <a:pt x="13968" y="0"/>
                    </a:cubicBezTo>
                    <a:lnTo>
                      <a:pt x="213" y="0"/>
                    </a:lnTo>
                    <a:close/>
                    <a:moveTo>
                      <a:pt x="15017" y="86"/>
                    </a:moveTo>
                    <a:cubicBezTo>
                      <a:pt x="14991" y="94"/>
                      <a:pt x="14972" y="114"/>
                      <a:pt x="14972" y="140"/>
                    </a:cubicBezTo>
                    <a:lnTo>
                      <a:pt x="14972" y="4958"/>
                    </a:lnTo>
                    <a:cubicBezTo>
                      <a:pt x="14972" y="5048"/>
                      <a:pt x="15065" y="5120"/>
                      <a:pt x="15182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0" y="99"/>
                    </a:lnTo>
                    <a:cubicBezTo>
                      <a:pt x="15076" y="81"/>
                      <a:pt x="15044" y="78"/>
                      <a:pt x="15017" y="86"/>
                    </a:cubicBezTo>
                    <a:close/>
                    <a:moveTo>
                      <a:pt x="16386" y="8273"/>
                    </a:moveTo>
                    <a:cubicBezTo>
                      <a:pt x="16406" y="8273"/>
                      <a:pt x="16425" y="8279"/>
                      <a:pt x="16441" y="8291"/>
                    </a:cubicBezTo>
                    <a:lnTo>
                      <a:pt x="18003" y="9497"/>
                    </a:lnTo>
                    <a:cubicBezTo>
                      <a:pt x="18034" y="9522"/>
                      <a:pt x="18034" y="9560"/>
                      <a:pt x="18003" y="9585"/>
                    </a:cubicBezTo>
                    <a:lnTo>
                      <a:pt x="8629" y="16827"/>
                    </a:lnTo>
                    <a:cubicBezTo>
                      <a:pt x="8597" y="16852"/>
                      <a:pt x="8547" y="16852"/>
                      <a:pt x="8515" y="16827"/>
                    </a:cubicBezTo>
                    <a:lnTo>
                      <a:pt x="3592" y="13027"/>
                    </a:lnTo>
                    <a:cubicBezTo>
                      <a:pt x="3560" y="13002"/>
                      <a:pt x="3560" y="12962"/>
                      <a:pt x="3592" y="12937"/>
                    </a:cubicBezTo>
                    <a:lnTo>
                      <a:pt x="5153" y="11731"/>
                    </a:lnTo>
                    <a:cubicBezTo>
                      <a:pt x="5185" y="11707"/>
                      <a:pt x="5238" y="11707"/>
                      <a:pt x="5269" y="11731"/>
                    </a:cubicBezTo>
                    <a:lnTo>
                      <a:pt x="8513" y="14238"/>
                    </a:lnTo>
                    <a:cubicBezTo>
                      <a:pt x="8545" y="14263"/>
                      <a:pt x="8595" y="14263"/>
                      <a:pt x="8627" y="14238"/>
                    </a:cubicBezTo>
                    <a:lnTo>
                      <a:pt x="16328" y="8291"/>
                    </a:lnTo>
                    <a:cubicBezTo>
                      <a:pt x="16343" y="8279"/>
                      <a:pt x="16365" y="8273"/>
                      <a:pt x="16386" y="8273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12700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67" name="Approved Document"/>
              <p:cNvSpPr/>
              <p:nvPr/>
            </p:nvSpPr>
            <p:spPr>
              <a:xfrm>
                <a:off x="2660029" y="1665929"/>
                <a:ext cx="574277" cy="743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fill="norm" stroke="1" extrusionOk="0">
                    <a:moveTo>
                      <a:pt x="213" y="0"/>
                    </a:moveTo>
                    <a:cubicBezTo>
                      <a:pt x="96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6" y="21600"/>
                      <a:pt x="213" y="21600"/>
                    </a:cubicBezTo>
                    <a:lnTo>
                      <a:pt x="21387" y="21600"/>
                    </a:lnTo>
                    <a:cubicBezTo>
                      <a:pt x="21503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4" y="5837"/>
                      <a:pt x="21522" y="5837"/>
                    </a:cubicBezTo>
                    <a:lnTo>
                      <a:pt x="14254" y="5837"/>
                    </a:lnTo>
                    <a:cubicBezTo>
                      <a:pt x="14137" y="5837"/>
                      <a:pt x="14043" y="5765"/>
                      <a:pt x="14043" y="5674"/>
                    </a:cubicBezTo>
                    <a:lnTo>
                      <a:pt x="14043" y="58"/>
                    </a:lnTo>
                    <a:cubicBezTo>
                      <a:pt x="14043" y="26"/>
                      <a:pt x="14009" y="0"/>
                      <a:pt x="13968" y="0"/>
                    </a:cubicBezTo>
                    <a:lnTo>
                      <a:pt x="213" y="0"/>
                    </a:lnTo>
                    <a:close/>
                    <a:moveTo>
                      <a:pt x="15017" y="86"/>
                    </a:moveTo>
                    <a:cubicBezTo>
                      <a:pt x="14991" y="94"/>
                      <a:pt x="14972" y="114"/>
                      <a:pt x="14972" y="140"/>
                    </a:cubicBezTo>
                    <a:lnTo>
                      <a:pt x="14972" y="4958"/>
                    </a:lnTo>
                    <a:cubicBezTo>
                      <a:pt x="14972" y="5048"/>
                      <a:pt x="15065" y="5120"/>
                      <a:pt x="15182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0" y="99"/>
                    </a:lnTo>
                    <a:cubicBezTo>
                      <a:pt x="15076" y="81"/>
                      <a:pt x="15044" y="78"/>
                      <a:pt x="15017" y="86"/>
                    </a:cubicBezTo>
                    <a:close/>
                    <a:moveTo>
                      <a:pt x="16386" y="8273"/>
                    </a:moveTo>
                    <a:cubicBezTo>
                      <a:pt x="16406" y="8273"/>
                      <a:pt x="16425" y="8279"/>
                      <a:pt x="16441" y="8291"/>
                    </a:cubicBezTo>
                    <a:lnTo>
                      <a:pt x="18003" y="9497"/>
                    </a:lnTo>
                    <a:cubicBezTo>
                      <a:pt x="18034" y="9522"/>
                      <a:pt x="18034" y="9560"/>
                      <a:pt x="18003" y="9585"/>
                    </a:cubicBezTo>
                    <a:lnTo>
                      <a:pt x="8629" y="16827"/>
                    </a:lnTo>
                    <a:cubicBezTo>
                      <a:pt x="8597" y="16852"/>
                      <a:pt x="8547" y="16852"/>
                      <a:pt x="8515" y="16827"/>
                    </a:cubicBezTo>
                    <a:lnTo>
                      <a:pt x="3592" y="13027"/>
                    </a:lnTo>
                    <a:cubicBezTo>
                      <a:pt x="3560" y="13002"/>
                      <a:pt x="3560" y="12962"/>
                      <a:pt x="3592" y="12937"/>
                    </a:cubicBezTo>
                    <a:lnTo>
                      <a:pt x="5153" y="11731"/>
                    </a:lnTo>
                    <a:cubicBezTo>
                      <a:pt x="5185" y="11707"/>
                      <a:pt x="5238" y="11707"/>
                      <a:pt x="5269" y="11731"/>
                    </a:cubicBezTo>
                    <a:lnTo>
                      <a:pt x="8513" y="14238"/>
                    </a:lnTo>
                    <a:cubicBezTo>
                      <a:pt x="8545" y="14263"/>
                      <a:pt x="8595" y="14263"/>
                      <a:pt x="8627" y="14238"/>
                    </a:cubicBezTo>
                    <a:lnTo>
                      <a:pt x="16328" y="8291"/>
                    </a:lnTo>
                    <a:cubicBezTo>
                      <a:pt x="16343" y="8279"/>
                      <a:pt x="16365" y="8273"/>
                      <a:pt x="16386" y="8273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12700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68" name="Approved Document"/>
              <p:cNvSpPr/>
              <p:nvPr/>
            </p:nvSpPr>
            <p:spPr>
              <a:xfrm>
                <a:off x="2065002" y="2704396"/>
                <a:ext cx="574277" cy="743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fill="norm" stroke="1" extrusionOk="0">
                    <a:moveTo>
                      <a:pt x="213" y="0"/>
                    </a:moveTo>
                    <a:cubicBezTo>
                      <a:pt x="96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6" y="21600"/>
                      <a:pt x="213" y="21600"/>
                    </a:cubicBezTo>
                    <a:lnTo>
                      <a:pt x="21387" y="21600"/>
                    </a:lnTo>
                    <a:cubicBezTo>
                      <a:pt x="21503" y="21600"/>
                      <a:pt x="21599" y="21528"/>
                      <a:pt x="21599" y="21438"/>
                    </a:cubicBezTo>
                    <a:lnTo>
                      <a:pt x="21599" y="5895"/>
                    </a:lnTo>
                    <a:cubicBezTo>
                      <a:pt x="21600" y="5863"/>
                      <a:pt x="21564" y="5837"/>
                      <a:pt x="21522" y="5837"/>
                    </a:cubicBezTo>
                    <a:lnTo>
                      <a:pt x="14254" y="5837"/>
                    </a:lnTo>
                    <a:cubicBezTo>
                      <a:pt x="14137" y="5837"/>
                      <a:pt x="14043" y="5765"/>
                      <a:pt x="14043" y="5674"/>
                    </a:cubicBezTo>
                    <a:lnTo>
                      <a:pt x="14043" y="58"/>
                    </a:lnTo>
                    <a:cubicBezTo>
                      <a:pt x="14043" y="26"/>
                      <a:pt x="14009" y="0"/>
                      <a:pt x="13968" y="0"/>
                    </a:cubicBezTo>
                    <a:lnTo>
                      <a:pt x="213" y="0"/>
                    </a:lnTo>
                    <a:close/>
                    <a:moveTo>
                      <a:pt x="15017" y="86"/>
                    </a:moveTo>
                    <a:cubicBezTo>
                      <a:pt x="14991" y="94"/>
                      <a:pt x="14972" y="114"/>
                      <a:pt x="14972" y="140"/>
                    </a:cubicBezTo>
                    <a:lnTo>
                      <a:pt x="14972" y="4958"/>
                    </a:lnTo>
                    <a:cubicBezTo>
                      <a:pt x="14972" y="5048"/>
                      <a:pt x="15065" y="5120"/>
                      <a:pt x="15182" y="5120"/>
                    </a:cubicBezTo>
                    <a:lnTo>
                      <a:pt x="21418" y="5120"/>
                    </a:lnTo>
                    <a:cubicBezTo>
                      <a:pt x="21485" y="5120"/>
                      <a:pt x="21518" y="5058"/>
                      <a:pt x="21471" y="5021"/>
                    </a:cubicBezTo>
                    <a:lnTo>
                      <a:pt x="15100" y="99"/>
                    </a:lnTo>
                    <a:cubicBezTo>
                      <a:pt x="15076" y="81"/>
                      <a:pt x="15044" y="78"/>
                      <a:pt x="15017" y="86"/>
                    </a:cubicBezTo>
                    <a:close/>
                    <a:moveTo>
                      <a:pt x="16386" y="8273"/>
                    </a:moveTo>
                    <a:cubicBezTo>
                      <a:pt x="16406" y="8273"/>
                      <a:pt x="16425" y="8279"/>
                      <a:pt x="16441" y="8291"/>
                    </a:cubicBezTo>
                    <a:lnTo>
                      <a:pt x="18003" y="9497"/>
                    </a:lnTo>
                    <a:cubicBezTo>
                      <a:pt x="18034" y="9522"/>
                      <a:pt x="18034" y="9560"/>
                      <a:pt x="18003" y="9585"/>
                    </a:cubicBezTo>
                    <a:lnTo>
                      <a:pt x="8629" y="16827"/>
                    </a:lnTo>
                    <a:cubicBezTo>
                      <a:pt x="8597" y="16852"/>
                      <a:pt x="8547" y="16852"/>
                      <a:pt x="8515" y="16827"/>
                    </a:cubicBezTo>
                    <a:lnTo>
                      <a:pt x="3592" y="13027"/>
                    </a:lnTo>
                    <a:cubicBezTo>
                      <a:pt x="3560" y="13002"/>
                      <a:pt x="3560" y="12962"/>
                      <a:pt x="3592" y="12937"/>
                    </a:cubicBezTo>
                    <a:lnTo>
                      <a:pt x="5153" y="11731"/>
                    </a:lnTo>
                    <a:cubicBezTo>
                      <a:pt x="5185" y="11707"/>
                      <a:pt x="5238" y="11707"/>
                      <a:pt x="5269" y="11731"/>
                    </a:cubicBezTo>
                    <a:lnTo>
                      <a:pt x="8513" y="14238"/>
                    </a:lnTo>
                    <a:cubicBezTo>
                      <a:pt x="8545" y="14263"/>
                      <a:pt x="8595" y="14263"/>
                      <a:pt x="8627" y="14238"/>
                    </a:cubicBezTo>
                    <a:lnTo>
                      <a:pt x="16328" y="8291"/>
                    </a:lnTo>
                    <a:cubicBezTo>
                      <a:pt x="16343" y="8279"/>
                      <a:pt x="16365" y="8273"/>
                      <a:pt x="16386" y="8273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12700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</p:grpSp>
        <p:sp>
          <p:nvSpPr>
            <p:cNvPr id="380" name="Connection Line"/>
            <p:cNvSpPr/>
            <p:nvPr/>
          </p:nvSpPr>
          <p:spPr>
            <a:xfrm>
              <a:off x="3107915" y="182857"/>
              <a:ext cx="3982348" cy="15878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330" fill="norm" stroke="1" extrusionOk="0">
                  <a:moveTo>
                    <a:pt x="0" y="11013"/>
                  </a:moveTo>
                  <a:cubicBezTo>
                    <a:pt x="8212" y="-5270"/>
                    <a:pt x="15412" y="-3498"/>
                    <a:pt x="21600" y="16330"/>
                  </a:cubicBezTo>
                </a:path>
              </a:pathLst>
            </a:custGeom>
            <a:noFill/>
            <a:ln w="38100" cap="flat">
              <a:solidFill>
                <a:schemeClr val="accent1">
                  <a:satOff val="-9155"/>
                  <a:lumOff val="-32673"/>
                </a:schemeClr>
              </a:solidFill>
              <a:prstDash val="solid"/>
              <a:miter lim="400000"/>
              <a:headEnd type="triangle" w="med" len="med"/>
            </a:ln>
            <a:effectLst/>
          </p:spPr>
          <p:txBody>
            <a:bodyPr/>
            <a:lstStyle/>
            <a:p>
              <a:pPr/>
            </a:p>
          </p:txBody>
        </p:sp>
        <p:grpSp>
          <p:nvGrpSpPr>
            <p:cNvPr id="374" name="Group"/>
            <p:cNvGrpSpPr/>
            <p:nvPr/>
          </p:nvGrpSpPr>
          <p:grpSpPr>
            <a:xfrm>
              <a:off x="0" y="735548"/>
              <a:ext cx="3598829" cy="1905792"/>
              <a:chOff x="0" y="0"/>
              <a:chExt cx="3598828" cy="1905790"/>
            </a:xfrm>
          </p:grpSpPr>
          <p:sp>
            <p:nvSpPr>
              <p:cNvPr id="371" name="School"/>
              <p:cNvSpPr/>
              <p:nvPr/>
            </p:nvSpPr>
            <p:spPr>
              <a:xfrm>
                <a:off x="334596" y="182798"/>
                <a:ext cx="1532761" cy="14349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4" fill="norm" stroke="1" extrusionOk="0">
                    <a:moveTo>
                      <a:pt x="11838" y="1"/>
                    </a:moveTo>
                    <a:cubicBezTo>
                      <a:pt x="11451" y="20"/>
                      <a:pt x="11064" y="444"/>
                      <a:pt x="10677" y="58"/>
                    </a:cubicBezTo>
                    <a:cubicBezTo>
                      <a:pt x="10677" y="193"/>
                      <a:pt x="10677" y="375"/>
                      <a:pt x="10677" y="559"/>
                    </a:cubicBezTo>
                    <a:lnTo>
                      <a:pt x="10677" y="1177"/>
                    </a:lnTo>
                    <a:lnTo>
                      <a:pt x="10677" y="2404"/>
                    </a:lnTo>
                    <a:lnTo>
                      <a:pt x="7941" y="3999"/>
                    </a:lnTo>
                    <a:lnTo>
                      <a:pt x="5624" y="3999"/>
                    </a:lnTo>
                    <a:lnTo>
                      <a:pt x="5624" y="5805"/>
                    </a:lnTo>
                    <a:lnTo>
                      <a:pt x="0" y="5805"/>
                    </a:lnTo>
                    <a:lnTo>
                      <a:pt x="0" y="7219"/>
                    </a:lnTo>
                    <a:lnTo>
                      <a:pt x="21600" y="7219"/>
                    </a:lnTo>
                    <a:lnTo>
                      <a:pt x="21600" y="5805"/>
                    </a:lnTo>
                    <a:lnTo>
                      <a:pt x="15976" y="5805"/>
                    </a:lnTo>
                    <a:lnTo>
                      <a:pt x="15976" y="3999"/>
                    </a:lnTo>
                    <a:lnTo>
                      <a:pt x="13660" y="3999"/>
                    </a:lnTo>
                    <a:lnTo>
                      <a:pt x="10925" y="2404"/>
                    </a:lnTo>
                    <a:lnTo>
                      <a:pt x="10925" y="1325"/>
                    </a:lnTo>
                    <a:cubicBezTo>
                      <a:pt x="11358" y="1431"/>
                      <a:pt x="11792" y="847"/>
                      <a:pt x="12226" y="1278"/>
                    </a:cubicBezTo>
                    <a:cubicBezTo>
                      <a:pt x="12226" y="979"/>
                      <a:pt x="12226" y="460"/>
                      <a:pt x="12226" y="161"/>
                    </a:cubicBezTo>
                    <a:cubicBezTo>
                      <a:pt x="12097" y="32"/>
                      <a:pt x="11967" y="-6"/>
                      <a:pt x="11838" y="1"/>
                    </a:cubicBezTo>
                    <a:close/>
                    <a:moveTo>
                      <a:pt x="10800" y="3999"/>
                    </a:moveTo>
                    <a:cubicBezTo>
                      <a:pt x="11375" y="3999"/>
                      <a:pt x="11841" y="4497"/>
                      <a:pt x="11841" y="5111"/>
                    </a:cubicBezTo>
                    <a:cubicBezTo>
                      <a:pt x="11841" y="5725"/>
                      <a:pt x="11375" y="6223"/>
                      <a:pt x="10800" y="6223"/>
                    </a:cubicBezTo>
                    <a:cubicBezTo>
                      <a:pt x="10225" y="6223"/>
                      <a:pt x="9760" y="5725"/>
                      <a:pt x="9761" y="5111"/>
                    </a:cubicBezTo>
                    <a:cubicBezTo>
                      <a:pt x="9761" y="4497"/>
                      <a:pt x="10225" y="3999"/>
                      <a:pt x="10800" y="3999"/>
                    </a:cubicBezTo>
                    <a:close/>
                    <a:moveTo>
                      <a:pt x="494" y="7753"/>
                    </a:moveTo>
                    <a:lnTo>
                      <a:pt x="494" y="21594"/>
                    </a:lnTo>
                    <a:lnTo>
                      <a:pt x="7305" y="21594"/>
                    </a:lnTo>
                    <a:lnTo>
                      <a:pt x="7305" y="20913"/>
                    </a:lnTo>
                    <a:lnTo>
                      <a:pt x="8006" y="20913"/>
                    </a:lnTo>
                    <a:lnTo>
                      <a:pt x="8006" y="20205"/>
                    </a:lnTo>
                    <a:lnTo>
                      <a:pt x="8704" y="20205"/>
                    </a:lnTo>
                    <a:lnTo>
                      <a:pt x="8704" y="19498"/>
                    </a:lnTo>
                    <a:lnTo>
                      <a:pt x="9200" y="19498"/>
                    </a:lnTo>
                    <a:lnTo>
                      <a:pt x="9200" y="16916"/>
                    </a:lnTo>
                    <a:lnTo>
                      <a:pt x="8461" y="16916"/>
                    </a:lnTo>
                    <a:lnTo>
                      <a:pt x="10787" y="15561"/>
                    </a:lnTo>
                    <a:lnTo>
                      <a:pt x="13110" y="16916"/>
                    </a:lnTo>
                    <a:lnTo>
                      <a:pt x="12401" y="16916"/>
                    </a:lnTo>
                    <a:lnTo>
                      <a:pt x="12401" y="19498"/>
                    </a:lnTo>
                    <a:lnTo>
                      <a:pt x="12898" y="19498"/>
                    </a:lnTo>
                    <a:lnTo>
                      <a:pt x="12898" y="20205"/>
                    </a:lnTo>
                    <a:lnTo>
                      <a:pt x="13596" y="20205"/>
                    </a:lnTo>
                    <a:lnTo>
                      <a:pt x="13596" y="20913"/>
                    </a:lnTo>
                    <a:lnTo>
                      <a:pt x="14295" y="20913"/>
                    </a:lnTo>
                    <a:lnTo>
                      <a:pt x="14295" y="21594"/>
                    </a:lnTo>
                    <a:lnTo>
                      <a:pt x="21107" y="21594"/>
                    </a:lnTo>
                    <a:lnTo>
                      <a:pt x="21107" y="7753"/>
                    </a:lnTo>
                    <a:lnTo>
                      <a:pt x="494" y="7753"/>
                    </a:lnTo>
                    <a:close/>
                    <a:moveTo>
                      <a:pt x="1801" y="9133"/>
                    </a:moveTo>
                    <a:lnTo>
                      <a:pt x="4293" y="9133"/>
                    </a:lnTo>
                    <a:lnTo>
                      <a:pt x="4293" y="11148"/>
                    </a:lnTo>
                    <a:lnTo>
                      <a:pt x="1801" y="11148"/>
                    </a:lnTo>
                    <a:lnTo>
                      <a:pt x="1801" y="9133"/>
                    </a:lnTo>
                    <a:close/>
                    <a:moveTo>
                      <a:pt x="5670" y="9133"/>
                    </a:moveTo>
                    <a:lnTo>
                      <a:pt x="8162" y="9133"/>
                    </a:lnTo>
                    <a:lnTo>
                      <a:pt x="8162" y="11148"/>
                    </a:lnTo>
                    <a:lnTo>
                      <a:pt x="5670" y="11148"/>
                    </a:lnTo>
                    <a:lnTo>
                      <a:pt x="5670" y="9133"/>
                    </a:lnTo>
                    <a:close/>
                    <a:moveTo>
                      <a:pt x="9539" y="9133"/>
                    </a:moveTo>
                    <a:lnTo>
                      <a:pt x="12032" y="9133"/>
                    </a:lnTo>
                    <a:lnTo>
                      <a:pt x="12032" y="11148"/>
                    </a:lnTo>
                    <a:lnTo>
                      <a:pt x="9539" y="11148"/>
                    </a:lnTo>
                    <a:lnTo>
                      <a:pt x="9539" y="9133"/>
                    </a:lnTo>
                    <a:close/>
                    <a:moveTo>
                      <a:pt x="13411" y="9133"/>
                    </a:moveTo>
                    <a:lnTo>
                      <a:pt x="15901" y="9133"/>
                    </a:lnTo>
                    <a:lnTo>
                      <a:pt x="15901" y="11148"/>
                    </a:lnTo>
                    <a:lnTo>
                      <a:pt x="13411" y="11148"/>
                    </a:lnTo>
                    <a:lnTo>
                      <a:pt x="13411" y="9133"/>
                    </a:lnTo>
                    <a:close/>
                    <a:moveTo>
                      <a:pt x="17280" y="9133"/>
                    </a:moveTo>
                    <a:lnTo>
                      <a:pt x="19771" y="9133"/>
                    </a:lnTo>
                    <a:lnTo>
                      <a:pt x="19771" y="11148"/>
                    </a:lnTo>
                    <a:lnTo>
                      <a:pt x="17280" y="11148"/>
                    </a:lnTo>
                    <a:lnTo>
                      <a:pt x="17280" y="9133"/>
                    </a:lnTo>
                    <a:close/>
                    <a:moveTo>
                      <a:pt x="1801" y="13025"/>
                    </a:moveTo>
                    <a:lnTo>
                      <a:pt x="4293" y="13025"/>
                    </a:lnTo>
                    <a:lnTo>
                      <a:pt x="4293" y="15040"/>
                    </a:lnTo>
                    <a:lnTo>
                      <a:pt x="1801" y="15040"/>
                    </a:lnTo>
                    <a:lnTo>
                      <a:pt x="1801" y="13025"/>
                    </a:lnTo>
                    <a:close/>
                    <a:moveTo>
                      <a:pt x="5670" y="13025"/>
                    </a:moveTo>
                    <a:lnTo>
                      <a:pt x="8162" y="13025"/>
                    </a:lnTo>
                    <a:lnTo>
                      <a:pt x="8162" y="15040"/>
                    </a:lnTo>
                    <a:lnTo>
                      <a:pt x="5670" y="15040"/>
                    </a:lnTo>
                    <a:lnTo>
                      <a:pt x="5670" y="13025"/>
                    </a:lnTo>
                    <a:close/>
                    <a:moveTo>
                      <a:pt x="9539" y="13025"/>
                    </a:moveTo>
                    <a:lnTo>
                      <a:pt x="12032" y="13025"/>
                    </a:lnTo>
                    <a:lnTo>
                      <a:pt x="12032" y="15040"/>
                    </a:lnTo>
                    <a:lnTo>
                      <a:pt x="9539" y="15040"/>
                    </a:lnTo>
                    <a:lnTo>
                      <a:pt x="9539" y="13025"/>
                    </a:lnTo>
                    <a:close/>
                    <a:moveTo>
                      <a:pt x="13411" y="13025"/>
                    </a:moveTo>
                    <a:lnTo>
                      <a:pt x="15901" y="13025"/>
                    </a:lnTo>
                    <a:lnTo>
                      <a:pt x="15901" y="15040"/>
                    </a:lnTo>
                    <a:lnTo>
                      <a:pt x="13411" y="15040"/>
                    </a:lnTo>
                    <a:lnTo>
                      <a:pt x="13411" y="13025"/>
                    </a:lnTo>
                    <a:close/>
                    <a:moveTo>
                      <a:pt x="17280" y="13025"/>
                    </a:moveTo>
                    <a:lnTo>
                      <a:pt x="19771" y="13025"/>
                    </a:lnTo>
                    <a:lnTo>
                      <a:pt x="19771" y="15040"/>
                    </a:lnTo>
                    <a:lnTo>
                      <a:pt x="17280" y="15040"/>
                    </a:lnTo>
                    <a:lnTo>
                      <a:pt x="17280" y="13025"/>
                    </a:lnTo>
                    <a:close/>
                    <a:moveTo>
                      <a:pt x="1801" y="16916"/>
                    </a:moveTo>
                    <a:lnTo>
                      <a:pt x="4293" y="16916"/>
                    </a:lnTo>
                    <a:lnTo>
                      <a:pt x="4293" y="18931"/>
                    </a:lnTo>
                    <a:lnTo>
                      <a:pt x="1801" y="18931"/>
                    </a:lnTo>
                    <a:lnTo>
                      <a:pt x="1801" y="16916"/>
                    </a:lnTo>
                    <a:close/>
                    <a:moveTo>
                      <a:pt x="5670" y="16916"/>
                    </a:moveTo>
                    <a:lnTo>
                      <a:pt x="8162" y="16916"/>
                    </a:lnTo>
                    <a:lnTo>
                      <a:pt x="8162" y="18931"/>
                    </a:lnTo>
                    <a:lnTo>
                      <a:pt x="5670" y="18931"/>
                    </a:lnTo>
                    <a:lnTo>
                      <a:pt x="5670" y="16916"/>
                    </a:lnTo>
                    <a:close/>
                    <a:moveTo>
                      <a:pt x="9734" y="16916"/>
                    </a:moveTo>
                    <a:lnTo>
                      <a:pt x="9734" y="19498"/>
                    </a:lnTo>
                    <a:lnTo>
                      <a:pt x="11868" y="19498"/>
                    </a:lnTo>
                    <a:lnTo>
                      <a:pt x="11868" y="16916"/>
                    </a:lnTo>
                    <a:lnTo>
                      <a:pt x="9734" y="16916"/>
                    </a:lnTo>
                    <a:close/>
                    <a:moveTo>
                      <a:pt x="13411" y="16916"/>
                    </a:moveTo>
                    <a:lnTo>
                      <a:pt x="15901" y="16916"/>
                    </a:lnTo>
                    <a:lnTo>
                      <a:pt x="15901" y="18931"/>
                    </a:lnTo>
                    <a:lnTo>
                      <a:pt x="13411" y="18931"/>
                    </a:lnTo>
                    <a:lnTo>
                      <a:pt x="13411" y="16916"/>
                    </a:lnTo>
                    <a:close/>
                    <a:moveTo>
                      <a:pt x="17280" y="16916"/>
                    </a:moveTo>
                    <a:lnTo>
                      <a:pt x="19771" y="16916"/>
                    </a:lnTo>
                    <a:lnTo>
                      <a:pt x="19771" y="18931"/>
                    </a:lnTo>
                    <a:lnTo>
                      <a:pt x="17280" y="18931"/>
                    </a:lnTo>
                    <a:lnTo>
                      <a:pt x="17280" y="16916"/>
                    </a:lnTo>
                    <a:close/>
                  </a:path>
                </a:pathLst>
              </a:custGeom>
              <a:solidFill>
                <a:srgbClr val="929292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72" name="Update Document"/>
              <p:cNvSpPr/>
              <p:nvPr/>
            </p:nvSpPr>
            <p:spPr>
              <a:xfrm>
                <a:off x="2279885" y="589120"/>
                <a:ext cx="790657" cy="1023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3" y="0"/>
                    </a:moveTo>
                    <a:cubicBezTo>
                      <a:pt x="96" y="0"/>
                      <a:pt x="0" y="72"/>
                      <a:pt x="0" y="162"/>
                    </a:cubicBezTo>
                    <a:lnTo>
                      <a:pt x="0" y="21438"/>
                    </a:lnTo>
                    <a:cubicBezTo>
                      <a:pt x="0" y="21528"/>
                      <a:pt x="96" y="21600"/>
                      <a:pt x="213" y="21600"/>
                    </a:cubicBezTo>
                    <a:lnTo>
                      <a:pt x="21387" y="21600"/>
                    </a:lnTo>
                    <a:cubicBezTo>
                      <a:pt x="21504" y="21600"/>
                      <a:pt x="21600" y="21528"/>
                      <a:pt x="21600" y="21438"/>
                    </a:cubicBezTo>
                    <a:lnTo>
                      <a:pt x="21600" y="5895"/>
                    </a:lnTo>
                    <a:cubicBezTo>
                      <a:pt x="21600" y="5863"/>
                      <a:pt x="21567" y="5837"/>
                      <a:pt x="21525" y="5837"/>
                    </a:cubicBezTo>
                    <a:lnTo>
                      <a:pt x="14257" y="5837"/>
                    </a:lnTo>
                    <a:cubicBezTo>
                      <a:pt x="14140" y="5837"/>
                      <a:pt x="14044" y="5765"/>
                      <a:pt x="14044" y="5674"/>
                    </a:cubicBezTo>
                    <a:lnTo>
                      <a:pt x="14044" y="58"/>
                    </a:lnTo>
                    <a:cubicBezTo>
                      <a:pt x="14044" y="26"/>
                      <a:pt x="14010" y="0"/>
                      <a:pt x="13969" y="0"/>
                    </a:cubicBezTo>
                    <a:lnTo>
                      <a:pt x="213" y="0"/>
                    </a:lnTo>
                    <a:close/>
                    <a:moveTo>
                      <a:pt x="15018" y="86"/>
                    </a:moveTo>
                    <a:cubicBezTo>
                      <a:pt x="14992" y="94"/>
                      <a:pt x="14972" y="114"/>
                      <a:pt x="14972" y="140"/>
                    </a:cubicBezTo>
                    <a:lnTo>
                      <a:pt x="14972" y="4958"/>
                    </a:lnTo>
                    <a:cubicBezTo>
                      <a:pt x="14972" y="5048"/>
                      <a:pt x="15068" y="5120"/>
                      <a:pt x="15185" y="5120"/>
                    </a:cubicBezTo>
                    <a:lnTo>
                      <a:pt x="21419" y="5120"/>
                    </a:lnTo>
                    <a:cubicBezTo>
                      <a:pt x="21486" y="5120"/>
                      <a:pt x="21519" y="5058"/>
                      <a:pt x="21472" y="5021"/>
                    </a:cubicBezTo>
                    <a:lnTo>
                      <a:pt x="15100" y="99"/>
                    </a:lnTo>
                    <a:cubicBezTo>
                      <a:pt x="15077" y="81"/>
                      <a:pt x="15044" y="78"/>
                      <a:pt x="15018" y="86"/>
                    </a:cubicBezTo>
                    <a:close/>
                    <a:moveTo>
                      <a:pt x="9205" y="5958"/>
                    </a:moveTo>
                    <a:cubicBezTo>
                      <a:pt x="9221" y="5953"/>
                      <a:pt x="9240" y="5954"/>
                      <a:pt x="9255" y="5966"/>
                    </a:cubicBezTo>
                    <a:lnTo>
                      <a:pt x="12362" y="8233"/>
                    </a:lnTo>
                    <a:cubicBezTo>
                      <a:pt x="12396" y="8259"/>
                      <a:pt x="12396" y="8301"/>
                      <a:pt x="12362" y="8327"/>
                    </a:cubicBezTo>
                    <a:lnTo>
                      <a:pt x="9258" y="10593"/>
                    </a:lnTo>
                    <a:cubicBezTo>
                      <a:pt x="9227" y="10616"/>
                      <a:pt x="9176" y="10600"/>
                      <a:pt x="9176" y="10567"/>
                    </a:cubicBezTo>
                    <a:lnTo>
                      <a:pt x="9176" y="9154"/>
                    </a:lnTo>
                    <a:cubicBezTo>
                      <a:pt x="7670" y="9644"/>
                      <a:pt x="6611" y="10796"/>
                      <a:pt x="6611" y="12136"/>
                    </a:cubicBezTo>
                    <a:cubicBezTo>
                      <a:pt x="6611" y="13938"/>
                      <a:pt x="8520" y="15394"/>
                      <a:pt x="10860" y="15369"/>
                    </a:cubicBezTo>
                    <a:cubicBezTo>
                      <a:pt x="13121" y="15345"/>
                      <a:pt x="14963" y="13918"/>
                      <a:pt x="14987" y="12172"/>
                    </a:cubicBezTo>
                    <a:cubicBezTo>
                      <a:pt x="15000" y="11173"/>
                      <a:pt x="14427" y="10275"/>
                      <a:pt x="13517" y="9674"/>
                    </a:cubicBezTo>
                    <a:cubicBezTo>
                      <a:pt x="13479" y="9649"/>
                      <a:pt x="13479" y="9606"/>
                      <a:pt x="13514" y="9579"/>
                    </a:cubicBezTo>
                    <a:lnTo>
                      <a:pt x="14909" y="8562"/>
                    </a:lnTo>
                    <a:cubicBezTo>
                      <a:pt x="14941" y="8539"/>
                      <a:pt x="14991" y="8540"/>
                      <a:pt x="15023" y="8562"/>
                    </a:cubicBezTo>
                    <a:cubicBezTo>
                      <a:pt x="16278" y="9447"/>
                      <a:pt x="17065" y="10720"/>
                      <a:pt x="17065" y="12136"/>
                    </a:cubicBezTo>
                    <a:cubicBezTo>
                      <a:pt x="17066" y="14821"/>
                      <a:pt x="14236" y="16994"/>
                      <a:pt x="10754" y="16975"/>
                    </a:cubicBezTo>
                    <a:cubicBezTo>
                      <a:pt x="7341" y="16956"/>
                      <a:pt x="4555" y="14801"/>
                      <a:pt x="4535" y="12164"/>
                    </a:cubicBezTo>
                    <a:cubicBezTo>
                      <a:pt x="4518" y="9914"/>
                      <a:pt x="6492" y="8018"/>
                      <a:pt x="9176" y="7463"/>
                    </a:cubicBezTo>
                    <a:lnTo>
                      <a:pt x="9176" y="5994"/>
                    </a:lnTo>
                    <a:cubicBezTo>
                      <a:pt x="9176" y="5977"/>
                      <a:pt x="9188" y="5964"/>
                      <a:pt x="9205" y="5958"/>
                    </a:cubicBezTo>
                    <a:close/>
                  </a:path>
                </a:pathLst>
              </a:custGeom>
              <a:solidFill>
                <a:schemeClr val="accent1">
                  <a:hueOff val="-181383"/>
                  <a:satOff val="15108"/>
                  <a:lumOff val="14987"/>
                </a:schemeClr>
              </a:solidFill>
              <a:ln w="9525" cap="flat">
                <a:solidFill>
                  <a:schemeClr val="accent1">
                    <a:satOff val="-9155"/>
                    <a:lumOff val="-32673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373" name="Rectangle"/>
              <p:cNvSpPr/>
              <p:nvPr/>
            </p:nvSpPr>
            <p:spPr>
              <a:xfrm>
                <a:off x="0" y="0"/>
                <a:ext cx="3598829" cy="1905791"/>
              </a:xfrm>
              <a:prstGeom prst="rect">
                <a:avLst/>
              </a:prstGeom>
              <a:noFill/>
              <a:ln w="38100" cap="rnd">
                <a:solidFill>
                  <a:schemeClr val="accent1">
                    <a:satOff val="-9155"/>
                    <a:lumOff val="-32673"/>
                  </a:schemeClr>
                </a:solidFill>
                <a:custDash>
                  <a:ds d="100000" sp="200000"/>
                </a:custDash>
                <a:round/>
              </a:ln>
              <a:effectLst/>
            </p:spPr>
            <p:txBody>
              <a:bodyPr wrap="square" lIns="80807" tIns="80807" rIns="80807" bIns="80807" numCol="1" anchor="ctr">
                <a:noAutofit/>
              </a:bodyPr>
              <a:lstStyle/>
              <a:p>
                <a:pPr algn="ctr" defTabSz="3301999">
                  <a:spcBef>
                    <a:spcPts val="0"/>
                  </a:spcBef>
                  <a:defRPr sz="12400">
                    <a:solidFill>
                      <a:srgbClr val="FFFFFF"/>
                    </a:solidFill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53585F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80807" tIns="80807" rIns="80807" bIns="80807" numCol="1" spcCol="38100" rtlCol="0" anchor="ctr" upright="0">
        <a:spAutoFit/>
      </a:bodyPr>
      <a:lstStyle>
        <a:defPPr marL="0" marR="0" indent="0" algn="ctr" defTabSz="330199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80807" tIns="80807" rIns="80807" bIns="80807" numCol="1" spcCol="38100" rtlCol="0" anchor="ctr" upright="0">
        <a:spAutoFit/>
      </a:bodyPr>
      <a:lstStyle>
        <a:defPPr marL="0" marR="0" indent="0" algn="l" defTabSz="1422400" rtl="0" fontAlgn="auto" latinLnBrk="0" hangingPunct="0">
          <a:lnSpc>
            <a:spcPct val="100000"/>
          </a:lnSpc>
          <a:spcBef>
            <a:spcPts val="188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56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8_MinimalistLight">
  <a:themeElements>
    <a:clrScheme name="38_MinimalistLight">
      <a:dk1>
        <a:srgbClr val="000000"/>
      </a:dk1>
      <a:lt1>
        <a:srgbClr val="FFFFFF"/>
      </a:lt1>
      <a:dk2>
        <a:srgbClr val="53585F"/>
      </a:dk2>
      <a:lt2>
        <a:srgbClr val="D5D5D5"/>
      </a:lt2>
      <a:accent1>
        <a:srgbClr val="9FAABA"/>
      </a:accent1>
      <a:accent2>
        <a:srgbClr val="88A7B2"/>
      </a:accent2>
      <a:accent3>
        <a:srgbClr val="94B9A3"/>
      </a:accent3>
      <a:accent4>
        <a:srgbClr val="F0BE5E"/>
      </a:accent4>
      <a:accent5>
        <a:srgbClr val="D5B7B7"/>
      </a:accent5>
      <a:accent6>
        <a:srgbClr val="B894B1"/>
      </a:accent6>
      <a:hlink>
        <a:srgbClr val="0000FF"/>
      </a:hlink>
      <a:folHlink>
        <a:srgbClr val="FF00FF"/>
      </a:folHlink>
    </a:clrScheme>
    <a:fontScheme name="38_MinimalistLight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8_Minimalis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-9155"/>
            <a:lumOff val="-32673"/>
          </a:schemeClr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80807" tIns="80807" rIns="80807" bIns="80807" numCol="1" spcCol="38100" rtlCol="0" anchor="ctr" upright="0">
        <a:spAutoFit/>
      </a:bodyPr>
      <a:lstStyle>
        <a:defPPr marL="0" marR="0" indent="0" algn="ctr" defTabSz="330199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>
              <a:satOff val="-9155"/>
              <a:lumOff val="-32673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80807" tIns="80807" rIns="80807" bIns="80807" numCol="1" spcCol="38100" rtlCol="0" anchor="ctr" upright="0">
        <a:spAutoFit/>
      </a:bodyPr>
      <a:lstStyle>
        <a:defPPr marL="0" marR="0" indent="0" algn="l" defTabSz="1422400" rtl="0" fontAlgn="auto" latinLnBrk="0" hangingPunct="0">
          <a:lnSpc>
            <a:spcPct val="100000"/>
          </a:lnSpc>
          <a:spcBef>
            <a:spcPts val="188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5600" u="none" kumimoji="0" normalizeH="0">
            <a:ln>
              <a:noFill/>
            </a:ln>
            <a:solidFill>
              <a:schemeClr val="accent1">
                <a:satOff val="-9155"/>
                <a:lumOff val="-32673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