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41130059ae474ffa" Type="http://schemas.microsoft.com/office/2006/relationships/ui/extensibility" Target="customUI/customUI.xml"/><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29"/>
  </p:notesMasterIdLst>
  <p:handoutMasterIdLst>
    <p:handoutMasterId r:id="rId30"/>
  </p:handoutMasterIdLst>
  <p:sldIdLst>
    <p:sldId id="370" r:id="rId5"/>
    <p:sldId id="331" r:id="rId6"/>
    <p:sldId id="411" r:id="rId7"/>
    <p:sldId id="360" r:id="rId8"/>
    <p:sldId id="371" r:id="rId9"/>
    <p:sldId id="372" r:id="rId10"/>
    <p:sldId id="373" r:id="rId11"/>
    <p:sldId id="391" r:id="rId12"/>
    <p:sldId id="374" r:id="rId13"/>
    <p:sldId id="378" r:id="rId14"/>
    <p:sldId id="408" r:id="rId15"/>
    <p:sldId id="379" r:id="rId16"/>
    <p:sldId id="397" r:id="rId17"/>
    <p:sldId id="399" r:id="rId18"/>
    <p:sldId id="400" r:id="rId19"/>
    <p:sldId id="401" r:id="rId20"/>
    <p:sldId id="402" r:id="rId21"/>
    <p:sldId id="403" r:id="rId22"/>
    <p:sldId id="395" r:id="rId23"/>
    <p:sldId id="393" r:id="rId24"/>
    <p:sldId id="405" r:id="rId25"/>
    <p:sldId id="404" r:id="rId26"/>
    <p:sldId id="407" r:id="rId27"/>
    <p:sldId id="410" r:id="rId28"/>
  </p:sldIdLst>
  <p:sldSz cx="12192000" cy="6858000"/>
  <p:notesSz cx="6858000" cy="9144000"/>
  <p:defaultTextStyle>
    <a:defPPr>
      <a:defRPr lang="en-US"/>
    </a:defPPr>
    <a:lvl1pPr marL="0" algn="l" defTabSz="1218895" rtl="0" eaLnBrk="1" latinLnBrk="0" hangingPunct="1">
      <a:defRPr sz="2399" kern="1200">
        <a:solidFill>
          <a:schemeClr val="tx1"/>
        </a:solidFill>
        <a:latin typeface="+mn-lt"/>
        <a:ea typeface="+mn-ea"/>
        <a:cs typeface="+mn-cs"/>
      </a:defRPr>
    </a:lvl1pPr>
    <a:lvl2pPr marL="609448" algn="l" defTabSz="1218895" rtl="0" eaLnBrk="1" latinLnBrk="0" hangingPunct="1">
      <a:defRPr sz="2399" kern="1200">
        <a:solidFill>
          <a:schemeClr val="tx1"/>
        </a:solidFill>
        <a:latin typeface="+mn-lt"/>
        <a:ea typeface="+mn-ea"/>
        <a:cs typeface="+mn-cs"/>
      </a:defRPr>
    </a:lvl2pPr>
    <a:lvl3pPr marL="1218895" algn="l" defTabSz="1218895" rtl="0" eaLnBrk="1" latinLnBrk="0" hangingPunct="1">
      <a:defRPr sz="2399" kern="1200">
        <a:solidFill>
          <a:schemeClr val="tx1"/>
        </a:solidFill>
        <a:latin typeface="+mn-lt"/>
        <a:ea typeface="+mn-ea"/>
        <a:cs typeface="+mn-cs"/>
      </a:defRPr>
    </a:lvl3pPr>
    <a:lvl4pPr marL="1828343" algn="l" defTabSz="1218895" rtl="0" eaLnBrk="1" latinLnBrk="0" hangingPunct="1">
      <a:defRPr sz="2399" kern="1200">
        <a:solidFill>
          <a:schemeClr val="tx1"/>
        </a:solidFill>
        <a:latin typeface="+mn-lt"/>
        <a:ea typeface="+mn-ea"/>
        <a:cs typeface="+mn-cs"/>
      </a:defRPr>
    </a:lvl4pPr>
    <a:lvl5pPr marL="2437790" algn="l" defTabSz="1218895" rtl="0" eaLnBrk="1" latinLnBrk="0" hangingPunct="1">
      <a:defRPr sz="2399" kern="1200">
        <a:solidFill>
          <a:schemeClr val="tx1"/>
        </a:solidFill>
        <a:latin typeface="+mn-lt"/>
        <a:ea typeface="+mn-ea"/>
        <a:cs typeface="+mn-cs"/>
      </a:defRPr>
    </a:lvl5pPr>
    <a:lvl6pPr marL="3047238" algn="l" defTabSz="1218895" rtl="0" eaLnBrk="1" latinLnBrk="0" hangingPunct="1">
      <a:defRPr sz="2399" kern="1200">
        <a:solidFill>
          <a:schemeClr val="tx1"/>
        </a:solidFill>
        <a:latin typeface="+mn-lt"/>
        <a:ea typeface="+mn-ea"/>
        <a:cs typeface="+mn-cs"/>
      </a:defRPr>
    </a:lvl6pPr>
    <a:lvl7pPr marL="3656686" algn="l" defTabSz="1218895" rtl="0" eaLnBrk="1" latinLnBrk="0" hangingPunct="1">
      <a:defRPr sz="2399" kern="1200">
        <a:solidFill>
          <a:schemeClr val="tx1"/>
        </a:solidFill>
        <a:latin typeface="+mn-lt"/>
        <a:ea typeface="+mn-ea"/>
        <a:cs typeface="+mn-cs"/>
      </a:defRPr>
    </a:lvl7pPr>
    <a:lvl8pPr marL="4266133" algn="l" defTabSz="1218895" rtl="0" eaLnBrk="1" latinLnBrk="0" hangingPunct="1">
      <a:defRPr sz="2399" kern="1200">
        <a:solidFill>
          <a:schemeClr val="tx1"/>
        </a:solidFill>
        <a:latin typeface="+mn-lt"/>
        <a:ea typeface="+mn-ea"/>
        <a:cs typeface="+mn-cs"/>
      </a:defRPr>
    </a:lvl8pPr>
    <a:lvl9pPr marL="4875581" algn="l" defTabSz="1218895" rtl="0" eaLnBrk="1" latinLnBrk="0" hangingPunct="1">
      <a:defRPr sz="2399" kern="1200">
        <a:solidFill>
          <a:schemeClr val="tx1"/>
        </a:solidFill>
        <a:latin typeface="+mn-lt"/>
        <a:ea typeface="+mn-ea"/>
        <a:cs typeface="+mn-cs"/>
      </a:defRPr>
    </a:lvl9pPr>
  </p:defaultTextStyle>
  <p:extLst>
    <p:ext uri="{521415D9-36F7-43E2-AB2F-B90AF26B5E84}">
      <p14:sectionLst xmlns:p14="http://schemas.microsoft.com/office/powerpoint/2010/main">
        <p14:section name="Template Instructions" id="{D97762E0-F512-4654-A68D-122F12046569}">
          <p14:sldIdLst/>
        </p14:section>
        <p14:section name="Right Click for Option" id="{4FDA67CD-A15C-4C29-8948-D1BF91269A83}">
          <p14:sldIdLst>
            <p14:sldId id="370"/>
            <p14:sldId id="331"/>
            <p14:sldId id="411"/>
            <p14:sldId id="360"/>
            <p14:sldId id="371"/>
            <p14:sldId id="372"/>
            <p14:sldId id="373"/>
            <p14:sldId id="391"/>
            <p14:sldId id="374"/>
            <p14:sldId id="378"/>
            <p14:sldId id="408"/>
            <p14:sldId id="379"/>
            <p14:sldId id="397"/>
            <p14:sldId id="399"/>
            <p14:sldId id="400"/>
            <p14:sldId id="401"/>
            <p14:sldId id="402"/>
            <p14:sldId id="403"/>
            <p14:sldId id="395"/>
            <p14:sldId id="393"/>
            <p14:sldId id="405"/>
            <p14:sldId id="404"/>
            <p14:sldId id="407"/>
            <p14:sldId id="410"/>
          </p14:sldIdLst>
        </p14:section>
      </p14:sectionLst>
    </p:ext>
    <p:ext uri="{EFAFB233-063F-42B5-8137-9DF3F51BA10A}">
      <p15:sldGuideLst xmlns:p15="http://schemas.microsoft.com/office/powerpoint/2012/main"/>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hay" initials="" lastIdx="0" clrIdx="0"/>
  <p:cmAuthor id="1" name="Shay" initials="S" lastIdx="1"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5B8E7"/>
    <a:srgbClr val="FFFFFF"/>
    <a:srgbClr val="E6E6FF"/>
    <a:srgbClr val="F2B8D8"/>
    <a:srgbClr val="EB7BBE"/>
    <a:srgbClr val="FFD629"/>
    <a:srgbClr val="EBEBEB"/>
    <a:srgbClr val="4F4C37"/>
    <a:srgbClr val="1E497D"/>
    <a:srgbClr val="8F999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A186E7CC-E9CA-4A81-9595-9A8B10420DC1}">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894" autoAdjust="0"/>
    <p:restoredTop sz="94595" autoAdjust="0"/>
  </p:normalViewPr>
  <p:slideViewPr>
    <p:cSldViewPr snapToObjects="1">
      <p:cViewPr varScale="1">
        <p:scale>
          <a:sx n="153" d="100"/>
          <a:sy n="153" d="100"/>
        </p:scale>
        <p:origin x="402" y="150"/>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172" d="100"/>
        <a:sy n="172" d="100"/>
      </p:scale>
      <p:origin x="0" y="0"/>
    </p:cViewPr>
  </p:sorterViewPr>
  <p:notesViewPr>
    <p:cSldViewPr snapToObjects="1" showGuides="1">
      <p:cViewPr varScale="1">
        <p:scale>
          <a:sx n="84" d="100"/>
          <a:sy n="84" d="100"/>
        </p:scale>
        <p:origin x="2976" y="9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handoutMaster" Target="handoutMasters/handoutMaster1.xml"/><Relationship Id="rId35" Type="http://schemas.openxmlformats.org/officeDocument/2006/relationships/tableStyles" Target="tableStyles.xml"/><Relationship Id="rId8" Type="http://schemas.openxmlformats.org/officeDocument/2006/relationships/slide" Target="slides/slide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2971800" cy="457200"/>
          </a:xfrm>
          <a:prstGeom prst="rect">
            <a:avLst/>
          </a:prstGeom>
        </p:spPr>
        <p:txBody>
          <a:bodyPr vert="horz" lIns="72000" tIns="72000" rIns="72000" bIns="72000" rtlCol="0" anchor="t" anchorCtr="0"/>
          <a:lstStyle/>
          <a:p>
            <a:endParaRPr lang="en-AU" sz="1000" dirty="0">
              <a:cs typeface="Arial" pitchFamily="34" charset="0"/>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72000" tIns="72000" rIns="72000" bIns="72000" rtlCol="0"/>
          <a:lstStyle>
            <a:lvl1pPr algn="r">
              <a:defRPr sz="1200"/>
            </a:lvl1pPr>
          </a:lstStyle>
          <a:p>
            <a:fld id="{4E50C307-5AD1-4F8C-91A0-1FC7219EFB34}" type="datetimeFigureOut">
              <a:rPr lang="en-AU" sz="1000" smtClean="0">
                <a:cs typeface="Arial" pitchFamily="34" charset="0"/>
              </a:rPr>
              <a:t>2/01/2024</a:t>
            </a:fld>
            <a:endParaRPr lang="en-AU" sz="1000" dirty="0">
              <a:cs typeface="Arial" pitchFamily="34" charset="0"/>
            </a:endParaRPr>
          </a:p>
        </p:txBody>
      </p:sp>
      <p:sp>
        <p:nvSpPr>
          <p:cNvPr id="4" name="Footer Placeholder 3"/>
          <p:cNvSpPr>
            <a:spLocks noGrp="1"/>
          </p:cNvSpPr>
          <p:nvPr>
            <p:ph type="ftr" sz="quarter" idx="2"/>
          </p:nvPr>
        </p:nvSpPr>
        <p:spPr>
          <a:xfrm>
            <a:off x="0" y="8685213"/>
            <a:ext cx="2971800" cy="457200"/>
          </a:xfrm>
          <a:prstGeom prst="rect">
            <a:avLst/>
          </a:prstGeom>
        </p:spPr>
        <p:txBody>
          <a:bodyPr vert="horz" lIns="72000" tIns="72000" rIns="72000" bIns="72000" rtlCol="0" anchor="b"/>
          <a:lstStyle>
            <a:lvl1pPr algn="l">
              <a:defRPr sz="1200"/>
            </a:lvl1pPr>
          </a:lstStyle>
          <a:p>
            <a:endParaRPr lang="en-AU" sz="1000" dirty="0">
              <a:cs typeface="Arial" pitchFamily="34" charset="0"/>
            </a:endParaRPr>
          </a:p>
        </p:txBody>
      </p:sp>
      <p:sp>
        <p:nvSpPr>
          <p:cNvPr id="5" name="Slide Number Placeholder 4"/>
          <p:cNvSpPr>
            <a:spLocks noGrp="1"/>
          </p:cNvSpPr>
          <p:nvPr>
            <p:ph type="sldNum" sz="quarter" idx="3"/>
          </p:nvPr>
        </p:nvSpPr>
        <p:spPr>
          <a:xfrm>
            <a:off x="5769261" y="8685213"/>
            <a:ext cx="1087153" cy="457200"/>
          </a:xfrm>
          <a:prstGeom prst="rect">
            <a:avLst/>
          </a:prstGeom>
        </p:spPr>
        <p:txBody>
          <a:bodyPr vert="horz" lIns="0" tIns="36000" rIns="91440" bIns="36000" rtlCol="0" anchor="b"/>
          <a:lstStyle>
            <a:lvl1pPr algn="r">
              <a:defRPr sz="1200"/>
            </a:lvl1pPr>
          </a:lstStyle>
          <a:p>
            <a:fld id="{AF84CFB5-B6E9-4915-957C-05CFA717E28F}" type="slidenum">
              <a:rPr lang="en-AU" sz="1000" smtClean="0">
                <a:cs typeface="Arial" pitchFamily="34" charset="0"/>
              </a:rPr>
              <a:t>‹#›</a:t>
            </a:fld>
            <a:endParaRPr lang="en-AU" sz="1000" dirty="0">
              <a:cs typeface="Arial" pitchFamily="34" charset="0"/>
            </a:endParaRPr>
          </a:p>
        </p:txBody>
      </p:sp>
    </p:spTree>
    <p:extLst>
      <p:ext uri="{BB962C8B-B14F-4D97-AF65-F5344CB8AC3E}">
        <p14:creationId xmlns:p14="http://schemas.microsoft.com/office/powerpoint/2010/main" val="266829050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76200" y="76200"/>
            <a:ext cx="5017985" cy="381000"/>
          </a:xfrm>
          <a:prstGeom prst="rect">
            <a:avLst/>
          </a:prstGeom>
        </p:spPr>
        <p:txBody>
          <a:bodyPr vert="horz" lIns="0" tIns="0" rIns="0" bIns="0" rtlCol="0"/>
          <a:lstStyle>
            <a:lvl1pPr algn="l">
              <a:defRPr sz="1200">
                <a:latin typeface="+mn-lt"/>
              </a:defRPr>
            </a:lvl1pPr>
          </a:lstStyle>
          <a:p>
            <a:endParaRPr lang="en-AU" dirty="0"/>
          </a:p>
        </p:txBody>
      </p:sp>
      <p:sp>
        <p:nvSpPr>
          <p:cNvPr id="3" name="Date Placeholder 2"/>
          <p:cNvSpPr>
            <a:spLocks noGrp="1"/>
          </p:cNvSpPr>
          <p:nvPr>
            <p:ph type="dt" idx="1"/>
          </p:nvPr>
        </p:nvSpPr>
        <p:spPr>
          <a:xfrm>
            <a:off x="5398770" y="64770"/>
            <a:ext cx="1417320" cy="381000"/>
          </a:xfrm>
          <a:prstGeom prst="rect">
            <a:avLst/>
          </a:prstGeom>
        </p:spPr>
        <p:txBody>
          <a:bodyPr vert="horz" lIns="0" tIns="0" rIns="0" bIns="0" rtlCol="0"/>
          <a:lstStyle>
            <a:lvl1pPr algn="r">
              <a:defRPr sz="1200">
                <a:latin typeface="+mn-lt"/>
              </a:defRPr>
            </a:lvl1pPr>
          </a:lstStyle>
          <a:p>
            <a:fld id="{9BB1C32A-CF46-409D-8B8D-587A7E3A4DCC}" type="datetimeFigureOut">
              <a:rPr lang="en-AU" smtClean="0"/>
              <a:pPr/>
              <a:t>2/01/2024</a:t>
            </a:fld>
            <a:endParaRPr lang="en-AU" dirty="0"/>
          </a:p>
        </p:txBody>
      </p:sp>
      <p:sp>
        <p:nvSpPr>
          <p:cNvPr id="4" name="Slide Image Placeholder 3"/>
          <p:cNvSpPr>
            <a:spLocks noGrp="1" noRot="1" noChangeAspect="1"/>
          </p:cNvSpPr>
          <p:nvPr>
            <p:ph type="sldImg" idx="2"/>
          </p:nvPr>
        </p:nvSpPr>
        <p:spPr>
          <a:xfrm>
            <a:off x="-246063" y="542925"/>
            <a:ext cx="7342188" cy="4130675"/>
          </a:xfrm>
          <a:prstGeom prst="rect">
            <a:avLst/>
          </a:prstGeom>
          <a:noFill/>
          <a:ln w="3175">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72264" y="4977044"/>
            <a:ext cx="5505891" cy="3481155"/>
          </a:xfrm>
          <a:prstGeom prst="rect">
            <a:avLst/>
          </a:prstGeom>
        </p:spPr>
        <p:txBody>
          <a:bodyPr vert="horz" lIns="0" tIns="0" rIns="0" bIns="0" rtlCol="0">
            <a:normAutofit/>
          </a:bodyPr>
          <a:lstStyle/>
          <a:p>
            <a:pPr lvl="0"/>
            <a:r>
              <a:rPr lang="en-AU" noProof="0" dirty="0"/>
              <a:t>Click to edit Master text styles</a:t>
            </a:r>
          </a:p>
          <a:p>
            <a:pPr marL="0" lvl="1"/>
            <a:r>
              <a:rPr lang="en-AU" noProof="0" dirty="0"/>
              <a:t>Second level</a:t>
            </a:r>
          </a:p>
          <a:p>
            <a:pPr marL="144000" lvl="2" indent="-144000">
              <a:buFont typeface="Arial" pitchFamily="34" charset="0"/>
              <a:buChar char="•"/>
            </a:pPr>
            <a:r>
              <a:rPr lang="en-AU" noProof="0" dirty="0"/>
              <a:t>Third level</a:t>
            </a:r>
          </a:p>
          <a:p>
            <a:pPr marL="288000" lvl="3" indent="-144000">
              <a:buFont typeface="Arial" pitchFamily="34" charset="0"/>
              <a:buChar char="•"/>
            </a:pPr>
            <a:r>
              <a:rPr lang="en-AU" noProof="0" dirty="0"/>
              <a:t>Fourth level</a:t>
            </a:r>
          </a:p>
        </p:txBody>
      </p:sp>
      <p:sp>
        <p:nvSpPr>
          <p:cNvPr id="6" name="Footer Placeholder 5"/>
          <p:cNvSpPr>
            <a:spLocks noGrp="1"/>
          </p:cNvSpPr>
          <p:nvPr>
            <p:ph type="ftr" sz="quarter" idx="4"/>
          </p:nvPr>
        </p:nvSpPr>
        <p:spPr>
          <a:xfrm>
            <a:off x="76200" y="8685213"/>
            <a:ext cx="4800600" cy="360000"/>
          </a:xfrm>
          <a:prstGeom prst="rect">
            <a:avLst/>
          </a:prstGeom>
        </p:spPr>
        <p:txBody>
          <a:bodyPr vert="horz" lIns="91440" tIns="45720" rIns="91440" bIns="45720" rtlCol="0" anchor="b"/>
          <a:lstStyle>
            <a:lvl1pPr algn="l">
              <a:defRPr sz="1200">
                <a:latin typeface="+mn-lt"/>
                <a:cs typeface="Arial" pitchFamily="34" charset="0"/>
              </a:defRPr>
            </a:lvl1pPr>
          </a:lstStyle>
          <a:p>
            <a:endParaRPr lang="en-AU" dirty="0"/>
          </a:p>
        </p:txBody>
      </p:sp>
      <p:sp>
        <p:nvSpPr>
          <p:cNvPr id="7" name="Slide Number Placeholder 6"/>
          <p:cNvSpPr>
            <a:spLocks noGrp="1"/>
          </p:cNvSpPr>
          <p:nvPr>
            <p:ph type="sldNum" sz="quarter" idx="5"/>
          </p:nvPr>
        </p:nvSpPr>
        <p:spPr>
          <a:xfrm>
            <a:off x="5855969" y="8685213"/>
            <a:ext cx="989013" cy="360000"/>
          </a:xfrm>
          <a:prstGeom prst="rect">
            <a:avLst/>
          </a:prstGeom>
        </p:spPr>
        <p:txBody>
          <a:bodyPr vert="horz" lIns="91440" tIns="45720" rIns="91440" bIns="45720" rtlCol="0" anchor="b"/>
          <a:lstStyle>
            <a:lvl1pPr algn="r">
              <a:defRPr sz="1200">
                <a:latin typeface="+mn-lt"/>
              </a:defRPr>
            </a:lvl1pPr>
          </a:lstStyle>
          <a:p>
            <a:fld id="{D5A593CC-2149-4E6C-BC3C-0044C280ECB2}" type="slidenum">
              <a:rPr lang="en-AU" smtClean="0"/>
              <a:pPr/>
              <a:t>‹#›</a:t>
            </a:fld>
            <a:endParaRPr lang="en-AU"/>
          </a:p>
        </p:txBody>
      </p:sp>
    </p:spTree>
    <p:extLst>
      <p:ext uri="{BB962C8B-B14F-4D97-AF65-F5344CB8AC3E}">
        <p14:creationId xmlns:p14="http://schemas.microsoft.com/office/powerpoint/2010/main" val="3772576877"/>
      </p:ext>
    </p:extLst>
  </p:cSld>
  <p:clrMap bg1="lt1" tx1="dk1" bg2="lt2" tx2="dk2" accent1="accent1" accent2="accent2" accent3="accent3" accent4="accent4" accent5="accent5" accent6="accent6" hlink="hlink" folHlink="folHlink"/>
  <p:notesStyle>
    <a:lvl1pPr marL="0" algn="l" defTabSz="1218895" rtl="0" eaLnBrk="1" latinLnBrk="0" hangingPunct="1">
      <a:defRPr lang="en-US" sz="1600" b="1" kern="1200" dirty="0" smtClean="0">
        <a:solidFill>
          <a:schemeClr val="tx1"/>
        </a:solidFill>
        <a:latin typeface="+mn-lt"/>
        <a:ea typeface="+mn-ea"/>
        <a:cs typeface="Arial" pitchFamily="34" charset="0"/>
      </a:defRPr>
    </a:lvl1pPr>
    <a:lvl2pPr marL="609448" algn="l" defTabSz="1218895" rtl="0" eaLnBrk="1" latinLnBrk="0" hangingPunct="1">
      <a:defRPr lang="en-US" sz="1600" kern="1200" dirty="0" smtClean="0">
        <a:solidFill>
          <a:schemeClr val="tx1"/>
        </a:solidFill>
        <a:latin typeface="Arial" pitchFamily="34" charset="0"/>
        <a:ea typeface="+mn-ea"/>
        <a:cs typeface="Arial" pitchFamily="34" charset="0"/>
      </a:defRPr>
    </a:lvl2pPr>
    <a:lvl3pPr marL="1218895" algn="l" defTabSz="1218895" rtl="0" eaLnBrk="1" latinLnBrk="0" hangingPunct="1">
      <a:defRPr lang="en-US" sz="1600" kern="1200" dirty="0" smtClean="0">
        <a:solidFill>
          <a:schemeClr val="tx1"/>
        </a:solidFill>
        <a:latin typeface="Arial" pitchFamily="34" charset="0"/>
        <a:ea typeface="+mn-ea"/>
        <a:cs typeface="Arial" pitchFamily="34" charset="0"/>
      </a:defRPr>
    </a:lvl3pPr>
    <a:lvl4pPr marL="1828343" algn="l" defTabSz="1218895" rtl="0" eaLnBrk="1" latinLnBrk="0" hangingPunct="1">
      <a:defRPr lang="en-US" sz="1600" kern="1200" dirty="0" smtClean="0">
        <a:solidFill>
          <a:schemeClr val="tx1"/>
        </a:solidFill>
        <a:latin typeface="Arial" pitchFamily="34" charset="0"/>
        <a:ea typeface="+mn-ea"/>
        <a:cs typeface="Arial" pitchFamily="34" charset="0"/>
      </a:defRPr>
    </a:lvl4pPr>
    <a:lvl5pPr marL="2437790" algn="l" defTabSz="1218895" rtl="0" eaLnBrk="1" latinLnBrk="0" hangingPunct="1">
      <a:defRPr lang="en-AU" sz="1600" kern="1200" baseline="0" dirty="0">
        <a:solidFill>
          <a:schemeClr val="tx1"/>
        </a:solidFill>
        <a:latin typeface="Arial" pitchFamily="34" charset="0"/>
        <a:ea typeface="+mn-ea"/>
        <a:cs typeface="Arial" pitchFamily="34" charset="0"/>
      </a:defRPr>
    </a:lvl5pPr>
    <a:lvl6pPr marL="3047238" algn="l" defTabSz="1218895" rtl="0" eaLnBrk="1" latinLnBrk="0" hangingPunct="1">
      <a:defRPr sz="1600" kern="1200">
        <a:solidFill>
          <a:schemeClr val="tx1"/>
        </a:solidFill>
        <a:latin typeface="+mn-lt"/>
        <a:ea typeface="+mn-ea"/>
        <a:cs typeface="+mn-cs"/>
      </a:defRPr>
    </a:lvl6pPr>
    <a:lvl7pPr marL="3656686" algn="l" defTabSz="1218895" rtl="0" eaLnBrk="1" latinLnBrk="0" hangingPunct="1">
      <a:defRPr sz="1600" kern="1200">
        <a:solidFill>
          <a:schemeClr val="tx1"/>
        </a:solidFill>
        <a:latin typeface="+mn-lt"/>
        <a:ea typeface="+mn-ea"/>
        <a:cs typeface="+mn-cs"/>
      </a:defRPr>
    </a:lvl7pPr>
    <a:lvl8pPr marL="4266133" algn="l" defTabSz="1218895" rtl="0" eaLnBrk="1" latinLnBrk="0" hangingPunct="1">
      <a:defRPr sz="1600" kern="1200">
        <a:solidFill>
          <a:schemeClr val="tx1"/>
        </a:solidFill>
        <a:latin typeface="+mn-lt"/>
        <a:ea typeface="+mn-ea"/>
        <a:cs typeface="+mn-cs"/>
      </a:defRPr>
    </a:lvl8pPr>
    <a:lvl9pPr marL="4875581" algn="l" defTabSz="1218895"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D5A593CC-2149-4E6C-BC3C-0044C280ECB2}" type="slidenum">
              <a:rPr lang="en-AU" smtClean="0"/>
              <a:pPr/>
              <a:t>1</a:t>
            </a:fld>
            <a:endParaRPr lang="en-AU"/>
          </a:p>
        </p:txBody>
      </p:sp>
    </p:spTree>
    <p:extLst>
      <p:ext uri="{BB962C8B-B14F-4D97-AF65-F5344CB8AC3E}">
        <p14:creationId xmlns:p14="http://schemas.microsoft.com/office/powerpoint/2010/main" val="264717461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D5A593CC-2149-4E6C-BC3C-0044C280ECB2}" type="slidenum">
              <a:rPr lang="en-AU" smtClean="0"/>
              <a:pPr/>
              <a:t>10</a:t>
            </a:fld>
            <a:endParaRPr lang="en-AU"/>
          </a:p>
        </p:txBody>
      </p:sp>
    </p:spTree>
    <p:extLst>
      <p:ext uri="{BB962C8B-B14F-4D97-AF65-F5344CB8AC3E}">
        <p14:creationId xmlns:p14="http://schemas.microsoft.com/office/powerpoint/2010/main" val="227859721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D5A593CC-2149-4E6C-BC3C-0044C280ECB2}" type="slidenum">
              <a:rPr lang="en-AU" smtClean="0"/>
              <a:pPr/>
              <a:t>11</a:t>
            </a:fld>
            <a:endParaRPr lang="en-AU"/>
          </a:p>
        </p:txBody>
      </p:sp>
    </p:spTree>
    <p:extLst>
      <p:ext uri="{BB962C8B-B14F-4D97-AF65-F5344CB8AC3E}">
        <p14:creationId xmlns:p14="http://schemas.microsoft.com/office/powerpoint/2010/main" val="254035410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D5A593CC-2149-4E6C-BC3C-0044C280ECB2}" type="slidenum">
              <a:rPr lang="en-AU" smtClean="0"/>
              <a:pPr/>
              <a:t>12</a:t>
            </a:fld>
            <a:endParaRPr lang="en-AU"/>
          </a:p>
        </p:txBody>
      </p:sp>
    </p:spTree>
    <p:extLst>
      <p:ext uri="{BB962C8B-B14F-4D97-AF65-F5344CB8AC3E}">
        <p14:creationId xmlns:p14="http://schemas.microsoft.com/office/powerpoint/2010/main" val="206401677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D5A593CC-2149-4E6C-BC3C-0044C280ECB2}" type="slidenum">
              <a:rPr lang="en-AU" smtClean="0"/>
              <a:pPr/>
              <a:t>13</a:t>
            </a:fld>
            <a:endParaRPr lang="en-AU"/>
          </a:p>
        </p:txBody>
      </p:sp>
    </p:spTree>
    <p:extLst>
      <p:ext uri="{BB962C8B-B14F-4D97-AF65-F5344CB8AC3E}">
        <p14:creationId xmlns:p14="http://schemas.microsoft.com/office/powerpoint/2010/main" val="295581606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D5A593CC-2149-4E6C-BC3C-0044C280ECB2}" type="slidenum">
              <a:rPr lang="en-AU" smtClean="0"/>
              <a:pPr/>
              <a:t>14</a:t>
            </a:fld>
            <a:endParaRPr lang="en-AU"/>
          </a:p>
        </p:txBody>
      </p:sp>
    </p:spTree>
    <p:extLst>
      <p:ext uri="{BB962C8B-B14F-4D97-AF65-F5344CB8AC3E}">
        <p14:creationId xmlns:p14="http://schemas.microsoft.com/office/powerpoint/2010/main" val="158284648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D5A593CC-2149-4E6C-BC3C-0044C280ECB2}" type="slidenum">
              <a:rPr lang="en-AU" smtClean="0"/>
              <a:pPr/>
              <a:t>15</a:t>
            </a:fld>
            <a:endParaRPr lang="en-AU"/>
          </a:p>
        </p:txBody>
      </p:sp>
    </p:spTree>
    <p:extLst>
      <p:ext uri="{BB962C8B-B14F-4D97-AF65-F5344CB8AC3E}">
        <p14:creationId xmlns:p14="http://schemas.microsoft.com/office/powerpoint/2010/main" val="188253624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D5A593CC-2149-4E6C-BC3C-0044C280ECB2}" type="slidenum">
              <a:rPr lang="en-AU" smtClean="0"/>
              <a:pPr/>
              <a:t>16</a:t>
            </a:fld>
            <a:endParaRPr lang="en-AU"/>
          </a:p>
        </p:txBody>
      </p:sp>
    </p:spTree>
    <p:extLst>
      <p:ext uri="{BB962C8B-B14F-4D97-AF65-F5344CB8AC3E}">
        <p14:creationId xmlns:p14="http://schemas.microsoft.com/office/powerpoint/2010/main" val="314142605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D5A593CC-2149-4E6C-BC3C-0044C280ECB2}" type="slidenum">
              <a:rPr lang="en-AU" smtClean="0"/>
              <a:pPr/>
              <a:t>17</a:t>
            </a:fld>
            <a:endParaRPr lang="en-AU"/>
          </a:p>
        </p:txBody>
      </p:sp>
    </p:spTree>
    <p:extLst>
      <p:ext uri="{BB962C8B-B14F-4D97-AF65-F5344CB8AC3E}">
        <p14:creationId xmlns:p14="http://schemas.microsoft.com/office/powerpoint/2010/main" val="13639965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D5A593CC-2149-4E6C-BC3C-0044C280ECB2}" type="slidenum">
              <a:rPr lang="en-AU" smtClean="0"/>
              <a:pPr/>
              <a:t>18</a:t>
            </a:fld>
            <a:endParaRPr lang="en-AU"/>
          </a:p>
        </p:txBody>
      </p:sp>
    </p:spTree>
    <p:extLst>
      <p:ext uri="{BB962C8B-B14F-4D97-AF65-F5344CB8AC3E}">
        <p14:creationId xmlns:p14="http://schemas.microsoft.com/office/powerpoint/2010/main" val="218173918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D5A593CC-2149-4E6C-BC3C-0044C280ECB2}" type="slidenum">
              <a:rPr lang="en-AU" smtClean="0"/>
              <a:pPr/>
              <a:t>19</a:t>
            </a:fld>
            <a:endParaRPr lang="en-AU"/>
          </a:p>
        </p:txBody>
      </p:sp>
    </p:spTree>
    <p:extLst>
      <p:ext uri="{BB962C8B-B14F-4D97-AF65-F5344CB8AC3E}">
        <p14:creationId xmlns:p14="http://schemas.microsoft.com/office/powerpoint/2010/main" val="220259832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D5A593CC-2149-4E6C-BC3C-0044C280ECB2}" type="slidenum">
              <a:rPr lang="en-AU" smtClean="0"/>
              <a:pPr/>
              <a:t>2</a:t>
            </a:fld>
            <a:endParaRPr lang="en-AU"/>
          </a:p>
        </p:txBody>
      </p:sp>
    </p:spTree>
    <p:extLst>
      <p:ext uri="{BB962C8B-B14F-4D97-AF65-F5344CB8AC3E}">
        <p14:creationId xmlns:p14="http://schemas.microsoft.com/office/powerpoint/2010/main" val="167843053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D5A593CC-2149-4E6C-BC3C-0044C280ECB2}" type="slidenum">
              <a:rPr lang="en-AU" smtClean="0"/>
              <a:pPr/>
              <a:t>20</a:t>
            </a:fld>
            <a:endParaRPr lang="en-AU"/>
          </a:p>
        </p:txBody>
      </p:sp>
    </p:spTree>
    <p:extLst>
      <p:ext uri="{BB962C8B-B14F-4D97-AF65-F5344CB8AC3E}">
        <p14:creationId xmlns:p14="http://schemas.microsoft.com/office/powerpoint/2010/main" val="301717610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D5A593CC-2149-4E6C-BC3C-0044C280ECB2}" type="slidenum">
              <a:rPr lang="en-AU" smtClean="0"/>
              <a:pPr/>
              <a:t>21</a:t>
            </a:fld>
            <a:endParaRPr lang="en-AU"/>
          </a:p>
        </p:txBody>
      </p:sp>
    </p:spTree>
    <p:extLst>
      <p:ext uri="{BB962C8B-B14F-4D97-AF65-F5344CB8AC3E}">
        <p14:creationId xmlns:p14="http://schemas.microsoft.com/office/powerpoint/2010/main" val="395004393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D5A593CC-2149-4E6C-BC3C-0044C280ECB2}" type="slidenum">
              <a:rPr lang="en-AU" smtClean="0"/>
              <a:pPr/>
              <a:t>22</a:t>
            </a:fld>
            <a:endParaRPr lang="en-AU"/>
          </a:p>
        </p:txBody>
      </p:sp>
    </p:spTree>
    <p:extLst>
      <p:ext uri="{BB962C8B-B14F-4D97-AF65-F5344CB8AC3E}">
        <p14:creationId xmlns:p14="http://schemas.microsoft.com/office/powerpoint/2010/main" val="92796029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1218895" rtl="0" eaLnBrk="1" fontAlgn="auto" latinLnBrk="0" hangingPunct="1">
              <a:lnSpc>
                <a:spcPct val="100000"/>
              </a:lnSpc>
              <a:spcBef>
                <a:spcPts val="0"/>
              </a:spcBef>
              <a:spcAft>
                <a:spcPts val="0"/>
              </a:spcAft>
              <a:buClrTx/>
              <a:buSzTx/>
              <a:buFontTx/>
              <a:buNone/>
              <a:tabLst/>
              <a:defRPr/>
            </a:pPr>
            <a:endParaRPr lang="zh-CN" altLang="en-US" dirty="0"/>
          </a:p>
        </p:txBody>
      </p:sp>
      <p:sp>
        <p:nvSpPr>
          <p:cNvPr id="4" name="灯片编号占位符 3"/>
          <p:cNvSpPr>
            <a:spLocks noGrp="1"/>
          </p:cNvSpPr>
          <p:nvPr>
            <p:ph type="sldNum" sz="quarter" idx="5"/>
          </p:nvPr>
        </p:nvSpPr>
        <p:spPr/>
        <p:txBody>
          <a:bodyPr/>
          <a:lstStyle/>
          <a:p>
            <a:fld id="{D5A593CC-2149-4E6C-BC3C-0044C280ECB2}" type="slidenum">
              <a:rPr lang="en-AU" smtClean="0"/>
              <a:pPr/>
              <a:t>23</a:t>
            </a:fld>
            <a:endParaRPr lang="en-AU"/>
          </a:p>
        </p:txBody>
      </p:sp>
    </p:spTree>
    <p:extLst>
      <p:ext uri="{BB962C8B-B14F-4D97-AF65-F5344CB8AC3E}">
        <p14:creationId xmlns:p14="http://schemas.microsoft.com/office/powerpoint/2010/main" val="322112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1218895" rtl="0" eaLnBrk="1" fontAlgn="auto" latinLnBrk="0" hangingPunct="1">
              <a:lnSpc>
                <a:spcPct val="100000"/>
              </a:lnSpc>
              <a:spcBef>
                <a:spcPts val="0"/>
              </a:spcBef>
              <a:spcAft>
                <a:spcPts val="0"/>
              </a:spcAft>
              <a:buClrTx/>
              <a:buSzTx/>
              <a:buFontTx/>
              <a:buNone/>
              <a:tabLst/>
              <a:defRPr/>
            </a:pPr>
            <a:endParaRPr lang="zh-CN" altLang="en-US" dirty="0"/>
          </a:p>
        </p:txBody>
      </p:sp>
      <p:sp>
        <p:nvSpPr>
          <p:cNvPr id="4" name="灯片编号占位符 3"/>
          <p:cNvSpPr>
            <a:spLocks noGrp="1"/>
          </p:cNvSpPr>
          <p:nvPr>
            <p:ph type="sldNum" sz="quarter" idx="5"/>
          </p:nvPr>
        </p:nvSpPr>
        <p:spPr/>
        <p:txBody>
          <a:bodyPr/>
          <a:lstStyle/>
          <a:p>
            <a:fld id="{D5A593CC-2149-4E6C-BC3C-0044C280ECB2}" type="slidenum">
              <a:rPr lang="en-AU" smtClean="0"/>
              <a:pPr/>
              <a:t>24</a:t>
            </a:fld>
            <a:endParaRPr lang="en-AU"/>
          </a:p>
        </p:txBody>
      </p:sp>
    </p:spTree>
    <p:extLst>
      <p:ext uri="{BB962C8B-B14F-4D97-AF65-F5344CB8AC3E}">
        <p14:creationId xmlns:p14="http://schemas.microsoft.com/office/powerpoint/2010/main" val="185524419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D5A593CC-2149-4E6C-BC3C-0044C280ECB2}" type="slidenum">
              <a:rPr lang="en-AU" smtClean="0"/>
              <a:pPr/>
              <a:t>3</a:t>
            </a:fld>
            <a:endParaRPr lang="en-AU"/>
          </a:p>
        </p:txBody>
      </p:sp>
    </p:spTree>
    <p:extLst>
      <p:ext uri="{BB962C8B-B14F-4D97-AF65-F5344CB8AC3E}">
        <p14:creationId xmlns:p14="http://schemas.microsoft.com/office/powerpoint/2010/main" val="9341121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D5A593CC-2149-4E6C-BC3C-0044C280ECB2}" type="slidenum">
              <a:rPr lang="en-AU" smtClean="0"/>
              <a:pPr/>
              <a:t>4</a:t>
            </a:fld>
            <a:endParaRPr lang="en-AU"/>
          </a:p>
        </p:txBody>
      </p:sp>
    </p:spTree>
    <p:extLst>
      <p:ext uri="{BB962C8B-B14F-4D97-AF65-F5344CB8AC3E}">
        <p14:creationId xmlns:p14="http://schemas.microsoft.com/office/powerpoint/2010/main" val="419026147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D5A593CC-2149-4E6C-BC3C-0044C280ECB2}" type="slidenum">
              <a:rPr lang="en-AU" smtClean="0"/>
              <a:pPr/>
              <a:t>5</a:t>
            </a:fld>
            <a:endParaRPr lang="en-AU"/>
          </a:p>
        </p:txBody>
      </p:sp>
    </p:spTree>
    <p:extLst>
      <p:ext uri="{BB962C8B-B14F-4D97-AF65-F5344CB8AC3E}">
        <p14:creationId xmlns:p14="http://schemas.microsoft.com/office/powerpoint/2010/main" val="275902255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D5A593CC-2149-4E6C-BC3C-0044C280ECB2}" type="slidenum">
              <a:rPr lang="en-AU" smtClean="0"/>
              <a:pPr/>
              <a:t>6</a:t>
            </a:fld>
            <a:endParaRPr lang="en-AU"/>
          </a:p>
        </p:txBody>
      </p:sp>
    </p:spTree>
    <p:extLst>
      <p:ext uri="{BB962C8B-B14F-4D97-AF65-F5344CB8AC3E}">
        <p14:creationId xmlns:p14="http://schemas.microsoft.com/office/powerpoint/2010/main" val="138789157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D5A593CC-2149-4E6C-BC3C-0044C280ECB2}" type="slidenum">
              <a:rPr lang="en-AU" smtClean="0"/>
              <a:pPr/>
              <a:t>7</a:t>
            </a:fld>
            <a:endParaRPr lang="en-AU"/>
          </a:p>
        </p:txBody>
      </p:sp>
    </p:spTree>
    <p:extLst>
      <p:ext uri="{BB962C8B-B14F-4D97-AF65-F5344CB8AC3E}">
        <p14:creationId xmlns:p14="http://schemas.microsoft.com/office/powerpoint/2010/main" val="272914696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5"/>
          </p:nvPr>
        </p:nvSpPr>
        <p:spPr/>
        <p:txBody>
          <a:bodyPr/>
          <a:lstStyle/>
          <a:p>
            <a:fld id="{D5A593CC-2149-4E6C-BC3C-0044C280ECB2}" type="slidenum">
              <a:rPr lang="en-AU" smtClean="0"/>
              <a:pPr/>
              <a:t>8</a:t>
            </a:fld>
            <a:endParaRPr lang="en-AU"/>
          </a:p>
        </p:txBody>
      </p:sp>
    </p:spTree>
    <p:extLst>
      <p:ext uri="{BB962C8B-B14F-4D97-AF65-F5344CB8AC3E}">
        <p14:creationId xmlns:p14="http://schemas.microsoft.com/office/powerpoint/2010/main" val="12393705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5"/>
          </p:nvPr>
        </p:nvSpPr>
        <p:spPr/>
        <p:txBody>
          <a:bodyPr/>
          <a:lstStyle/>
          <a:p>
            <a:fld id="{D5A593CC-2149-4E6C-BC3C-0044C280ECB2}" type="slidenum">
              <a:rPr lang="en-AU" smtClean="0"/>
              <a:pPr/>
              <a:t>9</a:t>
            </a:fld>
            <a:endParaRPr lang="en-AU"/>
          </a:p>
        </p:txBody>
      </p:sp>
    </p:spTree>
    <p:extLst>
      <p:ext uri="{BB962C8B-B14F-4D97-AF65-F5344CB8AC3E}">
        <p14:creationId xmlns:p14="http://schemas.microsoft.com/office/powerpoint/2010/main" val="245059483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8.jp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hyperlink" Target="mailto:copyright-office@unimelb.edu.au" TargetMode="External"/><Relationship Id="rId2" Type="http://schemas.openxmlformats.org/officeDocument/2006/relationships/hyperlink" Target="https://academicintegrity.unimelb.edu.au/" TargetMode="External"/><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1.jp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2.jp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3.jp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4.jp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5.jp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6.jp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7.jp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8.jp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9.jpg"/><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0.jpg"/><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1.jpg"/><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2.jpg"/><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3.jpg"/><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4.jpg"/><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5.jpg"/><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6.jpg"/><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7.jpg"/><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8.jpg"/><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9.jpg"/><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0.jpg"/><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1.jpg"/><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Acknowledgement of Country">
    <p:bg>
      <p:bgPr>
        <a:solidFill>
          <a:schemeClr val="bg2"/>
        </a:solidFill>
        <a:effectLst/>
      </p:bgPr>
    </p:bg>
    <p:spTree>
      <p:nvGrpSpPr>
        <p:cNvPr id="1" name=""/>
        <p:cNvGrpSpPr/>
        <p:nvPr/>
      </p:nvGrpSpPr>
      <p:grpSpPr>
        <a:xfrm>
          <a:off x="0" y="0"/>
          <a:ext cx="0" cy="0"/>
          <a:chOff x="0" y="0"/>
          <a:chExt cx="0" cy="0"/>
        </a:xfrm>
      </p:grpSpPr>
      <p:sp>
        <p:nvSpPr>
          <p:cNvPr id="9" name="TextBox 3">
            <a:extLst>
              <a:ext uri="{FF2B5EF4-FFF2-40B4-BE49-F238E27FC236}">
                <a16:creationId xmlns:a16="http://schemas.microsoft.com/office/drawing/2014/main" id="{CBB971FD-D847-BF4C-933A-802E03ED89A8}"/>
              </a:ext>
            </a:extLst>
          </p:cNvPr>
          <p:cNvSpPr txBox="1"/>
          <p:nvPr userDrawn="1"/>
        </p:nvSpPr>
        <p:spPr>
          <a:xfrm>
            <a:off x="875420" y="1988840"/>
            <a:ext cx="10441160" cy="4401077"/>
          </a:xfrm>
          <a:prstGeom prst="rect">
            <a:avLst/>
          </a:prstGeom>
          <a:solidFill>
            <a:schemeClr val="accent1">
              <a:alpha val="0"/>
            </a:schemeClr>
          </a:solidFill>
        </p:spPr>
        <p:txBody>
          <a:bodyPr wrap="square" rtlCol="0">
            <a:spAutoFit/>
          </a:bodyPr>
          <a:lstStyle>
            <a:defPPr>
              <a:defRPr lang="en-US"/>
            </a:defPPr>
            <a:lvl1pPr marL="0" algn="l" defTabSz="1218895" rtl="0" eaLnBrk="1" latinLnBrk="0" hangingPunct="1">
              <a:defRPr sz="2399" kern="1200">
                <a:solidFill>
                  <a:schemeClr val="tx1"/>
                </a:solidFill>
                <a:latin typeface="+mn-lt"/>
                <a:ea typeface="+mn-ea"/>
                <a:cs typeface="+mn-cs"/>
              </a:defRPr>
            </a:lvl1pPr>
            <a:lvl2pPr marL="609448" algn="l" defTabSz="1218895" rtl="0" eaLnBrk="1" latinLnBrk="0" hangingPunct="1">
              <a:defRPr sz="2399" kern="1200">
                <a:solidFill>
                  <a:schemeClr val="tx1"/>
                </a:solidFill>
                <a:latin typeface="+mn-lt"/>
                <a:ea typeface="+mn-ea"/>
                <a:cs typeface="+mn-cs"/>
              </a:defRPr>
            </a:lvl2pPr>
            <a:lvl3pPr marL="1218895" algn="l" defTabSz="1218895" rtl="0" eaLnBrk="1" latinLnBrk="0" hangingPunct="1">
              <a:defRPr sz="2399" kern="1200">
                <a:solidFill>
                  <a:schemeClr val="tx1"/>
                </a:solidFill>
                <a:latin typeface="+mn-lt"/>
                <a:ea typeface="+mn-ea"/>
                <a:cs typeface="+mn-cs"/>
              </a:defRPr>
            </a:lvl3pPr>
            <a:lvl4pPr marL="1828343" algn="l" defTabSz="1218895" rtl="0" eaLnBrk="1" latinLnBrk="0" hangingPunct="1">
              <a:defRPr sz="2399" kern="1200">
                <a:solidFill>
                  <a:schemeClr val="tx1"/>
                </a:solidFill>
                <a:latin typeface="+mn-lt"/>
                <a:ea typeface="+mn-ea"/>
                <a:cs typeface="+mn-cs"/>
              </a:defRPr>
            </a:lvl4pPr>
            <a:lvl5pPr marL="2437790" algn="l" defTabSz="1218895" rtl="0" eaLnBrk="1" latinLnBrk="0" hangingPunct="1">
              <a:defRPr sz="2399" kern="1200">
                <a:solidFill>
                  <a:schemeClr val="tx1"/>
                </a:solidFill>
                <a:latin typeface="+mn-lt"/>
                <a:ea typeface="+mn-ea"/>
                <a:cs typeface="+mn-cs"/>
              </a:defRPr>
            </a:lvl5pPr>
            <a:lvl6pPr marL="3047238" algn="l" defTabSz="1218895" rtl="0" eaLnBrk="1" latinLnBrk="0" hangingPunct="1">
              <a:defRPr sz="2399" kern="1200">
                <a:solidFill>
                  <a:schemeClr val="tx1"/>
                </a:solidFill>
                <a:latin typeface="+mn-lt"/>
                <a:ea typeface="+mn-ea"/>
                <a:cs typeface="+mn-cs"/>
              </a:defRPr>
            </a:lvl6pPr>
            <a:lvl7pPr marL="3656686" algn="l" defTabSz="1218895" rtl="0" eaLnBrk="1" latinLnBrk="0" hangingPunct="1">
              <a:defRPr sz="2399" kern="1200">
                <a:solidFill>
                  <a:schemeClr val="tx1"/>
                </a:solidFill>
                <a:latin typeface="+mn-lt"/>
                <a:ea typeface="+mn-ea"/>
                <a:cs typeface="+mn-cs"/>
              </a:defRPr>
            </a:lvl7pPr>
            <a:lvl8pPr marL="4266133" algn="l" defTabSz="1218895" rtl="0" eaLnBrk="1" latinLnBrk="0" hangingPunct="1">
              <a:defRPr sz="2399" kern="1200">
                <a:solidFill>
                  <a:schemeClr val="tx1"/>
                </a:solidFill>
                <a:latin typeface="+mn-lt"/>
                <a:ea typeface="+mn-ea"/>
                <a:cs typeface="+mn-cs"/>
              </a:defRPr>
            </a:lvl8pPr>
            <a:lvl9pPr marL="4875581" algn="l" defTabSz="1218895" rtl="0" eaLnBrk="1" latinLnBrk="0" hangingPunct="1">
              <a:defRPr sz="2399" kern="1200">
                <a:solidFill>
                  <a:schemeClr val="tx1"/>
                </a:solidFill>
                <a:latin typeface="+mn-lt"/>
                <a:ea typeface="+mn-ea"/>
                <a:cs typeface="+mn-cs"/>
              </a:defRPr>
            </a:lvl9pPr>
          </a:lstStyle>
          <a:p>
            <a:pPr algn="l" fontAlgn="base"/>
            <a:endParaRPr lang="en-AU" sz="1600" b="0" i="0" dirty="0">
              <a:solidFill>
                <a:schemeClr val="bg1"/>
              </a:solidFill>
              <a:effectLst/>
              <a:latin typeface="wfont_e6da5f_fdabe17d0a4c4532abc746b45ee50175"/>
            </a:endParaRPr>
          </a:p>
          <a:p>
            <a:pPr algn="l" fontAlgn="base"/>
            <a:r>
              <a:rPr lang="en-AU" sz="1600" b="0" i="0" dirty="0">
                <a:solidFill>
                  <a:schemeClr val="bg1"/>
                </a:solidFill>
                <a:effectLst/>
              </a:rPr>
              <a:t>The University of Melbourne acknowledges the Traditional Owners of the unceded land on which we work, learn and live: the Wurundjeri </a:t>
            </a:r>
            <a:r>
              <a:rPr lang="en-AU" sz="1600" b="0" i="0" dirty="0" err="1">
                <a:solidFill>
                  <a:schemeClr val="bg1"/>
                </a:solidFill>
                <a:effectLst/>
              </a:rPr>
              <a:t>Woi</a:t>
            </a:r>
            <a:r>
              <a:rPr lang="en-AU" sz="1600" b="0" i="0" dirty="0">
                <a:solidFill>
                  <a:schemeClr val="bg1"/>
                </a:solidFill>
                <a:effectLst/>
              </a:rPr>
              <a:t>-wurrung and Bunurong peoples (Burnley, </a:t>
            </a:r>
            <a:r>
              <a:rPr lang="en-AU" sz="1600" b="0" i="0" dirty="0" err="1">
                <a:solidFill>
                  <a:schemeClr val="bg1"/>
                </a:solidFill>
                <a:effectLst/>
              </a:rPr>
              <a:t>Fishermans</a:t>
            </a:r>
            <a:r>
              <a:rPr lang="en-AU" sz="1600" b="0" i="0" dirty="0">
                <a:solidFill>
                  <a:schemeClr val="bg1"/>
                </a:solidFill>
                <a:effectLst/>
              </a:rPr>
              <a:t> Bend, Parkville, Southbank and Werribee campuses), the Yorta </a:t>
            </a:r>
            <a:r>
              <a:rPr lang="en-AU" sz="1600" b="0" i="0" dirty="0" err="1">
                <a:solidFill>
                  <a:schemeClr val="bg1"/>
                </a:solidFill>
                <a:effectLst/>
              </a:rPr>
              <a:t>Yorta</a:t>
            </a:r>
            <a:r>
              <a:rPr lang="en-AU" sz="1600" b="0" i="0" dirty="0">
                <a:solidFill>
                  <a:schemeClr val="bg1"/>
                </a:solidFill>
                <a:effectLst/>
              </a:rPr>
              <a:t> Nation (Dookie and Shepparton campuses), and the Dja </a:t>
            </a:r>
            <a:r>
              <a:rPr lang="en-AU" sz="1600" b="0" i="0" dirty="0" err="1">
                <a:solidFill>
                  <a:schemeClr val="bg1"/>
                </a:solidFill>
                <a:effectLst/>
              </a:rPr>
              <a:t>Dja</a:t>
            </a:r>
            <a:r>
              <a:rPr lang="en-AU" sz="1600" b="0" i="0" dirty="0">
                <a:solidFill>
                  <a:schemeClr val="bg1"/>
                </a:solidFill>
                <a:effectLst/>
              </a:rPr>
              <a:t> Wurrung people (Creswick campus).</a:t>
            </a:r>
          </a:p>
          <a:p>
            <a:pPr algn="l" fontAlgn="base"/>
            <a:r>
              <a:rPr lang="en-AU" sz="1600" b="0" i="0" dirty="0">
                <a:solidFill>
                  <a:schemeClr val="bg1"/>
                </a:solidFill>
                <a:effectLst/>
              </a:rPr>
              <a:t> </a:t>
            </a:r>
          </a:p>
          <a:p>
            <a:pPr algn="l" fontAlgn="base"/>
            <a:r>
              <a:rPr lang="en-AU" sz="1600" b="0" i="0" dirty="0">
                <a:solidFill>
                  <a:schemeClr val="bg1"/>
                </a:solidFill>
                <a:effectLst/>
              </a:rPr>
              <a:t>The University also acknowledges and is grateful to the Traditional Owners, Elders and Knowledge Holders of all Indigenous nations and clans who have been instrumental in our reconciliation journey.</a:t>
            </a:r>
          </a:p>
          <a:p>
            <a:pPr algn="l" fontAlgn="base"/>
            <a:r>
              <a:rPr lang="en-AU" sz="1600" b="0" i="0" dirty="0">
                <a:solidFill>
                  <a:schemeClr val="bg1"/>
                </a:solidFill>
                <a:effectLst/>
              </a:rPr>
              <a:t> </a:t>
            </a:r>
          </a:p>
          <a:p>
            <a:pPr algn="l" fontAlgn="base"/>
            <a:r>
              <a:rPr lang="en-AU" sz="1600" b="0" i="0" dirty="0">
                <a:solidFill>
                  <a:schemeClr val="bg1"/>
                </a:solidFill>
                <a:effectLst/>
              </a:rPr>
              <a:t>We recognise the unique place held by Aboriginal and Torres Strait Islander peoples as the original owners and custodians of the lands and waterways across the Australian continent, with histories of continuous connection dating back more than 60,000 years. We also acknowledge their enduring cultural practices of caring for Country.</a:t>
            </a:r>
          </a:p>
          <a:p>
            <a:pPr algn="l" fontAlgn="base"/>
            <a:r>
              <a:rPr lang="en-AU" sz="1600" b="0" i="0" dirty="0">
                <a:solidFill>
                  <a:schemeClr val="bg1"/>
                </a:solidFill>
                <a:effectLst/>
              </a:rPr>
              <a:t> </a:t>
            </a:r>
          </a:p>
          <a:p>
            <a:pPr algn="l" fontAlgn="base"/>
            <a:r>
              <a:rPr lang="en-AU" sz="1600" b="0" i="0" dirty="0">
                <a:solidFill>
                  <a:schemeClr val="bg1"/>
                </a:solidFill>
                <a:effectLst/>
              </a:rPr>
              <a:t>We pay respect to Elders past, present and future, and acknowledge the importance of Indigenous knowledge in the Academy. As a community of researchers, teachers, professional staff and students we are privileged to work and learn every day with Indigenous colleagues and partners.</a:t>
            </a:r>
          </a:p>
          <a:p>
            <a:endParaRPr lang="en-AU" dirty="0"/>
          </a:p>
        </p:txBody>
      </p:sp>
      <p:pic>
        <p:nvPicPr>
          <p:cNvPr id="5" name="Picture 4" descr="A tree in a park&#10;&#10;Description automatically generated">
            <a:extLst>
              <a:ext uri="{FF2B5EF4-FFF2-40B4-BE49-F238E27FC236}">
                <a16:creationId xmlns:a16="http://schemas.microsoft.com/office/drawing/2014/main" id="{22B7B5EB-409D-C364-0E66-735E92752C91}"/>
              </a:ext>
            </a:extLst>
          </p:cNvPr>
          <p:cNvPicPr>
            <a:picLocks noChangeAspect="1"/>
          </p:cNvPicPr>
          <p:nvPr userDrawn="1"/>
        </p:nvPicPr>
        <p:blipFill rotWithShape="1">
          <a:blip r:embed="rId2">
            <a:alphaModFix amt="17000"/>
            <a:extLst>
              <a:ext uri="{28A0092B-C50C-407E-A947-70E740481C1C}">
                <a14:useLocalDpi xmlns:a14="http://schemas.microsoft.com/office/drawing/2010/main"/>
              </a:ext>
            </a:extLst>
          </a:blip>
          <a:srcRect/>
          <a:stretch/>
        </p:blipFill>
        <p:spPr>
          <a:xfrm>
            <a:off x="-3529" y="5829"/>
            <a:ext cx="12199058" cy="6852171"/>
          </a:xfrm>
          <a:prstGeom prst="rect">
            <a:avLst/>
          </a:prstGeom>
        </p:spPr>
      </p:pic>
      <p:pic>
        <p:nvPicPr>
          <p:cNvPr id="6" name="Picture Placeholder 10" descr="Logo&#10;&#10;Description automatically generated">
            <a:extLst>
              <a:ext uri="{FF2B5EF4-FFF2-40B4-BE49-F238E27FC236}">
                <a16:creationId xmlns:a16="http://schemas.microsoft.com/office/drawing/2014/main" id="{72FB4B94-D733-663C-1E58-FF1318E71F5A}"/>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l="65" r="65"/>
          <a:stretch/>
        </p:blipFill>
        <p:spPr>
          <a:xfrm>
            <a:off x="10635412" y="342000"/>
            <a:ext cx="1222350" cy="1223793"/>
          </a:xfrm>
          <a:prstGeom prst="rect">
            <a:avLst/>
          </a:prstGeom>
        </p:spPr>
      </p:pic>
    </p:spTree>
    <p:extLst>
      <p:ext uri="{BB962C8B-B14F-4D97-AF65-F5344CB8AC3E}">
        <p14:creationId xmlns:p14="http://schemas.microsoft.com/office/powerpoint/2010/main" val="223907057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Divider_with image5_style1">
    <p:spTree>
      <p:nvGrpSpPr>
        <p:cNvPr id="1" name=""/>
        <p:cNvGrpSpPr/>
        <p:nvPr/>
      </p:nvGrpSpPr>
      <p:grpSpPr>
        <a:xfrm>
          <a:off x="0" y="0"/>
          <a:ext cx="0" cy="0"/>
          <a:chOff x="0" y="0"/>
          <a:chExt cx="0" cy="0"/>
        </a:xfrm>
      </p:grpSpPr>
      <p:pic>
        <p:nvPicPr>
          <p:cNvPr id="3" name="Picture 2" descr="A large auditorium with blue lights&#10;&#10;Description automatically generated">
            <a:extLst>
              <a:ext uri="{FF2B5EF4-FFF2-40B4-BE49-F238E27FC236}">
                <a16:creationId xmlns:a16="http://schemas.microsoft.com/office/drawing/2014/main" id="{E4A9FC45-DD09-38AB-3B34-9EF99267BFC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45599" y="341999"/>
            <a:ext cx="8516916" cy="6120000"/>
          </a:xfrm>
          <a:prstGeom prst="rect">
            <a:avLst/>
          </a:prstGeom>
        </p:spPr>
      </p:pic>
      <p:sp>
        <p:nvSpPr>
          <p:cNvPr id="8" name="Picture Placeholder 7">
            <a:extLst>
              <a:ext uri="{FF2B5EF4-FFF2-40B4-BE49-F238E27FC236}">
                <a16:creationId xmlns:a16="http://schemas.microsoft.com/office/drawing/2014/main" id="{3DB6CE05-8B75-3CF7-8BC7-87753BDD5131}"/>
              </a:ext>
            </a:extLst>
          </p:cNvPr>
          <p:cNvSpPr>
            <a:spLocks noGrp="1"/>
          </p:cNvSpPr>
          <p:nvPr>
            <p:ph type="pic" sz="quarter" idx="11" hasCustomPrompt="1"/>
          </p:nvPr>
        </p:nvSpPr>
        <p:spPr>
          <a:xfrm>
            <a:off x="345600" y="342000"/>
            <a:ext cx="7844400" cy="6118504"/>
          </a:xfrm>
        </p:spPr>
        <p:txBody>
          <a:bodyPr anchor="ctr" anchorCtr="0"/>
          <a:lstStyle>
            <a:lvl1pPr algn="ctr">
              <a:defRPr>
                <a:solidFill>
                  <a:srgbClr val="C00000"/>
                </a:solidFill>
              </a:defRPr>
            </a:lvl1pPr>
          </a:lstStyle>
          <a:p>
            <a:r>
              <a:rPr lang="en-AU"/>
              <a:t>Click here to insert Image</a:t>
            </a:r>
          </a:p>
        </p:txBody>
      </p:sp>
      <p:sp>
        <p:nvSpPr>
          <p:cNvPr id="4" name="Rectangle 3">
            <a:extLst>
              <a:ext uri="{FF2B5EF4-FFF2-40B4-BE49-F238E27FC236}">
                <a16:creationId xmlns:a16="http://schemas.microsoft.com/office/drawing/2014/main" id="{D3569B04-81DF-2285-6290-6A1B9AE81DFD}"/>
              </a:ext>
            </a:extLst>
          </p:cNvPr>
          <p:cNvSpPr/>
          <p:nvPr userDrawn="1"/>
        </p:nvSpPr>
        <p:spPr>
          <a:xfrm>
            <a:off x="8189904" y="342000"/>
            <a:ext cx="3666846" cy="611850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AU">
              <a:solidFill>
                <a:schemeClr val="tx1"/>
              </a:solidFill>
            </a:endParaRPr>
          </a:p>
        </p:txBody>
      </p:sp>
      <p:sp>
        <p:nvSpPr>
          <p:cNvPr id="6" name="Text Placeholder 5">
            <a:extLst>
              <a:ext uri="{FF2B5EF4-FFF2-40B4-BE49-F238E27FC236}">
                <a16:creationId xmlns:a16="http://schemas.microsoft.com/office/drawing/2014/main" id="{7851623C-3CAA-6B21-12BC-B4C629FFFAE3}"/>
              </a:ext>
            </a:extLst>
          </p:cNvPr>
          <p:cNvSpPr>
            <a:spLocks noGrp="1"/>
          </p:cNvSpPr>
          <p:nvPr>
            <p:ph type="body" sz="quarter" idx="10"/>
          </p:nvPr>
        </p:nvSpPr>
        <p:spPr>
          <a:xfrm>
            <a:off x="8190000" y="342000"/>
            <a:ext cx="2436888" cy="2449524"/>
          </a:xfrm>
          <a:noFill/>
        </p:spPr>
        <p:txBody>
          <a:bodyPr lIns="144000" tIns="144000" rIns="144000" bIns="144000"/>
          <a:lstStyle>
            <a:lvl1pPr>
              <a:lnSpc>
                <a:spcPts val="2600"/>
              </a:lnSpc>
              <a:spcAft>
                <a:spcPts val="600"/>
              </a:spcAft>
              <a:defRPr sz="2400">
                <a:solidFill>
                  <a:schemeClr val="bg1"/>
                </a:solidFill>
              </a:defRPr>
            </a:lvl1pPr>
            <a:lvl2pPr marL="0" indent="0">
              <a:lnSpc>
                <a:spcPts val="1800"/>
              </a:lnSpc>
              <a:spcAft>
                <a:spcPts val="600"/>
              </a:spcAft>
              <a:buNone/>
              <a:defRPr sz="1600">
                <a:solidFill>
                  <a:schemeClr val="bg1"/>
                </a:solidFill>
              </a:defRPr>
            </a:lvl2pPr>
            <a:lvl3pPr marL="0" indent="0">
              <a:lnSpc>
                <a:spcPts val="1400"/>
              </a:lnSpc>
              <a:spcAft>
                <a:spcPts val="600"/>
              </a:spcAft>
              <a:buNone/>
              <a:defRPr sz="1200">
                <a:solidFill>
                  <a:schemeClr val="bg1"/>
                </a:solidFill>
              </a:defRPr>
            </a:lvl3pPr>
            <a:lvl4pPr marL="0" indent="0">
              <a:lnSpc>
                <a:spcPts val="1400"/>
              </a:lnSpc>
              <a:spcAft>
                <a:spcPts val="600"/>
              </a:spcAft>
              <a:buNone/>
              <a:defRPr sz="1200">
                <a:solidFill>
                  <a:schemeClr val="bg1"/>
                </a:solidFill>
              </a:defRPr>
            </a:lvl4pPr>
            <a:lvl5pPr marL="0" indent="0">
              <a:lnSpc>
                <a:spcPts val="1400"/>
              </a:lnSpc>
              <a:spcAft>
                <a:spcPts val="600"/>
              </a:spcAft>
              <a:buNone/>
              <a:defRPr sz="1200">
                <a:solidFill>
                  <a:schemeClr val="bg1"/>
                </a:solidFill>
              </a:defRPr>
            </a:lvl5pPr>
            <a:lvl6pPr marL="0" indent="0">
              <a:lnSpc>
                <a:spcPts val="1400"/>
              </a:lnSpc>
              <a:spcAft>
                <a:spcPts val="600"/>
              </a:spcAft>
              <a:buNone/>
              <a:defRPr sz="1200">
                <a:solidFill>
                  <a:schemeClr val="bg1"/>
                </a:solidFill>
              </a:defRPr>
            </a:lvl6pPr>
            <a:lvl7pPr marL="0" indent="0">
              <a:lnSpc>
                <a:spcPts val="1400"/>
              </a:lnSpc>
              <a:spcAft>
                <a:spcPts val="600"/>
              </a:spcAft>
              <a:buNone/>
              <a:defRPr sz="1200">
                <a:solidFill>
                  <a:schemeClr val="bg1"/>
                </a:solidFill>
              </a:defRPr>
            </a:lvl7pPr>
            <a:lvl8pPr marL="0" indent="0">
              <a:lnSpc>
                <a:spcPts val="1400"/>
              </a:lnSpc>
              <a:spcAft>
                <a:spcPts val="600"/>
              </a:spcAft>
              <a:buNone/>
              <a:defRPr sz="1200">
                <a:solidFill>
                  <a:schemeClr val="bg1"/>
                </a:solidFill>
              </a:defRPr>
            </a:lvl8pPr>
            <a:lvl9pPr marL="0" indent="0">
              <a:lnSpc>
                <a:spcPts val="1400"/>
              </a:lnSpc>
              <a:spcAft>
                <a:spcPts val="600"/>
              </a:spcAft>
              <a:buNone/>
              <a:defRPr sz="1200">
                <a:solidFill>
                  <a:schemeClr val="bg1"/>
                </a:solidFill>
              </a:defRPr>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AU" dirty="0"/>
          </a:p>
        </p:txBody>
      </p:sp>
      <p:pic>
        <p:nvPicPr>
          <p:cNvPr id="10" name="Picture Placeholder 10" descr="Logo&#10;&#10;Description automatically generated">
            <a:extLst>
              <a:ext uri="{FF2B5EF4-FFF2-40B4-BE49-F238E27FC236}">
                <a16:creationId xmlns:a16="http://schemas.microsoft.com/office/drawing/2014/main" id="{560B8F70-2D74-855E-E3DD-E1442F6A7DAB}"/>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l="65" r="65"/>
          <a:stretch/>
        </p:blipFill>
        <p:spPr>
          <a:xfrm>
            <a:off x="10634400" y="342000"/>
            <a:ext cx="1222350" cy="1223793"/>
          </a:xfrm>
          <a:prstGeom prst="rect">
            <a:avLst/>
          </a:prstGeom>
        </p:spPr>
      </p:pic>
      <p:sp>
        <p:nvSpPr>
          <p:cNvPr id="14" name="Text Placeholder 11">
            <a:extLst>
              <a:ext uri="{FF2B5EF4-FFF2-40B4-BE49-F238E27FC236}">
                <a16:creationId xmlns:a16="http://schemas.microsoft.com/office/drawing/2014/main" id="{2C42A733-BC01-7351-0C78-CD744DE94C58}"/>
              </a:ext>
            </a:extLst>
          </p:cNvPr>
          <p:cNvSpPr>
            <a:spLocks noGrp="1"/>
          </p:cNvSpPr>
          <p:nvPr>
            <p:ph type="body" sz="quarter" idx="13" hasCustomPrompt="1"/>
          </p:nvPr>
        </p:nvSpPr>
        <p:spPr>
          <a:xfrm>
            <a:off x="10641504" y="1567524"/>
            <a:ext cx="1215246" cy="1224000"/>
          </a:xfrm>
          <a:solidFill>
            <a:srgbClr val="C8C8C8"/>
          </a:solidFill>
        </p:spPr>
        <p:txBody>
          <a:bodyPr lIns="180000" tIns="144000" rIns="144000" bIns="144000"/>
          <a:lstStyle>
            <a:lvl1pPr marL="0">
              <a:lnSpc>
                <a:spcPts val="1400"/>
              </a:lnSpc>
              <a:spcAft>
                <a:spcPts val="0"/>
              </a:spcAft>
              <a:buFontTx/>
              <a:buNone/>
              <a:defRPr sz="1200" b="1"/>
            </a:lvl1pPr>
            <a:lvl2pPr marL="0">
              <a:lnSpc>
                <a:spcPts val="1400"/>
              </a:lnSpc>
              <a:spcAft>
                <a:spcPts val="0"/>
              </a:spcAft>
              <a:buFontTx/>
              <a:buNone/>
              <a:defRPr sz="1200" b="1"/>
            </a:lvl2pPr>
            <a:lvl3pPr marL="0" indent="0">
              <a:lnSpc>
                <a:spcPts val="1400"/>
              </a:lnSpc>
              <a:spcAft>
                <a:spcPts val="0"/>
              </a:spcAft>
              <a:buFontTx/>
              <a:buNone/>
              <a:defRPr sz="1200" b="1"/>
            </a:lvl3pPr>
            <a:lvl4pPr marL="0" indent="0">
              <a:lnSpc>
                <a:spcPts val="1400"/>
              </a:lnSpc>
              <a:spcAft>
                <a:spcPts val="0"/>
              </a:spcAft>
              <a:buFontTx/>
              <a:buNone/>
              <a:defRPr sz="1200" b="1"/>
            </a:lvl4pPr>
            <a:lvl5pPr marL="0" indent="0">
              <a:lnSpc>
                <a:spcPts val="1400"/>
              </a:lnSpc>
              <a:spcAft>
                <a:spcPts val="0"/>
              </a:spcAft>
              <a:buFontTx/>
              <a:buNone/>
              <a:defRPr sz="1200" b="1"/>
            </a:lvl5pPr>
            <a:lvl6pPr marL="0" indent="0">
              <a:lnSpc>
                <a:spcPts val="1400"/>
              </a:lnSpc>
              <a:spcAft>
                <a:spcPts val="0"/>
              </a:spcAft>
              <a:buFontTx/>
              <a:buNone/>
              <a:defRPr sz="1200" b="1"/>
            </a:lvl6pPr>
            <a:lvl7pPr marL="0" indent="0">
              <a:lnSpc>
                <a:spcPts val="1400"/>
              </a:lnSpc>
              <a:spcAft>
                <a:spcPts val="0"/>
              </a:spcAft>
              <a:buFontTx/>
              <a:buNone/>
              <a:defRPr sz="1200" b="1"/>
            </a:lvl7pPr>
            <a:lvl8pPr marL="0" indent="0">
              <a:lnSpc>
                <a:spcPts val="1400"/>
              </a:lnSpc>
              <a:spcAft>
                <a:spcPts val="0"/>
              </a:spcAft>
              <a:buFontTx/>
              <a:buNone/>
              <a:defRPr sz="1200" b="1"/>
            </a:lvl8pPr>
            <a:lvl9pPr marL="0" indent="0">
              <a:lnSpc>
                <a:spcPts val="1400"/>
              </a:lnSpc>
              <a:spcAft>
                <a:spcPts val="0"/>
              </a:spcAft>
              <a:buFontTx/>
              <a:buNone/>
              <a:defRPr sz="1200" b="1"/>
            </a:lvl9pPr>
          </a:lstStyle>
          <a:p>
            <a:pPr lvl="0"/>
            <a:r>
              <a:rPr lang="en-US" dirty="0"/>
              <a:t>[Insert Identifier]</a:t>
            </a:r>
          </a:p>
        </p:txBody>
      </p:sp>
    </p:spTree>
    <p:extLst>
      <p:ext uri="{BB962C8B-B14F-4D97-AF65-F5344CB8AC3E}">
        <p14:creationId xmlns:p14="http://schemas.microsoft.com/office/powerpoint/2010/main" val="3212385525"/>
      </p:ext>
    </p:extLst>
  </p:cSld>
  <p:clrMapOvr>
    <a:masterClrMapping/>
  </p:clrMapOvr>
  <p:extLst>
    <p:ext uri="{DCECCB84-F9BA-43D5-87BE-67443E8EF086}">
      <p15:sldGuideLst xmlns:p15="http://schemas.microsoft.com/office/powerpoint/2012/main">
        <p15:guide id="1" orient="horz" pos="204">
          <p15:clr>
            <a:srgbClr val="FBAE40"/>
          </p15:clr>
        </p15:guide>
        <p15:guide id="2" pos="21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_Dark Mode">
    <p:bg>
      <p:bgPr>
        <a:solidFill>
          <a:schemeClr val="bg2"/>
        </a:solidFill>
        <a:effectLst/>
      </p:bgPr>
    </p:bg>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BE55D817-EAAB-D963-230E-E123900CB196}"/>
              </a:ext>
            </a:extLst>
          </p:cNvPr>
          <p:cNvSpPr>
            <a:spLocks noGrp="1"/>
          </p:cNvSpPr>
          <p:nvPr>
            <p:ph type="ftr" sz="quarter" idx="13"/>
          </p:nvPr>
        </p:nvSpPr>
        <p:spPr/>
        <p:txBody>
          <a:bodyPr/>
          <a:lstStyle>
            <a:lvl1pPr>
              <a:defRPr>
                <a:solidFill>
                  <a:schemeClr val="bg1"/>
                </a:solidFill>
              </a:defRPr>
            </a:lvl1pPr>
          </a:lstStyle>
          <a:p>
            <a:r>
              <a:rPr lang="en-AU"/>
              <a:t>[Insert Identifier] | [Insert Report Title]</a:t>
            </a:r>
            <a:endParaRPr lang="en-AU" dirty="0"/>
          </a:p>
        </p:txBody>
      </p:sp>
      <p:sp>
        <p:nvSpPr>
          <p:cNvPr id="7" name="Content Placeholder 6">
            <a:extLst>
              <a:ext uri="{FF2B5EF4-FFF2-40B4-BE49-F238E27FC236}">
                <a16:creationId xmlns:a16="http://schemas.microsoft.com/office/drawing/2014/main" id="{64913891-1190-2E76-69B0-5105883EC19B}"/>
              </a:ext>
            </a:extLst>
          </p:cNvPr>
          <p:cNvSpPr>
            <a:spLocks noGrp="1"/>
          </p:cNvSpPr>
          <p:nvPr>
            <p:ph sz="quarter" idx="14"/>
          </p:nvPr>
        </p:nvSpPr>
        <p:spPr>
          <a:xfrm>
            <a:off x="345601" y="1870255"/>
            <a:ext cx="11500798" cy="4273200"/>
          </a:xfrm>
        </p:spPr>
        <p:txBody>
          <a:bodyPr/>
          <a:lstStyle>
            <a:lvl1pPr>
              <a:defRPr>
                <a:solidFill>
                  <a:schemeClr val="bg1"/>
                </a:solidFill>
              </a:defRPr>
            </a:lvl1pPr>
            <a:lvl2pPr>
              <a:defRPr>
                <a:solidFill>
                  <a:schemeClr val="bg1"/>
                </a:solidFill>
              </a:defRPr>
            </a:lvl2pPr>
            <a:lvl3pP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vl6pPr>
              <a:buClr>
                <a:schemeClr val="bg1"/>
              </a:buClr>
              <a:defRPr>
                <a:solidFill>
                  <a:schemeClr val="bg1"/>
                </a:solidFill>
              </a:defRPr>
            </a:lvl6pPr>
            <a:lvl7pPr>
              <a:buClr>
                <a:schemeClr val="bg1"/>
              </a:buClr>
              <a:defRPr>
                <a:solidFill>
                  <a:schemeClr val="bg1"/>
                </a:solidFill>
              </a:defRPr>
            </a:lvl7pPr>
            <a:lvl8pPr>
              <a:buClr>
                <a:schemeClr val="bg1"/>
              </a:buClr>
              <a:defRPr>
                <a:solidFill>
                  <a:schemeClr val="bg1"/>
                </a:solidFill>
              </a:defRPr>
            </a:lvl8pPr>
            <a:lvl9pPr>
              <a:buClr>
                <a:schemeClr val="bg1"/>
              </a:buClr>
              <a:defRPr>
                <a:solidFill>
                  <a:schemeClr val="bg1"/>
                </a:solidFill>
              </a:defRPr>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AU" dirty="0"/>
          </a:p>
        </p:txBody>
      </p:sp>
      <p:sp>
        <p:nvSpPr>
          <p:cNvPr id="8" name="Slide Number Placeholder 7">
            <a:extLst>
              <a:ext uri="{FF2B5EF4-FFF2-40B4-BE49-F238E27FC236}">
                <a16:creationId xmlns:a16="http://schemas.microsoft.com/office/drawing/2014/main" id="{1DB4505B-36A2-2169-8A08-C541C654FC99}"/>
              </a:ext>
            </a:extLst>
          </p:cNvPr>
          <p:cNvSpPr>
            <a:spLocks noGrp="1"/>
          </p:cNvSpPr>
          <p:nvPr>
            <p:ph type="sldNum" sz="quarter" idx="15"/>
          </p:nvPr>
        </p:nvSpPr>
        <p:spPr/>
        <p:txBody>
          <a:bodyPr/>
          <a:lstStyle>
            <a:lvl1pPr>
              <a:defRPr>
                <a:solidFill>
                  <a:schemeClr val="bg1"/>
                </a:solidFill>
              </a:defRPr>
            </a:lvl1pPr>
          </a:lstStyle>
          <a:p>
            <a:r>
              <a:rPr lang="en-AU"/>
              <a:t>Page [</a:t>
            </a:r>
            <a:fld id="{29D5CE74-914C-4689-99FC-1AEF49CE2B47}" type="slidenum">
              <a:rPr smtClean="0"/>
              <a:pPr/>
              <a:t>‹#›</a:t>
            </a:fld>
            <a:r>
              <a:t>]</a:t>
            </a:r>
            <a:endParaRPr dirty="0"/>
          </a:p>
        </p:txBody>
      </p:sp>
      <p:sp>
        <p:nvSpPr>
          <p:cNvPr id="3" name="Title 2">
            <a:extLst>
              <a:ext uri="{FF2B5EF4-FFF2-40B4-BE49-F238E27FC236}">
                <a16:creationId xmlns:a16="http://schemas.microsoft.com/office/drawing/2014/main" id="{ED6AFA0F-621D-D875-0C28-2D5D4B7B7357}"/>
              </a:ext>
            </a:extLst>
          </p:cNvPr>
          <p:cNvSpPr>
            <a:spLocks noGrp="1"/>
          </p:cNvSpPr>
          <p:nvPr>
            <p:ph type="title"/>
          </p:nvPr>
        </p:nvSpPr>
        <p:spPr/>
        <p:txBody>
          <a:bodyPr/>
          <a:lstStyle>
            <a:lvl1pPr>
              <a:defRPr>
                <a:solidFill>
                  <a:schemeClr val="bg1"/>
                </a:solidFill>
              </a:defRPr>
            </a:lvl1pPr>
          </a:lstStyle>
          <a:p>
            <a:r>
              <a:rPr lang="zh-CN" altLang="en-US"/>
              <a:t>单击此处编辑母版标题样式</a:t>
            </a:r>
            <a:endParaRPr lang="en-AU"/>
          </a:p>
        </p:txBody>
      </p:sp>
    </p:spTree>
    <p:extLst>
      <p:ext uri="{BB962C8B-B14F-4D97-AF65-F5344CB8AC3E}">
        <p14:creationId xmlns:p14="http://schemas.microsoft.com/office/powerpoint/2010/main" val="139245736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Video and Presenter">
    <p:bg>
      <p:bgPr>
        <a:solidFill>
          <a:schemeClr val="bg1"/>
        </a:solidFill>
        <a:effectLst/>
      </p:bgPr>
    </p:bg>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BE55D817-EAAB-D963-230E-E123900CB196}"/>
              </a:ext>
            </a:extLst>
          </p:cNvPr>
          <p:cNvSpPr>
            <a:spLocks noGrp="1"/>
          </p:cNvSpPr>
          <p:nvPr>
            <p:ph type="ftr" sz="quarter" idx="13"/>
          </p:nvPr>
        </p:nvSpPr>
        <p:spPr>
          <a:xfrm>
            <a:off x="345600" y="6437192"/>
            <a:ext cx="4114800" cy="216000"/>
          </a:xfrm>
        </p:spPr>
        <p:txBody>
          <a:bodyPr/>
          <a:lstStyle>
            <a:lvl1pPr>
              <a:defRPr>
                <a:solidFill>
                  <a:schemeClr val="bg2"/>
                </a:solidFill>
              </a:defRPr>
            </a:lvl1pPr>
          </a:lstStyle>
          <a:p>
            <a:r>
              <a:rPr lang="en-AU" dirty="0"/>
              <a:t>[Insert Identifier] | [Insert Report Title]</a:t>
            </a:r>
          </a:p>
        </p:txBody>
      </p:sp>
      <p:sp>
        <p:nvSpPr>
          <p:cNvPr id="7" name="Content Placeholder 6">
            <a:extLst>
              <a:ext uri="{FF2B5EF4-FFF2-40B4-BE49-F238E27FC236}">
                <a16:creationId xmlns:a16="http://schemas.microsoft.com/office/drawing/2014/main" id="{64913891-1190-2E76-69B0-5105883EC19B}"/>
              </a:ext>
            </a:extLst>
          </p:cNvPr>
          <p:cNvSpPr>
            <a:spLocks noGrp="1"/>
          </p:cNvSpPr>
          <p:nvPr>
            <p:ph sz="quarter" idx="14"/>
          </p:nvPr>
        </p:nvSpPr>
        <p:spPr>
          <a:xfrm>
            <a:off x="345601" y="1673806"/>
            <a:ext cx="7405200" cy="4467600"/>
          </a:xfrm>
        </p:spPr>
        <p:txBody>
          <a:bodyPr/>
          <a:lstStyle>
            <a:lvl1pPr>
              <a:defRPr>
                <a:solidFill>
                  <a:schemeClr val="bg2"/>
                </a:solidFill>
              </a:defRPr>
            </a:lvl1pPr>
            <a:lvl2pPr>
              <a:defRPr>
                <a:solidFill>
                  <a:schemeClr val="bg2"/>
                </a:solidFill>
              </a:defRPr>
            </a:lvl2pPr>
            <a:lvl3pPr>
              <a:defRPr>
                <a:solidFill>
                  <a:schemeClr val="bg2"/>
                </a:solidFill>
              </a:defRPr>
            </a:lvl3pPr>
            <a:lvl4pPr>
              <a:defRPr>
                <a:solidFill>
                  <a:schemeClr val="bg2"/>
                </a:solidFill>
              </a:defRPr>
            </a:lvl4pPr>
            <a:lvl5pPr>
              <a:defRPr>
                <a:solidFill>
                  <a:schemeClr val="bg2"/>
                </a:solidFill>
              </a:defRPr>
            </a:lvl5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AU" dirty="0"/>
          </a:p>
        </p:txBody>
      </p:sp>
      <p:sp>
        <p:nvSpPr>
          <p:cNvPr id="3" name="Title 2">
            <a:extLst>
              <a:ext uri="{FF2B5EF4-FFF2-40B4-BE49-F238E27FC236}">
                <a16:creationId xmlns:a16="http://schemas.microsoft.com/office/drawing/2014/main" id="{ED6AFA0F-621D-D875-0C28-2D5D4B7B7357}"/>
              </a:ext>
            </a:extLst>
          </p:cNvPr>
          <p:cNvSpPr>
            <a:spLocks noGrp="1"/>
          </p:cNvSpPr>
          <p:nvPr>
            <p:ph type="title"/>
          </p:nvPr>
        </p:nvSpPr>
        <p:spPr/>
        <p:txBody>
          <a:bodyPr/>
          <a:lstStyle>
            <a:lvl1pPr>
              <a:defRPr>
                <a:solidFill>
                  <a:schemeClr val="bg2"/>
                </a:solidFill>
              </a:defRPr>
            </a:lvl1pPr>
          </a:lstStyle>
          <a:p>
            <a:r>
              <a:rPr lang="zh-CN" altLang="en-US"/>
              <a:t>单击此处编辑母版标题样式</a:t>
            </a:r>
            <a:endParaRPr lang="en-AU" dirty="0"/>
          </a:p>
        </p:txBody>
      </p:sp>
      <p:sp>
        <p:nvSpPr>
          <p:cNvPr id="4" name="Picture Placeholder 7">
            <a:extLst>
              <a:ext uri="{FF2B5EF4-FFF2-40B4-BE49-F238E27FC236}">
                <a16:creationId xmlns:a16="http://schemas.microsoft.com/office/drawing/2014/main" id="{7C6DB685-726F-A1FB-C9B0-00C92EC7F117}"/>
              </a:ext>
            </a:extLst>
          </p:cNvPr>
          <p:cNvSpPr>
            <a:spLocks noGrp="1"/>
          </p:cNvSpPr>
          <p:nvPr>
            <p:ph type="pic" sz="quarter" idx="16" hasCustomPrompt="1"/>
          </p:nvPr>
        </p:nvSpPr>
        <p:spPr>
          <a:xfrm>
            <a:off x="8040217" y="1673806"/>
            <a:ext cx="3806182" cy="4467794"/>
          </a:xfrm>
          <a:blipFill>
            <a:blip r:embed="rId2" cstate="print">
              <a:extLst>
                <a:ext uri="{28A0092B-C50C-407E-A947-70E740481C1C}">
                  <a14:useLocalDpi xmlns:a14="http://schemas.microsoft.com/office/drawing/2010/main" val="0"/>
                </a:ext>
              </a:extLst>
            </a:blip>
            <a:stretch>
              <a:fillRect l="-12818" t="-6998" r="-14598" b="-250"/>
            </a:stretch>
          </a:blipFill>
        </p:spPr>
        <p:txBody>
          <a:bodyPr anchor="ctr" anchorCtr="0"/>
          <a:lstStyle>
            <a:lvl1pPr algn="ctr">
              <a:defRPr/>
            </a:lvl1pPr>
          </a:lstStyle>
          <a:p>
            <a:r>
              <a:rPr lang="en-AU" dirty="0"/>
              <a:t>Click icon to add Image of presenter</a:t>
            </a:r>
          </a:p>
        </p:txBody>
      </p:sp>
      <p:sp>
        <p:nvSpPr>
          <p:cNvPr id="5" name="TextBox 4">
            <a:extLst>
              <a:ext uri="{FF2B5EF4-FFF2-40B4-BE49-F238E27FC236}">
                <a16:creationId xmlns:a16="http://schemas.microsoft.com/office/drawing/2014/main" id="{8D5EAD7E-7B06-ABC7-F34C-50EDEAFC6D52}"/>
              </a:ext>
            </a:extLst>
          </p:cNvPr>
          <p:cNvSpPr txBox="1"/>
          <p:nvPr userDrawn="1"/>
        </p:nvSpPr>
        <p:spPr>
          <a:xfrm>
            <a:off x="4700845" y="6499304"/>
            <a:ext cx="7145554" cy="153888"/>
          </a:xfrm>
          <a:prstGeom prst="rect">
            <a:avLst/>
          </a:prstGeom>
          <a:noFill/>
        </p:spPr>
        <p:txBody>
          <a:bodyPr wrap="square" lIns="0" tIns="0" rIns="0" bIns="0" rtlCol="0">
            <a:spAutoFit/>
          </a:bodyPr>
          <a:lstStyle/>
          <a:p>
            <a:pPr algn="r">
              <a:lnSpc>
                <a:spcPts val="1200"/>
              </a:lnSpc>
            </a:pPr>
            <a:r>
              <a:rPr lang="en-AU" sz="1000" dirty="0"/>
              <a:t>(c) The University of Melbourne &lt;insert year&gt; This content is protected and may not be shared, uploaded, or distributed.</a:t>
            </a:r>
          </a:p>
        </p:txBody>
      </p:sp>
    </p:spTree>
    <p:extLst>
      <p:ext uri="{BB962C8B-B14F-4D97-AF65-F5344CB8AC3E}">
        <p14:creationId xmlns:p14="http://schemas.microsoft.com/office/powerpoint/2010/main" val="391554350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标题和内容">
    <p:bg>
      <p:bgPr>
        <a:solidFill>
          <a:schemeClr val="bg1"/>
        </a:solidFill>
        <a:effectLst/>
      </p:bgPr>
    </p:bg>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BE55D817-EAAB-D963-230E-E123900CB196}"/>
              </a:ext>
            </a:extLst>
          </p:cNvPr>
          <p:cNvSpPr>
            <a:spLocks noGrp="1"/>
          </p:cNvSpPr>
          <p:nvPr>
            <p:ph type="ftr" sz="quarter" idx="13"/>
          </p:nvPr>
        </p:nvSpPr>
        <p:spPr/>
        <p:txBody>
          <a:bodyPr/>
          <a:lstStyle>
            <a:lvl1pPr>
              <a:defRPr>
                <a:solidFill>
                  <a:schemeClr val="bg2"/>
                </a:solidFill>
              </a:defRPr>
            </a:lvl1pPr>
          </a:lstStyle>
          <a:p>
            <a:r>
              <a:rPr lang="en-AU"/>
              <a:t>[Insert Identifier] | [Insert Report Title]</a:t>
            </a:r>
            <a:endParaRPr lang="en-AU" dirty="0"/>
          </a:p>
        </p:txBody>
      </p:sp>
      <p:sp>
        <p:nvSpPr>
          <p:cNvPr id="7" name="Content Placeholder 6">
            <a:extLst>
              <a:ext uri="{FF2B5EF4-FFF2-40B4-BE49-F238E27FC236}">
                <a16:creationId xmlns:a16="http://schemas.microsoft.com/office/drawing/2014/main" id="{64913891-1190-2E76-69B0-5105883EC19B}"/>
              </a:ext>
            </a:extLst>
          </p:cNvPr>
          <p:cNvSpPr>
            <a:spLocks noGrp="1"/>
          </p:cNvSpPr>
          <p:nvPr>
            <p:ph sz="quarter" idx="14"/>
          </p:nvPr>
        </p:nvSpPr>
        <p:spPr>
          <a:xfrm>
            <a:off x="345601" y="1870255"/>
            <a:ext cx="11500798" cy="4273200"/>
          </a:xfrm>
        </p:spPr>
        <p:txBody>
          <a:bodyPr/>
          <a:lstStyle>
            <a:lvl1pPr>
              <a:defRPr>
                <a:solidFill>
                  <a:schemeClr val="bg2"/>
                </a:solidFill>
              </a:defRPr>
            </a:lvl1pPr>
            <a:lvl2pPr>
              <a:defRPr>
                <a:solidFill>
                  <a:schemeClr val="bg2"/>
                </a:solidFill>
              </a:defRPr>
            </a:lvl2pPr>
            <a:lvl3pPr>
              <a:defRPr>
                <a:solidFill>
                  <a:schemeClr val="bg2"/>
                </a:solidFill>
              </a:defRPr>
            </a:lvl3pPr>
            <a:lvl4pPr>
              <a:defRPr>
                <a:solidFill>
                  <a:schemeClr val="bg2"/>
                </a:solidFill>
              </a:defRPr>
            </a:lvl4pPr>
            <a:lvl5pPr>
              <a:defRPr>
                <a:solidFill>
                  <a:schemeClr val="bg2"/>
                </a:solidFill>
              </a:defRPr>
            </a:lvl5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AU" dirty="0"/>
          </a:p>
        </p:txBody>
      </p:sp>
      <p:sp>
        <p:nvSpPr>
          <p:cNvPr id="8" name="Slide Number Placeholder 7">
            <a:extLst>
              <a:ext uri="{FF2B5EF4-FFF2-40B4-BE49-F238E27FC236}">
                <a16:creationId xmlns:a16="http://schemas.microsoft.com/office/drawing/2014/main" id="{1DB4505B-36A2-2169-8A08-C541C654FC99}"/>
              </a:ext>
            </a:extLst>
          </p:cNvPr>
          <p:cNvSpPr>
            <a:spLocks noGrp="1"/>
          </p:cNvSpPr>
          <p:nvPr>
            <p:ph type="sldNum" sz="quarter" idx="15"/>
          </p:nvPr>
        </p:nvSpPr>
        <p:spPr/>
        <p:txBody>
          <a:bodyPr/>
          <a:lstStyle>
            <a:lvl1pPr>
              <a:defRPr>
                <a:solidFill>
                  <a:schemeClr val="bg2"/>
                </a:solidFill>
              </a:defRPr>
            </a:lvl1pPr>
          </a:lstStyle>
          <a:p>
            <a:r>
              <a:rPr lang="en-AU"/>
              <a:t>Page [</a:t>
            </a:r>
            <a:fld id="{29D5CE74-914C-4689-99FC-1AEF49CE2B47}" type="slidenum">
              <a:rPr smtClean="0"/>
              <a:pPr/>
              <a:t>‹#›</a:t>
            </a:fld>
            <a:r>
              <a:t>]</a:t>
            </a:r>
            <a:endParaRPr dirty="0"/>
          </a:p>
        </p:txBody>
      </p:sp>
      <p:sp>
        <p:nvSpPr>
          <p:cNvPr id="3" name="Title 2">
            <a:extLst>
              <a:ext uri="{FF2B5EF4-FFF2-40B4-BE49-F238E27FC236}">
                <a16:creationId xmlns:a16="http://schemas.microsoft.com/office/drawing/2014/main" id="{ED6AFA0F-621D-D875-0C28-2D5D4B7B7357}"/>
              </a:ext>
            </a:extLst>
          </p:cNvPr>
          <p:cNvSpPr>
            <a:spLocks noGrp="1"/>
          </p:cNvSpPr>
          <p:nvPr>
            <p:ph type="title"/>
          </p:nvPr>
        </p:nvSpPr>
        <p:spPr/>
        <p:txBody>
          <a:bodyPr/>
          <a:lstStyle>
            <a:lvl1pPr>
              <a:defRPr>
                <a:solidFill>
                  <a:schemeClr val="bg2"/>
                </a:solidFill>
              </a:defRPr>
            </a:lvl1pPr>
          </a:lstStyle>
          <a:p>
            <a:r>
              <a:rPr lang="zh-CN" altLang="en-US"/>
              <a:t>单击此处编辑母版标题样式</a:t>
            </a:r>
            <a:endParaRPr lang="en-AU" dirty="0"/>
          </a:p>
        </p:txBody>
      </p:sp>
    </p:spTree>
    <p:extLst>
      <p:ext uri="{BB962C8B-B14F-4D97-AF65-F5344CB8AC3E}">
        <p14:creationId xmlns:p14="http://schemas.microsoft.com/office/powerpoint/2010/main" val="326753597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and Content_Small Font">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BE55D817-EAAB-D963-230E-E123900CB196}"/>
              </a:ext>
            </a:extLst>
          </p:cNvPr>
          <p:cNvSpPr>
            <a:spLocks noGrp="1"/>
          </p:cNvSpPr>
          <p:nvPr>
            <p:ph type="ftr" sz="quarter" idx="13"/>
          </p:nvPr>
        </p:nvSpPr>
        <p:spPr/>
        <p:txBody>
          <a:bodyPr/>
          <a:lstStyle/>
          <a:p>
            <a:r>
              <a:rPr lang="en-AU"/>
              <a:t>[Insert Identifier] | [Insert Report Title]</a:t>
            </a:r>
            <a:endParaRPr lang="en-AU" dirty="0"/>
          </a:p>
        </p:txBody>
      </p:sp>
      <p:sp>
        <p:nvSpPr>
          <p:cNvPr id="7" name="Content Placeholder 6">
            <a:extLst>
              <a:ext uri="{FF2B5EF4-FFF2-40B4-BE49-F238E27FC236}">
                <a16:creationId xmlns:a16="http://schemas.microsoft.com/office/drawing/2014/main" id="{64913891-1190-2E76-69B0-5105883EC19B}"/>
              </a:ext>
            </a:extLst>
          </p:cNvPr>
          <p:cNvSpPr>
            <a:spLocks noGrp="1"/>
          </p:cNvSpPr>
          <p:nvPr>
            <p:ph sz="quarter" idx="14"/>
          </p:nvPr>
        </p:nvSpPr>
        <p:spPr>
          <a:xfrm>
            <a:off x="345601" y="1870255"/>
            <a:ext cx="11500798" cy="4273200"/>
          </a:xfrm>
        </p:spPr>
        <p:txBody>
          <a:bodyPr/>
          <a:lstStyle>
            <a:lvl1pPr>
              <a:lnSpc>
                <a:spcPts val="1400"/>
              </a:lnSpc>
              <a:defRPr sz="1200"/>
            </a:lvl1pPr>
            <a:lvl2pPr>
              <a:lnSpc>
                <a:spcPts val="1300"/>
              </a:lnSpc>
              <a:defRPr sz="1100"/>
            </a:lvl2pPr>
            <a:lvl3pPr marL="180000" indent="-180000">
              <a:lnSpc>
                <a:spcPts val="1300"/>
              </a:lnSpc>
              <a:defRPr sz="1100"/>
            </a:lvl3pPr>
            <a:lvl4pPr marL="360000" indent="-180000">
              <a:lnSpc>
                <a:spcPts val="1300"/>
              </a:lnSpc>
              <a:defRPr sz="1100"/>
            </a:lvl4pPr>
            <a:lvl5pPr marL="540000" indent="-180000">
              <a:lnSpc>
                <a:spcPts val="1300"/>
              </a:lnSpc>
              <a:defRPr sz="1100"/>
            </a:lvl5pPr>
            <a:lvl6pPr marL="720000" indent="-180000">
              <a:lnSpc>
                <a:spcPts val="1300"/>
              </a:lnSpc>
              <a:defRPr sz="1100"/>
            </a:lvl6pPr>
            <a:lvl7pPr marL="900000" indent="-180000">
              <a:lnSpc>
                <a:spcPts val="1300"/>
              </a:lnSpc>
              <a:defRPr sz="1100"/>
            </a:lvl7pPr>
            <a:lvl8pPr marL="1080000" indent="-180000">
              <a:lnSpc>
                <a:spcPts val="1300"/>
              </a:lnSpc>
              <a:defRPr sz="1100"/>
            </a:lvl8pPr>
            <a:lvl9pPr marL="1260000" indent="-180000">
              <a:lnSpc>
                <a:spcPts val="1300"/>
              </a:lnSpc>
              <a:defRPr sz="11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AU" dirty="0"/>
          </a:p>
        </p:txBody>
      </p:sp>
      <p:sp>
        <p:nvSpPr>
          <p:cNvPr id="8" name="Slide Number Placeholder 7">
            <a:extLst>
              <a:ext uri="{FF2B5EF4-FFF2-40B4-BE49-F238E27FC236}">
                <a16:creationId xmlns:a16="http://schemas.microsoft.com/office/drawing/2014/main" id="{1DB4505B-36A2-2169-8A08-C541C654FC99}"/>
              </a:ext>
            </a:extLst>
          </p:cNvPr>
          <p:cNvSpPr>
            <a:spLocks noGrp="1"/>
          </p:cNvSpPr>
          <p:nvPr>
            <p:ph type="sldNum" sz="quarter" idx="15"/>
          </p:nvPr>
        </p:nvSpPr>
        <p:spPr/>
        <p:txBody>
          <a:bodyPr/>
          <a:lstStyle/>
          <a:p>
            <a:r>
              <a:rPr lang="en-AU"/>
              <a:t>Page [</a:t>
            </a:r>
            <a:fld id="{29D5CE74-914C-4689-99FC-1AEF49CE2B47}" type="slidenum">
              <a:rPr smtClean="0"/>
              <a:pPr/>
              <a:t>‹#›</a:t>
            </a:fld>
            <a:r>
              <a:t>]</a:t>
            </a:r>
            <a:endParaRPr lang="en-AU" dirty="0"/>
          </a:p>
        </p:txBody>
      </p:sp>
      <p:sp>
        <p:nvSpPr>
          <p:cNvPr id="3" name="Title 2">
            <a:extLst>
              <a:ext uri="{FF2B5EF4-FFF2-40B4-BE49-F238E27FC236}">
                <a16:creationId xmlns:a16="http://schemas.microsoft.com/office/drawing/2014/main" id="{ED6AFA0F-621D-D875-0C28-2D5D4B7B7357}"/>
              </a:ext>
            </a:extLst>
          </p:cNvPr>
          <p:cNvSpPr>
            <a:spLocks noGrp="1"/>
          </p:cNvSpPr>
          <p:nvPr>
            <p:ph type="title"/>
          </p:nvPr>
        </p:nvSpPr>
        <p:spPr/>
        <p:txBody>
          <a:bodyPr/>
          <a:lstStyle/>
          <a:p>
            <a:r>
              <a:rPr lang="zh-CN" altLang="en-US"/>
              <a:t>单击此处编辑母版标题样式</a:t>
            </a:r>
            <a:endParaRPr lang="en-AU"/>
          </a:p>
        </p:txBody>
      </p:sp>
    </p:spTree>
    <p:extLst>
      <p:ext uri="{BB962C8B-B14F-4D97-AF65-F5344CB8AC3E}">
        <p14:creationId xmlns:p14="http://schemas.microsoft.com/office/powerpoint/2010/main" val="70426607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and Two Content_Small Font">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BE55D817-EAAB-D963-230E-E123900CB196}"/>
              </a:ext>
            </a:extLst>
          </p:cNvPr>
          <p:cNvSpPr>
            <a:spLocks noGrp="1"/>
          </p:cNvSpPr>
          <p:nvPr>
            <p:ph type="ftr" sz="quarter" idx="13"/>
          </p:nvPr>
        </p:nvSpPr>
        <p:spPr/>
        <p:txBody>
          <a:bodyPr/>
          <a:lstStyle/>
          <a:p>
            <a:r>
              <a:rPr lang="en-AU"/>
              <a:t>[Insert Identifier] | [Insert Report Title]</a:t>
            </a:r>
            <a:endParaRPr lang="en-AU" dirty="0"/>
          </a:p>
        </p:txBody>
      </p:sp>
      <p:sp>
        <p:nvSpPr>
          <p:cNvPr id="7" name="Content Placeholder 6">
            <a:extLst>
              <a:ext uri="{FF2B5EF4-FFF2-40B4-BE49-F238E27FC236}">
                <a16:creationId xmlns:a16="http://schemas.microsoft.com/office/drawing/2014/main" id="{64913891-1190-2E76-69B0-5105883EC19B}"/>
              </a:ext>
            </a:extLst>
          </p:cNvPr>
          <p:cNvSpPr>
            <a:spLocks noGrp="1"/>
          </p:cNvSpPr>
          <p:nvPr>
            <p:ph sz="quarter" idx="14"/>
          </p:nvPr>
        </p:nvSpPr>
        <p:spPr>
          <a:xfrm>
            <a:off x="345601" y="1870255"/>
            <a:ext cx="5626800" cy="4273200"/>
          </a:xfrm>
        </p:spPr>
        <p:txBody>
          <a:bodyPr/>
          <a:lstStyle>
            <a:lvl1pPr>
              <a:lnSpc>
                <a:spcPts val="1400"/>
              </a:lnSpc>
              <a:defRPr sz="1200"/>
            </a:lvl1pPr>
            <a:lvl2pPr>
              <a:lnSpc>
                <a:spcPts val="1300"/>
              </a:lnSpc>
              <a:defRPr sz="1100"/>
            </a:lvl2pPr>
            <a:lvl3pPr marL="180000" indent="-180000">
              <a:lnSpc>
                <a:spcPts val="1300"/>
              </a:lnSpc>
              <a:defRPr sz="1100"/>
            </a:lvl3pPr>
            <a:lvl4pPr marL="360000" indent="-180000">
              <a:lnSpc>
                <a:spcPts val="1300"/>
              </a:lnSpc>
              <a:defRPr sz="1100"/>
            </a:lvl4pPr>
            <a:lvl5pPr marL="540000" indent="-180000">
              <a:lnSpc>
                <a:spcPts val="1300"/>
              </a:lnSpc>
              <a:defRPr sz="1100"/>
            </a:lvl5pPr>
            <a:lvl6pPr marL="720000" indent="-180000">
              <a:lnSpc>
                <a:spcPts val="1300"/>
              </a:lnSpc>
              <a:defRPr sz="1100"/>
            </a:lvl6pPr>
            <a:lvl7pPr marL="900000" indent="-180000">
              <a:lnSpc>
                <a:spcPts val="1300"/>
              </a:lnSpc>
              <a:defRPr sz="1100"/>
            </a:lvl7pPr>
            <a:lvl8pPr marL="1080000" indent="-180000">
              <a:lnSpc>
                <a:spcPts val="1300"/>
              </a:lnSpc>
              <a:defRPr sz="1100"/>
            </a:lvl8pPr>
            <a:lvl9pPr marL="1260000" indent="-180000">
              <a:lnSpc>
                <a:spcPts val="1300"/>
              </a:lnSpc>
              <a:defRPr sz="11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AU" dirty="0"/>
          </a:p>
        </p:txBody>
      </p:sp>
      <p:sp>
        <p:nvSpPr>
          <p:cNvPr id="8" name="Slide Number Placeholder 7">
            <a:extLst>
              <a:ext uri="{FF2B5EF4-FFF2-40B4-BE49-F238E27FC236}">
                <a16:creationId xmlns:a16="http://schemas.microsoft.com/office/drawing/2014/main" id="{1DB4505B-36A2-2169-8A08-C541C654FC99}"/>
              </a:ext>
            </a:extLst>
          </p:cNvPr>
          <p:cNvSpPr>
            <a:spLocks noGrp="1"/>
          </p:cNvSpPr>
          <p:nvPr>
            <p:ph type="sldNum" sz="quarter" idx="15"/>
          </p:nvPr>
        </p:nvSpPr>
        <p:spPr>
          <a:xfrm>
            <a:off x="10267260" y="6437192"/>
            <a:ext cx="1579139" cy="216000"/>
          </a:xfrm>
        </p:spPr>
        <p:txBody>
          <a:bodyPr/>
          <a:lstStyle/>
          <a:p>
            <a:r>
              <a:rPr lang="en-AU"/>
              <a:t>Page [</a:t>
            </a:r>
            <a:fld id="{29D5CE74-914C-4689-99FC-1AEF49CE2B47}" type="slidenum">
              <a:rPr smtClean="0"/>
              <a:pPr/>
              <a:t>‹#›</a:t>
            </a:fld>
            <a:r>
              <a:t>]</a:t>
            </a:r>
            <a:endParaRPr lang="en-AU" dirty="0"/>
          </a:p>
        </p:txBody>
      </p:sp>
      <p:sp>
        <p:nvSpPr>
          <p:cNvPr id="3" name="Title 2">
            <a:extLst>
              <a:ext uri="{FF2B5EF4-FFF2-40B4-BE49-F238E27FC236}">
                <a16:creationId xmlns:a16="http://schemas.microsoft.com/office/drawing/2014/main" id="{ED6AFA0F-621D-D875-0C28-2D5D4B7B7357}"/>
              </a:ext>
            </a:extLst>
          </p:cNvPr>
          <p:cNvSpPr>
            <a:spLocks noGrp="1"/>
          </p:cNvSpPr>
          <p:nvPr>
            <p:ph type="title"/>
          </p:nvPr>
        </p:nvSpPr>
        <p:spPr/>
        <p:txBody>
          <a:bodyPr/>
          <a:lstStyle/>
          <a:p>
            <a:r>
              <a:rPr lang="zh-CN" altLang="en-US"/>
              <a:t>单击此处编辑母版标题样式</a:t>
            </a:r>
            <a:endParaRPr lang="en-AU"/>
          </a:p>
        </p:txBody>
      </p:sp>
      <p:sp>
        <p:nvSpPr>
          <p:cNvPr id="4" name="Content Placeholder 6">
            <a:extLst>
              <a:ext uri="{FF2B5EF4-FFF2-40B4-BE49-F238E27FC236}">
                <a16:creationId xmlns:a16="http://schemas.microsoft.com/office/drawing/2014/main" id="{BED691C7-E3FD-C9C6-88B5-D844BB5B3D47}"/>
              </a:ext>
            </a:extLst>
          </p:cNvPr>
          <p:cNvSpPr>
            <a:spLocks noGrp="1"/>
          </p:cNvSpPr>
          <p:nvPr>
            <p:ph sz="quarter" idx="16"/>
          </p:nvPr>
        </p:nvSpPr>
        <p:spPr>
          <a:xfrm>
            <a:off x="6219599" y="1870255"/>
            <a:ext cx="5626800" cy="4273200"/>
          </a:xfrm>
        </p:spPr>
        <p:txBody>
          <a:bodyPr/>
          <a:lstStyle>
            <a:lvl1pPr>
              <a:lnSpc>
                <a:spcPts val="1400"/>
              </a:lnSpc>
              <a:defRPr sz="1200"/>
            </a:lvl1pPr>
            <a:lvl2pPr>
              <a:lnSpc>
                <a:spcPts val="1300"/>
              </a:lnSpc>
              <a:defRPr sz="1100"/>
            </a:lvl2pPr>
            <a:lvl3pPr marL="180000" indent="-180000">
              <a:lnSpc>
                <a:spcPts val="1300"/>
              </a:lnSpc>
              <a:defRPr sz="1100"/>
            </a:lvl3pPr>
            <a:lvl4pPr marL="360000" indent="-180000">
              <a:lnSpc>
                <a:spcPts val="1300"/>
              </a:lnSpc>
              <a:defRPr sz="1100"/>
            </a:lvl4pPr>
            <a:lvl5pPr marL="540000" indent="-180000">
              <a:lnSpc>
                <a:spcPts val="1300"/>
              </a:lnSpc>
              <a:defRPr sz="1100"/>
            </a:lvl5pPr>
            <a:lvl6pPr marL="720000" indent="-180000">
              <a:lnSpc>
                <a:spcPts val="1300"/>
              </a:lnSpc>
              <a:defRPr sz="1100"/>
            </a:lvl6pPr>
            <a:lvl7pPr marL="900000" indent="-180000">
              <a:lnSpc>
                <a:spcPts val="1300"/>
              </a:lnSpc>
              <a:defRPr sz="1100"/>
            </a:lvl7pPr>
            <a:lvl8pPr marL="1080000" indent="-180000">
              <a:lnSpc>
                <a:spcPts val="1300"/>
              </a:lnSpc>
              <a:defRPr sz="1100"/>
            </a:lvl8pPr>
            <a:lvl9pPr marL="1260000" indent="-180000">
              <a:lnSpc>
                <a:spcPts val="1300"/>
              </a:lnSpc>
              <a:defRPr sz="11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AU" dirty="0"/>
          </a:p>
        </p:txBody>
      </p:sp>
    </p:spTree>
    <p:extLst>
      <p:ext uri="{BB962C8B-B14F-4D97-AF65-F5344CB8AC3E}">
        <p14:creationId xmlns:p14="http://schemas.microsoft.com/office/powerpoint/2010/main" val="175151300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Content and Image_Small Font">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BE55D817-EAAB-D963-230E-E123900CB196}"/>
              </a:ext>
            </a:extLst>
          </p:cNvPr>
          <p:cNvSpPr>
            <a:spLocks noGrp="1"/>
          </p:cNvSpPr>
          <p:nvPr>
            <p:ph type="ftr" sz="quarter" idx="13"/>
          </p:nvPr>
        </p:nvSpPr>
        <p:spPr/>
        <p:txBody>
          <a:bodyPr/>
          <a:lstStyle/>
          <a:p>
            <a:r>
              <a:rPr lang="en-AU"/>
              <a:t>[Insert Identifier] | [Insert Report Title]</a:t>
            </a:r>
            <a:endParaRPr lang="en-AU" dirty="0"/>
          </a:p>
        </p:txBody>
      </p:sp>
      <p:sp>
        <p:nvSpPr>
          <p:cNvPr id="7" name="Content Placeholder 6">
            <a:extLst>
              <a:ext uri="{FF2B5EF4-FFF2-40B4-BE49-F238E27FC236}">
                <a16:creationId xmlns:a16="http://schemas.microsoft.com/office/drawing/2014/main" id="{64913891-1190-2E76-69B0-5105883EC19B}"/>
              </a:ext>
            </a:extLst>
          </p:cNvPr>
          <p:cNvSpPr>
            <a:spLocks noGrp="1"/>
          </p:cNvSpPr>
          <p:nvPr>
            <p:ph sz="quarter" idx="14"/>
          </p:nvPr>
        </p:nvSpPr>
        <p:spPr>
          <a:xfrm>
            <a:off x="345601" y="1870255"/>
            <a:ext cx="5626800" cy="4273200"/>
          </a:xfrm>
        </p:spPr>
        <p:txBody>
          <a:bodyPr/>
          <a:lstStyle>
            <a:lvl1pPr>
              <a:lnSpc>
                <a:spcPts val="1400"/>
              </a:lnSpc>
              <a:defRPr sz="1200"/>
            </a:lvl1pPr>
            <a:lvl2pPr>
              <a:lnSpc>
                <a:spcPts val="1300"/>
              </a:lnSpc>
              <a:defRPr sz="1100"/>
            </a:lvl2pPr>
            <a:lvl3pPr marL="180000" indent="-180000">
              <a:lnSpc>
                <a:spcPts val="1300"/>
              </a:lnSpc>
              <a:defRPr sz="1100"/>
            </a:lvl3pPr>
            <a:lvl4pPr marL="360000" indent="-180000">
              <a:lnSpc>
                <a:spcPts val="1300"/>
              </a:lnSpc>
              <a:defRPr sz="1100"/>
            </a:lvl4pPr>
            <a:lvl5pPr marL="540000" indent="-180000">
              <a:lnSpc>
                <a:spcPts val="1300"/>
              </a:lnSpc>
              <a:defRPr sz="1100"/>
            </a:lvl5pPr>
            <a:lvl6pPr marL="720000" indent="-180000">
              <a:lnSpc>
                <a:spcPts val="1300"/>
              </a:lnSpc>
              <a:defRPr sz="1100"/>
            </a:lvl6pPr>
            <a:lvl7pPr marL="900000" indent="-180000">
              <a:lnSpc>
                <a:spcPts val="1300"/>
              </a:lnSpc>
              <a:defRPr sz="1100"/>
            </a:lvl7pPr>
            <a:lvl8pPr marL="1080000" indent="-180000">
              <a:lnSpc>
                <a:spcPts val="1300"/>
              </a:lnSpc>
              <a:defRPr sz="1100"/>
            </a:lvl8pPr>
            <a:lvl9pPr marL="1260000" indent="-180000">
              <a:lnSpc>
                <a:spcPts val="1300"/>
              </a:lnSpc>
              <a:defRPr sz="11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AU" dirty="0"/>
          </a:p>
        </p:txBody>
      </p:sp>
      <p:sp>
        <p:nvSpPr>
          <p:cNvPr id="8" name="Slide Number Placeholder 7">
            <a:extLst>
              <a:ext uri="{FF2B5EF4-FFF2-40B4-BE49-F238E27FC236}">
                <a16:creationId xmlns:a16="http://schemas.microsoft.com/office/drawing/2014/main" id="{1DB4505B-36A2-2169-8A08-C541C654FC99}"/>
              </a:ext>
            </a:extLst>
          </p:cNvPr>
          <p:cNvSpPr>
            <a:spLocks noGrp="1"/>
          </p:cNvSpPr>
          <p:nvPr>
            <p:ph type="sldNum" sz="quarter" idx="15"/>
          </p:nvPr>
        </p:nvSpPr>
        <p:spPr>
          <a:xfrm>
            <a:off x="10267260" y="6437192"/>
            <a:ext cx="1579139" cy="216000"/>
          </a:xfrm>
        </p:spPr>
        <p:txBody>
          <a:bodyPr/>
          <a:lstStyle/>
          <a:p>
            <a:r>
              <a:rPr lang="en-AU"/>
              <a:t>Page [</a:t>
            </a:r>
            <a:fld id="{29D5CE74-914C-4689-99FC-1AEF49CE2B47}" type="slidenum">
              <a:rPr smtClean="0"/>
              <a:pPr/>
              <a:t>‹#›</a:t>
            </a:fld>
            <a:r>
              <a:t>]</a:t>
            </a:r>
            <a:endParaRPr lang="en-AU" dirty="0"/>
          </a:p>
        </p:txBody>
      </p:sp>
      <p:sp>
        <p:nvSpPr>
          <p:cNvPr id="3" name="Title 2">
            <a:extLst>
              <a:ext uri="{FF2B5EF4-FFF2-40B4-BE49-F238E27FC236}">
                <a16:creationId xmlns:a16="http://schemas.microsoft.com/office/drawing/2014/main" id="{ED6AFA0F-621D-D875-0C28-2D5D4B7B7357}"/>
              </a:ext>
            </a:extLst>
          </p:cNvPr>
          <p:cNvSpPr>
            <a:spLocks noGrp="1"/>
          </p:cNvSpPr>
          <p:nvPr>
            <p:ph type="title"/>
          </p:nvPr>
        </p:nvSpPr>
        <p:spPr/>
        <p:txBody>
          <a:bodyPr/>
          <a:lstStyle/>
          <a:p>
            <a:r>
              <a:rPr lang="zh-CN" altLang="en-US"/>
              <a:t>单击此处编辑母版标题样式</a:t>
            </a:r>
            <a:endParaRPr lang="en-AU"/>
          </a:p>
        </p:txBody>
      </p:sp>
      <p:sp>
        <p:nvSpPr>
          <p:cNvPr id="6" name="Picture Placeholder 5">
            <a:extLst>
              <a:ext uri="{FF2B5EF4-FFF2-40B4-BE49-F238E27FC236}">
                <a16:creationId xmlns:a16="http://schemas.microsoft.com/office/drawing/2014/main" id="{FC2A53D8-7CC9-C8A8-3494-5EBD660356B9}"/>
              </a:ext>
            </a:extLst>
          </p:cNvPr>
          <p:cNvSpPr>
            <a:spLocks noGrp="1"/>
          </p:cNvSpPr>
          <p:nvPr>
            <p:ph type="pic" sz="quarter" idx="16" hasCustomPrompt="1"/>
          </p:nvPr>
        </p:nvSpPr>
        <p:spPr>
          <a:xfrm>
            <a:off x="6219599" y="1870075"/>
            <a:ext cx="5626800" cy="4273200"/>
          </a:xfrm>
        </p:spPr>
        <p:txBody>
          <a:bodyPr anchor="ctr" anchorCtr="0"/>
          <a:lstStyle>
            <a:lvl1pPr algn="ctr">
              <a:lnSpc>
                <a:spcPts val="1400"/>
              </a:lnSpc>
              <a:defRPr sz="1200"/>
            </a:lvl1pPr>
          </a:lstStyle>
          <a:p>
            <a:r>
              <a:rPr lang="en-AU" dirty="0"/>
              <a:t>Click icon to insert image</a:t>
            </a:r>
          </a:p>
        </p:txBody>
      </p:sp>
    </p:spTree>
    <p:extLst>
      <p:ext uri="{BB962C8B-B14F-4D97-AF65-F5344CB8AC3E}">
        <p14:creationId xmlns:p14="http://schemas.microsoft.com/office/powerpoint/2010/main" val="311828058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and Two Charts">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BE55D817-EAAB-D963-230E-E123900CB196}"/>
              </a:ext>
            </a:extLst>
          </p:cNvPr>
          <p:cNvSpPr>
            <a:spLocks noGrp="1"/>
          </p:cNvSpPr>
          <p:nvPr>
            <p:ph type="ftr" sz="quarter" idx="13"/>
          </p:nvPr>
        </p:nvSpPr>
        <p:spPr/>
        <p:txBody>
          <a:bodyPr/>
          <a:lstStyle/>
          <a:p>
            <a:r>
              <a:rPr lang="en-AU"/>
              <a:t>[Insert Identifier] | [Insert Report Title]</a:t>
            </a:r>
            <a:endParaRPr lang="en-AU" dirty="0"/>
          </a:p>
        </p:txBody>
      </p:sp>
      <p:sp>
        <p:nvSpPr>
          <p:cNvPr id="7" name="Content Placeholder 6">
            <a:extLst>
              <a:ext uri="{FF2B5EF4-FFF2-40B4-BE49-F238E27FC236}">
                <a16:creationId xmlns:a16="http://schemas.microsoft.com/office/drawing/2014/main" id="{64913891-1190-2E76-69B0-5105883EC19B}"/>
              </a:ext>
            </a:extLst>
          </p:cNvPr>
          <p:cNvSpPr>
            <a:spLocks noGrp="1"/>
          </p:cNvSpPr>
          <p:nvPr>
            <p:ph sz="quarter" idx="14"/>
          </p:nvPr>
        </p:nvSpPr>
        <p:spPr>
          <a:xfrm>
            <a:off x="345600" y="1870255"/>
            <a:ext cx="5626800" cy="387541"/>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AU" dirty="0"/>
          </a:p>
        </p:txBody>
      </p:sp>
      <p:sp>
        <p:nvSpPr>
          <p:cNvPr id="3" name="Content Placeholder 6">
            <a:extLst>
              <a:ext uri="{FF2B5EF4-FFF2-40B4-BE49-F238E27FC236}">
                <a16:creationId xmlns:a16="http://schemas.microsoft.com/office/drawing/2014/main" id="{0E523094-F604-E83D-B6FC-E524D91039CC}"/>
              </a:ext>
            </a:extLst>
          </p:cNvPr>
          <p:cNvSpPr>
            <a:spLocks noGrp="1"/>
          </p:cNvSpPr>
          <p:nvPr>
            <p:ph sz="quarter" idx="15"/>
          </p:nvPr>
        </p:nvSpPr>
        <p:spPr>
          <a:xfrm>
            <a:off x="6224055" y="1870255"/>
            <a:ext cx="5622344" cy="388615"/>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AU" dirty="0"/>
          </a:p>
        </p:txBody>
      </p:sp>
      <p:sp>
        <p:nvSpPr>
          <p:cNvPr id="8" name="Slide Number Placeholder 7">
            <a:extLst>
              <a:ext uri="{FF2B5EF4-FFF2-40B4-BE49-F238E27FC236}">
                <a16:creationId xmlns:a16="http://schemas.microsoft.com/office/drawing/2014/main" id="{1898C495-622F-59C5-A0D8-F102ED97EC28}"/>
              </a:ext>
            </a:extLst>
          </p:cNvPr>
          <p:cNvSpPr>
            <a:spLocks noGrp="1"/>
          </p:cNvSpPr>
          <p:nvPr>
            <p:ph type="sldNum" sz="quarter" idx="16"/>
          </p:nvPr>
        </p:nvSpPr>
        <p:spPr/>
        <p:txBody>
          <a:bodyPr/>
          <a:lstStyle/>
          <a:p>
            <a:r>
              <a:rPr lang="en-AU"/>
              <a:t>Page [</a:t>
            </a:r>
            <a:fld id="{29D5CE74-914C-4689-99FC-1AEF49CE2B47}" type="slidenum">
              <a:rPr smtClean="0"/>
              <a:pPr/>
              <a:t>‹#›</a:t>
            </a:fld>
            <a:r>
              <a:t>]</a:t>
            </a:r>
            <a:endParaRPr lang="en-AU" dirty="0"/>
          </a:p>
        </p:txBody>
      </p:sp>
      <p:sp>
        <p:nvSpPr>
          <p:cNvPr id="6" name="Chart Placeholder 5">
            <a:extLst>
              <a:ext uri="{FF2B5EF4-FFF2-40B4-BE49-F238E27FC236}">
                <a16:creationId xmlns:a16="http://schemas.microsoft.com/office/drawing/2014/main" id="{83A92489-4F48-E651-8308-E8A1BEAEF4BD}"/>
              </a:ext>
            </a:extLst>
          </p:cNvPr>
          <p:cNvSpPr>
            <a:spLocks noGrp="1"/>
          </p:cNvSpPr>
          <p:nvPr>
            <p:ph type="chart" sz="quarter" idx="17" hasCustomPrompt="1"/>
          </p:nvPr>
        </p:nvSpPr>
        <p:spPr>
          <a:xfrm>
            <a:off x="345600" y="2573905"/>
            <a:ext cx="5626575" cy="2880320"/>
          </a:xfrm>
        </p:spPr>
        <p:txBody>
          <a:bodyPr anchor="ctr" anchorCtr="0"/>
          <a:lstStyle>
            <a:lvl1pPr algn="ctr">
              <a:defRPr/>
            </a:lvl1pPr>
          </a:lstStyle>
          <a:p>
            <a:r>
              <a:rPr lang="en-AU" dirty="0"/>
              <a:t>Click icon to insert Chart</a:t>
            </a:r>
          </a:p>
        </p:txBody>
      </p:sp>
      <p:sp>
        <p:nvSpPr>
          <p:cNvPr id="9" name="Chart Placeholder 5">
            <a:extLst>
              <a:ext uri="{FF2B5EF4-FFF2-40B4-BE49-F238E27FC236}">
                <a16:creationId xmlns:a16="http://schemas.microsoft.com/office/drawing/2014/main" id="{9D4C9335-8F56-5714-572A-14E7E23CC1AB}"/>
              </a:ext>
            </a:extLst>
          </p:cNvPr>
          <p:cNvSpPr>
            <a:spLocks noGrp="1"/>
          </p:cNvSpPr>
          <p:nvPr>
            <p:ph type="chart" sz="quarter" idx="18" hasCustomPrompt="1"/>
          </p:nvPr>
        </p:nvSpPr>
        <p:spPr>
          <a:xfrm>
            <a:off x="6223381" y="2573905"/>
            <a:ext cx="5623018" cy="2880320"/>
          </a:xfrm>
        </p:spPr>
        <p:txBody>
          <a:bodyPr anchor="ctr" anchorCtr="0"/>
          <a:lstStyle>
            <a:lvl1pPr algn="ctr">
              <a:defRPr/>
            </a:lvl1pPr>
          </a:lstStyle>
          <a:p>
            <a:r>
              <a:rPr lang="en-AU" dirty="0"/>
              <a:t>Click icon to insert Chart</a:t>
            </a:r>
          </a:p>
        </p:txBody>
      </p:sp>
      <p:sp>
        <p:nvSpPr>
          <p:cNvPr id="4" name="Title 3">
            <a:extLst>
              <a:ext uri="{FF2B5EF4-FFF2-40B4-BE49-F238E27FC236}">
                <a16:creationId xmlns:a16="http://schemas.microsoft.com/office/drawing/2014/main" id="{0C4277FC-2AB5-CB23-BC94-BEF3C9536350}"/>
              </a:ext>
            </a:extLst>
          </p:cNvPr>
          <p:cNvSpPr>
            <a:spLocks noGrp="1"/>
          </p:cNvSpPr>
          <p:nvPr>
            <p:ph type="title"/>
          </p:nvPr>
        </p:nvSpPr>
        <p:spPr/>
        <p:txBody>
          <a:bodyPr/>
          <a:lstStyle/>
          <a:p>
            <a:r>
              <a:rPr lang="zh-CN" altLang="en-US"/>
              <a:t>单击此处编辑母版标题样式</a:t>
            </a:r>
            <a:endParaRPr lang="en-AU"/>
          </a:p>
        </p:txBody>
      </p:sp>
    </p:spTree>
    <p:extLst>
      <p:ext uri="{BB962C8B-B14F-4D97-AF65-F5344CB8AC3E}">
        <p14:creationId xmlns:p14="http://schemas.microsoft.com/office/powerpoint/2010/main" val="406101805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and Two Content">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BE55D817-EAAB-D963-230E-E123900CB196}"/>
              </a:ext>
            </a:extLst>
          </p:cNvPr>
          <p:cNvSpPr>
            <a:spLocks noGrp="1"/>
          </p:cNvSpPr>
          <p:nvPr>
            <p:ph type="ftr" sz="quarter" idx="13"/>
          </p:nvPr>
        </p:nvSpPr>
        <p:spPr/>
        <p:txBody>
          <a:bodyPr/>
          <a:lstStyle/>
          <a:p>
            <a:r>
              <a:rPr lang="en-AU"/>
              <a:t>[Insert Identifier] | [Insert Report Title]</a:t>
            </a:r>
            <a:endParaRPr lang="en-AU" dirty="0"/>
          </a:p>
        </p:txBody>
      </p:sp>
      <p:sp>
        <p:nvSpPr>
          <p:cNvPr id="7" name="Content Placeholder 6">
            <a:extLst>
              <a:ext uri="{FF2B5EF4-FFF2-40B4-BE49-F238E27FC236}">
                <a16:creationId xmlns:a16="http://schemas.microsoft.com/office/drawing/2014/main" id="{64913891-1190-2E76-69B0-5105883EC19B}"/>
              </a:ext>
            </a:extLst>
          </p:cNvPr>
          <p:cNvSpPr>
            <a:spLocks noGrp="1"/>
          </p:cNvSpPr>
          <p:nvPr>
            <p:ph sz="quarter" idx="14"/>
          </p:nvPr>
        </p:nvSpPr>
        <p:spPr>
          <a:xfrm>
            <a:off x="345600" y="1870255"/>
            <a:ext cx="5626800" cy="4273200"/>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AU" dirty="0"/>
          </a:p>
        </p:txBody>
      </p:sp>
      <p:sp>
        <p:nvSpPr>
          <p:cNvPr id="3" name="Content Placeholder 6">
            <a:extLst>
              <a:ext uri="{FF2B5EF4-FFF2-40B4-BE49-F238E27FC236}">
                <a16:creationId xmlns:a16="http://schemas.microsoft.com/office/drawing/2014/main" id="{0E523094-F604-E83D-B6FC-E524D91039CC}"/>
              </a:ext>
            </a:extLst>
          </p:cNvPr>
          <p:cNvSpPr>
            <a:spLocks noGrp="1"/>
          </p:cNvSpPr>
          <p:nvPr>
            <p:ph sz="quarter" idx="15"/>
          </p:nvPr>
        </p:nvSpPr>
        <p:spPr>
          <a:xfrm>
            <a:off x="6224055" y="1870255"/>
            <a:ext cx="5622343" cy="4273200"/>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AU" dirty="0"/>
          </a:p>
        </p:txBody>
      </p:sp>
      <p:sp>
        <p:nvSpPr>
          <p:cNvPr id="8" name="Slide Number Placeholder 7">
            <a:extLst>
              <a:ext uri="{FF2B5EF4-FFF2-40B4-BE49-F238E27FC236}">
                <a16:creationId xmlns:a16="http://schemas.microsoft.com/office/drawing/2014/main" id="{1898C495-622F-59C5-A0D8-F102ED97EC28}"/>
              </a:ext>
            </a:extLst>
          </p:cNvPr>
          <p:cNvSpPr>
            <a:spLocks noGrp="1"/>
          </p:cNvSpPr>
          <p:nvPr>
            <p:ph type="sldNum" sz="quarter" idx="16"/>
          </p:nvPr>
        </p:nvSpPr>
        <p:spPr/>
        <p:txBody>
          <a:bodyPr/>
          <a:lstStyle/>
          <a:p>
            <a:r>
              <a:rPr lang="en-AU"/>
              <a:t>Page [</a:t>
            </a:r>
            <a:fld id="{29D5CE74-914C-4689-99FC-1AEF49CE2B47}" type="slidenum">
              <a:rPr smtClean="0"/>
              <a:pPr/>
              <a:t>‹#›</a:t>
            </a:fld>
            <a:r>
              <a:t>]</a:t>
            </a:r>
            <a:endParaRPr lang="en-AU" dirty="0"/>
          </a:p>
        </p:txBody>
      </p:sp>
      <p:sp>
        <p:nvSpPr>
          <p:cNvPr id="4" name="Title 3">
            <a:extLst>
              <a:ext uri="{FF2B5EF4-FFF2-40B4-BE49-F238E27FC236}">
                <a16:creationId xmlns:a16="http://schemas.microsoft.com/office/drawing/2014/main" id="{4863FD07-110D-DEB8-85AE-92CD33C072C4}"/>
              </a:ext>
            </a:extLst>
          </p:cNvPr>
          <p:cNvSpPr>
            <a:spLocks noGrp="1"/>
          </p:cNvSpPr>
          <p:nvPr>
            <p:ph type="title"/>
          </p:nvPr>
        </p:nvSpPr>
        <p:spPr/>
        <p:txBody>
          <a:bodyPr/>
          <a:lstStyle/>
          <a:p>
            <a:r>
              <a:rPr lang="zh-CN" altLang="en-US"/>
              <a:t>单击此处编辑母版标题样式</a:t>
            </a:r>
            <a:endParaRPr lang="en-AU"/>
          </a:p>
        </p:txBody>
      </p:sp>
    </p:spTree>
    <p:extLst>
      <p:ext uri="{BB962C8B-B14F-4D97-AF65-F5344CB8AC3E}">
        <p14:creationId xmlns:p14="http://schemas.microsoft.com/office/powerpoint/2010/main" val="142184763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and Three Content_Small Font">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BE55D817-EAAB-D963-230E-E123900CB196}"/>
              </a:ext>
            </a:extLst>
          </p:cNvPr>
          <p:cNvSpPr>
            <a:spLocks noGrp="1"/>
          </p:cNvSpPr>
          <p:nvPr>
            <p:ph type="ftr" sz="quarter" idx="13"/>
          </p:nvPr>
        </p:nvSpPr>
        <p:spPr/>
        <p:txBody>
          <a:bodyPr/>
          <a:lstStyle/>
          <a:p>
            <a:r>
              <a:rPr lang="en-AU"/>
              <a:t>[Insert Identifier] | [Insert Report Title]</a:t>
            </a:r>
            <a:endParaRPr lang="en-AU" dirty="0"/>
          </a:p>
        </p:txBody>
      </p:sp>
      <p:sp>
        <p:nvSpPr>
          <p:cNvPr id="7" name="Content Placeholder 6">
            <a:extLst>
              <a:ext uri="{FF2B5EF4-FFF2-40B4-BE49-F238E27FC236}">
                <a16:creationId xmlns:a16="http://schemas.microsoft.com/office/drawing/2014/main" id="{64913891-1190-2E76-69B0-5105883EC19B}"/>
              </a:ext>
            </a:extLst>
          </p:cNvPr>
          <p:cNvSpPr>
            <a:spLocks noGrp="1"/>
          </p:cNvSpPr>
          <p:nvPr>
            <p:ph sz="quarter" idx="14"/>
          </p:nvPr>
        </p:nvSpPr>
        <p:spPr>
          <a:xfrm>
            <a:off x="345601" y="1870255"/>
            <a:ext cx="3600000" cy="4273200"/>
          </a:xfrm>
        </p:spPr>
        <p:txBody>
          <a:bodyPr/>
          <a:lstStyle>
            <a:lvl1pPr>
              <a:lnSpc>
                <a:spcPts val="1400"/>
              </a:lnSpc>
              <a:defRPr sz="1200"/>
            </a:lvl1pPr>
            <a:lvl2pPr>
              <a:lnSpc>
                <a:spcPts val="1300"/>
              </a:lnSpc>
              <a:defRPr sz="1100"/>
            </a:lvl2pPr>
            <a:lvl3pPr marL="180000" indent="-180000">
              <a:lnSpc>
                <a:spcPts val="1300"/>
              </a:lnSpc>
              <a:defRPr sz="1100"/>
            </a:lvl3pPr>
            <a:lvl4pPr marL="360000" indent="-180000">
              <a:lnSpc>
                <a:spcPts val="1300"/>
              </a:lnSpc>
              <a:defRPr sz="1100"/>
            </a:lvl4pPr>
            <a:lvl5pPr marL="540000" indent="-180000">
              <a:lnSpc>
                <a:spcPts val="1300"/>
              </a:lnSpc>
              <a:defRPr sz="1100"/>
            </a:lvl5pPr>
            <a:lvl6pPr marL="720000" indent="-180000">
              <a:lnSpc>
                <a:spcPts val="1300"/>
              </a:lnSpc>
              <a:defRPr sz="1100"/>
            </a:lvl6pPr>
            <a:lvl7pPr marL="900000" indent="-180000">
              <a:lnSpc>
                <a:spcPts val="1300"/>
              </a:lnSpc>
              <a:defRPr sz="1100"/>
            </a:lvl7pPr>
            <a:lvl8pPr marL="1080000" indent="-180000">
              <a:lnSpc>
                <a:spcPts val="1300"/>
              </a:lnSpc>
              <a:defRPr sz="1100"/>
            </a:lvl8pPr>
            <a:lvl9pPr marL="1260000" indent="-180000">
              <a:lnSpc>
                <a:spcPts val="1300"/>
              </a:lnSpc>
              <a:defRPr sz="11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AU" dirty="0"/>
          </a:p>
        </p:txBody>
      </p:sp>
      <p:sp>
        <p:nvSpPr>
          <p:cNvPr id="8" name="Slide Number Placeholder 7">
            <a:extLst>
              <a:ext uri="{FF2B5EF4-FFF2-40B4-BE49-F238E27FC236}">
                <a16:creationId xmlns:a16="http://schemas.microsoft.com/office/drawing/2014/main" id="{1DB4505B-36A2-2169-8A08-C541C654FC99}"/>
              </a:ext>
            </a:extLst>
          </p:cNvPr>
          <p:cNvSpPr>
            <a:spLocks noGrp="1"/>
          </p:cNvSpPr>
          <p:nvPr>
            <p:ph type="sldNum" sz="quarter" idx="15"/>
          </p:nvPr>
        </p:nvSpPr>
        <p:spPr>
          <a:xfrm>
            <a:off x="10267260" y="6437192"/>
            <a:ext cx="1579139" cy="216000"/>
          </a:xfrm>
        </p:spPr>
        <p:txBody>
          <a:bodyPr/>
          <a:lstStyle/>
          <a:p>
            <a:r>
              <a:rPr lang="en-AU" dirty="0"/>
              <a:t>Page [</a:t>
            </a:r>
            <a:fld id="{29D5CE74-914C-4689-99FC-1AEF49CE2B47}" type="slidenum">
              <a:rPr smtClean="0"/>
              <a:pPr/>
              <a:t>‹#›</a:t>
            </a:fld>
            <a:r>
              <a:rPr dirty="0"/>
              <a:t>]</a:t>
            </a:r>
            <a:endParaRPr lang="en-AU" dirty="0"/>
          </a:p>
        </p:txBody>
      </p:sp>
      <p:sp>
        <p:nvSpPr>
          <p:cNvPr id="3" name="Title 2">
            <a:extLst>
              <a:ext uri="{FF2B5EF4-FFF2-40B4-BE49-F238E27FC236}">
                <a16:creationId xmlns:a16="http://schemas.microsoft.com/office/drawing/2014/main" id="{ED6AFA0F-621D-D875-0C28-2D5D4B7B7357}"/>
              </a:ext>
            </a:extLst>
          </p:cNvPr>
          <p:cNvSpPr>
            <a:spLocks noGrp="1"/>
          </p:cNvSpPr>
          <p:nvPr>
            <p:ph type="title"/>
          </p:nvPr>
        </p:nvSpPr>
        <p:spPr/>
        <p:txBody>
          <a:bodyPr/>
          <a:lstStyle/>
          <a:p>
            <a:r>
              <a:rPr lang="zh-CN" altLang="en-US"/>
              <a:t>单击此处编辑母版标题样式</a:t>
            </a:r>
            <a:endParaRPr lang="en-AU" dirty="0"/>
          </a:p>
        </p:txBody>
      </p:sp>
      <p:sp>
        <p:nvSpPr>
          <p:cNvPr id="4" name="Content Placeholder 6">
            <a:extLst>
              <a:ext uri="{FF2B5EF4-FFF2-40B4-BE49-F238E27FC236}">
                <a16:creationId xmlns:a16="http://schemas.microsoft.com/office/drawing/2014/main" id="{BED691C7-E3FD-C9C6-88B5-D844BB5B3D47}"/>
              </a:ext>
            </a:extLst>
          </p:cNvPr>
          <p:cNvSpPr>
            <a:spLocks noGrp="1"/>
          </p:cNvSpPr>
          <p:nvPr>
            <p:ph sz="quarter" idx="16"/>
          </p:nvPr>
        </p:nvSpPr>
        <p:spPr>
          <a:xfrm>
            <a:off x="4296000" y="1870255"/>
            <a:ext cx="3600000" cy="4273200"/>
          </a:xfrm>
        </p:spPr>
        <p:txBody>
          <a:bodyPr/>
          <a:lstStyle>
            <a:lvl1pPr>
              <a:lnSpc>
                <a:spcPts val="1400"/>
              </a:lnSpc>
              <a:defRPr sz="1200"/>
            </a:lvl1pPr>
            <a:lvl2pPr>
              <a:lnSpc>
                <a:spcPts val="1300"/>
              </a:lnSpc>
              <a:defRPr sz="1100"/>
            </a:lvl2pPr>
            <a:lvl3pPr marL="180000" indent="-180000">
              <a:lnSpc>
                <a:spcPts val="1300"/>
              </a:lnSpc>
              <a:defRPr sz="1100"/>
            </a:lvl3pPr>
            <a:lvl4pPr marL="360000" indent="-180000">
              <a:lnSpc>
                <a:spcPts val="1300"/>
              </a:lnSpc>
              <a:defRPr sz="1100"/>
            </a:lvl4pPr>
            <a:lvl5pPr marL="540000" indent="-180000">
              <a:lnSpc>
                <a:spcPts val="1300"/>
              </a:lnSpc>
              <a:defRPr sz="1100"/>
            </a:lvl5pPr>
            <a:lvl6pPr marL="720000" indent="-180000">
              <a:lnSpc>
                <a:spcPts val="1300"/>
              </a:lnSpc>
              <a:defRPr sz="1100"/>
            </a:lvl6pPr>
            <a:lvl7pPr marL="900000" indent="-180000">
              <a:lnSpc>
                <a:spcPts val="1300"/>
              </a:lnSpc>
              <a:defRPr sz="1100"/>
            </a:lvl7pPr>
            <a:lvl8pPr marL="1080000" indent="-180000">
              <a:lnSpc>
                <a:spcPts val="1300"/>
              </a:lnSpc>
              <a:defRPr sz="1100"/>
            </a:lvl8pPr>
            <a:lvl9pPr marL="1260000" indent="-180000">
              <a:lnSpc>
                <a:spcPts val="1300"/>
              </a:lnSpc>
              <a:defRPr sz="11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AU" dirty="0"/>
          </a:p>
        </p:txBody>
      </p:sp>
      <p:sp>
        <p:nvSpPr>
          <p:cNvPr id="5" name="Content Placeholder 6">
            <a:extLst>
              <a:ext uri="{FF2B5EF4-FFF2-40B4-BE49-F238E27FC236}">
                <a16:creationId xmlns:a16="http://schemas.microsoft.com/office/drawing/2014/main" id="{A14B56AF-59AC-1DD7-A515-93236D9D5034}"/>
              </a:ext>
            </a:extLst>
          </p:cNvPr>
          <p:cNvSpPr>
            <a:spLocks noGrp="1"/>
          </p:cNvSpPr>
          <p:nvPr>
            <p:ph sz="quarter" idx="17"/>
          </p:nvPr>
        </p:nvSpPr>
        <p:spPr>
          <a:xfrm>
            <a:off x="8246399" y="1870255"/>
            <a:ext cx="3600000" cy="4273200"/>
          </a:xfrm>
        </p:spPr>
        <p:txBody>
          <a:bodyPr/>
          <a:lstStyle>
            <a:lvl1pPr>
              <a:lnSpc>
                <a:spcPts val="1400"/>
              </a:lnSpc>
              <a:defRPr sz="1200"/>
            </a:lvl1pPr>
            <a:lvl2pPr>
              <a:lnSpc>
                <a:spcPts val="1300"/>
              </a:lnSpc>
              <a:defRPr sz="1100"/>
            </a:lvl2pPr>
            <a:lvl3pPr marL="180000" indent="-180000">
              <a:lnSpc>
                <a:spcPts val="1300"/>
              </a:lnSpc>
              <a:defRPr sz="1100"/>
            </a:lvl3pPr>
            <a:lvl4pPr marL="360000" indent="-180000">
              <a:lnSpc>
                <a:spcPts val="1300"/>
              </a:lnSpc>
              <a:defRPr sz="1100"/>
            </a:lvl4pPr>
            <a:lvl5pPr marL="540000" indent="-180000">
              <a:lnSpc>
                <a:spcPts val="1300"/>
              </a:lnSpc>
              <a:defRPr sz="1100"/>
            </a:lvl5pPr>
            <a:lvl6pPr marL="720000" indent="-180000">
              <a:lnSpc>
                <a:spcPts val="1300"/>
              </a:lnSpc>
              <a:defRPr sz="1100"/>
            </a:lvl6pPr>
            <a:lvl7pPr marL="900000" indent="-180000">
              <a:lnSpc>
                <a:spcPts val="1300"/>
              </a:lnSpc>
              <a:defRPr sz="1100"/>
            </a:lvl7pPr>
            <a:lvl8pPr marL="1080000" indent="-180000">
              <a:lnSpc>
                <a:spcPts val="1300"/>
              </a:lnSpc>
              <a:defRPr sz="1100"/>
            </a:lvl8pPr>
            <a:lvl9pPr marL="1260000" indent="-180000">
              <a:lnSpc>
                <a:spcPts val="1300"/>
              </a:lnSpc>
              <a:defRPr sz="11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AU" dirty="0"/>
          </a:p>
        </p:txBody>
      </p:sp>
    </p:spTree>
    <p:extLst>
      <p:ext uri="{BB962C8B-B14F-4D97-AF65-F5344CB8AC3E}">
        <p14:creationId xmlns:p14="http://schemas.microsoft.com/office/powerpoint/2010/main" val="150306449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pyright notice">
    <p:bg>
      <p:bgPr>
        <a:solidFill>
          <a:schemeClr val="bg2"/>
        </a:soli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C05BE21A-3472-BF8A-EB42-E260FAD81CC6}"/>
              </a:ext>
            </a:extLst>
          </p:cNvPr>
          <p:cNvSpPr txBox="1"/>
          <p:nvPr userDrawn="1"/>
        </p:nvSpPr>
        <p:spPr>
          <a:xfrm>
            <a:off x="1835696" y="1899350"/>
            <a:ext cx="8520608" cy="3305520"/>
          </a:xfrm>
          <a:prstGeom prst="rect">
            <a:avLst/>
          </a:prstGeom>
          <a:noFill/>
          <a:ln w="15875">
            <a:solidFill>
              <a:schemeClr val="bg1"/>
            </a:solidFill>
          </a:ln>
        </p:spPr>
        <p:txBody>
          <a:bodyPr wrap="square">
            <a:spAutoFit/>
          </a:bodyPr>
          <a:lstStyle/>
          <a:p>
            <a:pPr algn="ctr"/>
            <a:endParaRPr lang="en-GB" sz="1600" b="1" dirty="0">
              <a:solidFill>
                <a:schemeClr val="bg1"/>
              </a:solidFill>
              <a:effectLst/>
              <a:latin typeface="Arial" panose="020B0604020202020204" pitchFamily="34" charset="0"/>
              <a:ea typeface="Calibri" panose="020F0502020204030204" pitchFamily="34" charset="0"/>
              <a:cs typeface="Arial" panose="020B0604020202020204" pitchFamily="34" charset="0"/>
            </a:endParaRPr>
          </a:p>
          <a:p>
            <a:pPr algn="ctr"/>
            <a:r>
              <a:rPr lang="en-GB" sz="1600" b="1" dirty="0">
                <a:solidFill>
                  <a:schemeClr val="bg1"/>
                </a:solidFill>
                <a:effectLst/>
                <a:latin typeface="Arial" panose="020B0604020202020204" pitchFamily="34" charset="0"/>
                <a:ea typeface="Calibri" panose="020F0502020204030204" pitchFamily="34" charset="0"/>
                <a:cs typeface="Arial" panose="020B0604020202020204" pitchFamily="34" charset="0"/>
              </a:rPr>
              <a:t>WARNING</a:t>
            </a:r>
            <a:endParaRPr lang="en-AU" sz="1600" dirty="0">
              <a:solidFill>
                <a:schemeClr val="bg1"/>
              </a:solidFill>
              <a:effectLst/>
              <a:latin typeface="Arial" panose="020B0604020202020204" pitchFamily="34" charset="0"/>
              <a:ea typeface="Calibri" panose="020F0502020204030204" pitchFamily="34" charset="0"/>
              <a:cs typeface="Arial" panose="020B0604020202020204" pitchFamily="34" charset="0"/>
            </a:endParaRPr>
          </a:p>
          <a:p>
            <a:pPr>
              <a:lnSpc>
                <a:spcPct val="115000"/>
              </a:lnSpc>
              <a:spcBef>
                <a:spcPts val="600"/>
              </a:spcBef>
              <a:spcAft>
                <a:spcPts val="600"/>
              </a:spcAft>
            </a:pPr>
            <a:r>
              <a:rPr lang="en-GB" sz="1600" dirty="0">
                <a:solidFill>
                  <a:schemeClr val="bg1"/>
                </a:solidFill>
                <a:effectLst/>
                <a:latin typeface="Arial" panose="020B0604020202020204" pitchFamily="34" charset="0"/>
                <a:ea typeface="Calibri" panose="020F0502020204030204" pitchFamily="34" charset="0"/>
                <a:cs typeface="Arial" panose="020B0604020202020204" pitchFamily="34" charset="0"/>
              </a:rPr>
              <a:t>This material has been reproduced and communicated to you by or on behalf of the University of Melbourne in accordance with section 113P of the </a:t>
            </a:r>
            <a:r>
              <a:rPr lang="en-GB" sz="1600" i="1" dirty="0">
                <a:solidFill>
                  <a:schemeClr val="bg1"/>
                </a:solidFill>
                <a:effectLst/>
                <a:latin typeface="Arial" panose="020B0604020202020204" pitchFamily="34" charset="0"/>
                <a:ea typeface="Calibri" panose="020F0502020204030204" pitchFamily="34" charset="0"/>
                <a:cs typeface="Arial" panose="020B0604020202020204" pitchFamily="34" charset="0"/>
              </a:rPr>
              <a:t>Copyright Act 1968</a:t>
            </a:r>
            <a:r>
              <a:rPr lang="en-GB" sz="1600" dirty="0">
                <a:solidFill>
                  <a:schemeClr val="bg1"/>
                </a:solidFill>
                <a:effectLst/>
                <a:latin typeface="Arial" panose="020B0604020202020204" pitchFamily="34" charset="0"/>
                <a:ea typeface="Calibri" panose="020F0502020204030204" pitchFamily="34" charset="0"/>
                <a:cs typeface="Arial" panose="020B0604020202020204" pitchFamily="34" charset="0"/>
              </a:rPr>
              <a:t> (</a:t>
            </a:r>
            <a:r>
              <a:rPr lang="en-GB" sz="1600" b="1" dirty="0">
                <a:solidFill>
                  <a:schemeClr val="bg1"/>
                </a:solidFill>
                <a:effectLst/>
                <a:latin typeface="Arial" panose="020B0604020202020204" pitchFamily="34" charset="0"/>
                <a:ea typeface="Calibri" panose="020F0502020204030204" pitchFamily="34" charset="0"/>
                <a:cs typeface="Arial" panose="020B0604020202020204" pitchFamily="34" charset="0"/>
              </a:rPr>
              <a:t>Act</a:t>
            </a:r>
            <a:r>
              <a:rPr lang="en-GB" sz="1600" dirty="0">
                <a:solidFill>
                  <a:schemeClr val="bg1"/>
                </a:solidFill>
                <a:effectLst/>
                <a:latin typeface="Arial" panose="020B0604020202020204" pitchFamily="34" charset="0"/>
                <a:ea typeface="Calibri" panose="020F0502020204030204" pitchFamily="34" charset="0"/>
                <a:cs typeface="Arial" panose="020B0604020202020204" pitchFamily="34" charset="0"/>
              </a:rPr>
              <a:t>).</a:t>
            </a:r>
            <a:endParaRPr lang="en-AU" sz="1600" dirty="0">
              <a:solidFill>
                <a:schemeClr val="bg1"/>
              </a:solidFill>
              <a:effectLst/>
              <a:latin typeface="Arial" panose="020B0604020202020204" pitchFamily="34" charset="0"/>
              <a:ea typeface="Calibri" panose="020F0502020204030204" pitchFamily="34" charset="0"/>
              <a:cs typeface="Arial" panose="020B0604020202020204" pitchFamily="34" charset="0"/>
            </a:endParaRPr>
          </a:p>
          <a:p>
            <a:pPr>
              <a:lnSpc>
                <a:spcPct val="115000"/>
              </a:lnSpc>
              <a:spcBef>
                <a:spcPts val="600"/>
              </a:spcBef>
              <a:spcAft>
                <a:spcPts val="600"/>
              </a:spcAft>
            </a:pPr>
            <a:r>
              <a:rPr lang="en-GB" sz="1600" dirty="0">
                <a:solidFill>
                  <a:schemeClr val="bg1"/>
                </a:solidFill>
                <a:effectLst/>
                <a:latin typeface="Arial" panose="020B0604020202020204" pitchFamily="34" charset="0"/>
                <a:ea typeface="Calibri" panose="020F0502020204030204" pitchFamily="34" charset="0"/>
                <a:cs typeface="Arial" panose="020B0604020202020204" pitchFamily="34" charset="0"/>
              </a:rPr>
              <a:t>The material in this communication may be subject to copyright under the Act. </a:t>
            </a:r>
            <a:endParaRPr lang="en-AU" sz="1600" dirty="0">
              <a:solidFill>
                <a:schemeClr val="bg1"/>
              </a:solidFill>
              <a:effectLst/>
              <a:latin typeface="Arial" panose="020B0604020202020204" pitchFamily="34" charset="0"/>
              <a:ea typeface="Calibri" panose="020F0502020204030204" pitchFamily="34" charset="0"/>
              <a:cs typeface="Arial" panose="020B0604020202020204" pitchFamily="34" charset="0"/>
            </a:endParaRPr>
          </a:p>
          <a:p>
            <a:pPr>
              <a:lnSpc>
                <a:spcPct val="115000"/>
              </a:lnSpc>
              <a:spcBef>
                <a:spcPts val="600"/>
              </a:spcBef>
              <a:spcAft>
                <a:spcPts val="600"/>
              </a:spcAft>
            </a:pPr>
            <a:r>
              <a:rPr lang="en-GB" sz="1600" dirty="0">
                <a:solidFill>
                  <a:schemeClr val="bg1"/>
                </a:solidFill>
                <a:effectLst/>
                <a:latin typeface="Arial" panose="020B0604020202020204" pitchFamily="34" charset="0"/>
                <a:ea typeface="Calibri" panose="020F0502020204030204" pitchFamily="34" charset="0"/>
                <a:cs typeface="Arial" panose="020B0604020202020204" pitchFamily="34" charset="0"/>
              </a:rPr>
              <a:t>Any further reproduction or communication of this material by you may be the subject of copyright protection under the Act.</a:t>
            </a:r>
            <a:endParaRPr lang="en-AU" sz="1600" dirty="0">
              <a:solidFill>
                <a:schemeClr val="bg1"/>
              </a:solidFill>
              <a:effectLst/>
              <a:latin typeface="Arial" panose="020B0604020202020204" pitchFamily="34" charset="0"/>
              <a:ea typeface="Calibri" panose="020F0502020204030204" pitchFamily="34" charset="0"/>
              <a:cs typeface="Arial" panose="020B0604020202020204" pitchFamily="34" charset="0"/>
            </a:endParaRPr>
          </a:p>
          <a:p>
            <a:pPr algn="ctr">
              <a:lnSpc>
                <a:spcPct val="115000"/>
              </a:lnSpc>
            </a:pPr>
            <a:r>
              <a:rPr lang="en-GB" sz="1600" b="1" dirty="0">
                <a:solidFill>
                  <a:schemeClr val="bg1"/>
                </a:solidFill>
                <a:effectLst/>
                <a:latin typeface="Arial" panose="020B0604020202020204" pitchFamily="34" charset="0"/>
                <a:ea typeface="Calibri" panose="020F0502020204030204" pitchFamily="34" charset="0"/>
                <a:cs typeface="Arial" panose="020B0604020202020204" pitchFamily="34" charset="0"/>
              </a:rPr>
              <a:t> </a:t>
            </a:r>
            <a:endParaRPr lang="en-AU" sz="1600" dirty="0">
              <a:solidFill>
                <a:schemeClr val="bg1"/>
              </a:solidFill>
              <a:effectLst/>
              <a:latin typeface="Arial" panose="020B0604020202020204" pitchFamily="34" charset="0"/>
              <a:ea typeface="Calibri" panose="020F0502020204030204" pitchFamily="34" charset="0"/>
              <a:cs typeface="Arial" panose="020B0604020202020204" pitchFamily="34" charset="0"/>
            </a:endParaRPr>
          </a:p>
          <a:p>
            <a:pPr algn="ctr">
              <a:lnSpc>
                <a:spcPct val="115000"/>
              </a:lnSpc>
            </a:pPr>
            <a:r>
              <a:rPr lang="en-GB" sz="1600" b="1" dirty="0">
                <a:solidFill>
                  <a:schemeClr val="bg1"/>
                </a:solidFill>
                <a:effectLst/>
                <a:latin typeface="Arial" panose="020B0604020202020204" pitchFamily="34" charset="0"/>
                <a:ea typeface="Calibri" panose="020F0502020204030204" pitchFamily="34" charset="0"/>
                <a:cs typeface="Arial" panose="020B0604020202020204" pitchFamily="34" charset="0"/>
              </a:rPr>
              <a:t>Do not remove this notice</a:t>
            </a:r>
            <a:endParaRPr lang="en-AU" sz="1600" dirty="0">
              <a:solidFill>
                <a:schemeClr val="bg1"/>
              </a:solidFill>
              <a:effectLst/>
              <a:latin typeface="Arial" panose="020B0604020202020204" pitchFamily="34" charset="0"/>
              <a:ea typeface="Calibri" panose="020F0502020204030204" pitchFamily="34" charset="0"/>
              <a:cs typeface="Arial" panose="020B0604020202020204" pitchFamily="34" charset="0"/>
            </a:endParaRPr>
          </a:p>
          <a:p>
            <a:r>
              <a:rPr lang="en-AU" sz="1800" dirty="0">
                <a:effectLst/>
                <a:latin typeface="Calibri" panose="020F0502020204030204" pitchFamily="34" charset="0"/>
                <a:ea typeface="Calibri" panose="020F0502020204030204" pitchFamily="34" charset="0"/>
                <a:cs typeface="Times New Roman" panose="02020603050405020304" pitchFamily="18" charset="0"/>
              </a:rPr>
              <a:t> </a:t>
            </a:r>
            <a:endParaRPr lang="en-AU" dirty="0"/>
          </a:p>
        </p:txBody>
      </p:sp>
    </p:spTree>
    <p:extLst>
      <p:ext uri="{BB962C8B-B14F-4D97-AF65-F5344CB8AC3E}">
        <p14:creationId xmlns:p14="http://schemas.microsoft.com/office/powerpoint/2010/main" val="71598385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itle and Three Content">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BE55D817-EAAB-D963-230E-E123900CB196}"/>
              </a:ext>
            </a:extLst>
          </p:cNvPr>
          <p:cNvSpPr>
            <a:spLocks noGrp="1"/>
          </p:cNvSpPr>
          <p:nvPr>
            <p:ph type="ftr" sz="quarter" idx="13"/>
          </p:nvPr>
        </p:nvSpPr>
        <p:spPr/>
        <p:txBody>
          <a:bodyPr/>
          <a:lstStyle/>
          <a:p>
            <a:r>
              <a:rPr lang="en-AU"/>
              <a:t>[Insert Identifier] | [Insert Report Title]</a:t>
            </a:r>
            <a:endParaRPr lang="en-AU" dirty="0"/>
          </a:p>
        </p:txBody>
      </p:sp>
      <p:sp>
        <p:nvSpPr>
          <p:cNvPr id="7" name="Content Placeholder 6">
            <a:extLst>
              <a:ext uri="{FF2B5EF4-FFF2-40B4-BE49-F238E27FC236}">
                <a16:creationId xmlns:a16="http://schemas.microsoft.com/office/drawing/2014/main" id="{64913891-1190-2E76-69B0-5105883EC19B}"/>
              </a:ext>
            </a:extLst>
          </p:cNvPr>
          <p:cNvSpPr>
            <a:spLocks noGrp="1"/>
          </p:cNvSpPr>
          <p:nvPr>
            <p:ph sz="quarter" idx="14"/>
          </p:nvPr>
        </p:nvSpPr>
        <p:spPr>
          <a:xfrm>
            <a:off x="345600" y="1870255"/>
            <a:ext cx="3600000" cy="4273200"/>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AU" dirty="0"/>
          </a:p>
        </p:txBody>
      </p:sp>
      <p:sp>
        <p:nvSpPr>
          <p:cNvPr id="3" name="Content Placeholder 6">
            <a:extLst>
              <a:ext uri="{FF2B5EF4-FFF2-40B4-BE49-F238E27FC236}">
                <a16:creationId xmlns:a16="http://schemas.microsoft.com/office/drawing/2014/main" id="{0E523094-F604-E83D-B6FC-E524D91039CC}"/>
              </a:ext>
            </a:extLst>
          </p:cNvPr>
          <p:cNvSpPr>
            <a:spLocks noGrp="1"/>
          </p:cNvSpPr>
          <p:nvPr>
            <p:ph sz="quarter" idx="15"/>
          </p:nvPr>
        </p:nvSpPr>
        <p:spPr>
          <a:xfrm>
            <a:off x="4295999" y="1870255"/>
            <a:ext cx="3600000" cy="4273200"/>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AU" dirty="0"/>
          </a:p>
        </p:txBody>
      </p:sp>
      <p:sp>
        <p:nvSpPr>
          <p:cNvPr id="4" name="Content Placeholder 6">
            <a:extLst>
              <a:ext uri="{FF2B5EF4-FFF2-40B4-BE49-F238E27FC236}">
                <a16:creationId xmlns:a16="http://schemas.microsoft.com/office/drawing/2014/main" id="{12B8F049-B051-C3CF-84AF-76D0419ECC4D}"/>
              </a:ext>
            </a:extLst>
          </p:cNvPr>
          <p:cNvSpPr>
            <a:spLocks noGrp="1"/>
          </p:cNvSpPr>
          <p:nvPr>
            <p:ph sz="quarter" idx="16"/>
          </p:nvPr>
        </p:nvSpPr>
        <p:spPr>
          <a:xfrm>
            <a:off x="8246399" y="1870255"/>
            <a:ext cx="3600000" cy="4273200"/>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AU" dirty="0"/>
          </a:p>
        </p:txBody>
      </p:sp>
      <p:sp>
        <p:nvSpPr>
          <p:cNvPr id="6" name="Slide Number Placeholder 5">
            <a:extLst>
              <a:ext uri="{FF2B5EF4-FFF2-40B4-BE49-F238E27FC236}">
                <a16:creationId xmlns:a16="http://schemas.microsoft.com/office/drawing/2014/main" id="{CA6341BC-444F-9260-2F29-DB09F5C10802}"/>
              </a:ext>
            </a:extLst>
          </p:cNvPr>
          <p:cNvSpPr>
            <a:spLocks noGrp="1"/>
          </p:cNvSpPr>
          <p:nvPr>
            <p:ph type="sldNum" sz="quarter" idx="17"/>
          </p:nvPr>
        </p:nvSpPr>
        <p:spPr>
          <a:xfrm>
            <a:off x="10267260" y="6437192"/>
            <a:ext cx="1579139" cy="216000"/>
          </a:xfrm>
        </p:spPr>
        <p:txBody>
          <a:bodyPr/>
          <a:lstStyle/>
          <a:p>
            <a:r>
              <a:rPr lang="en-AU"/>
              <a:t>Page [</a:t>
            </a:r>
            <a:fld id="{29D5CE74-914C-4689-99FC-1AEF49CE2B47}" type="slidenum">
              <a:rPr smtClean="0"/>
              <a:pPr/>
              <a:t>‹#›</a:t>
            </a:fld>
            <a:r>
              <a:t>]</a:t>
            </a:r>
            <a:endParaRPr lang="en-AU" dirty="0"/>
          </a:p>
        </p:txBody>
      </p:sp>
      <p:sp>
        <p:nvSpPr>
          <p:cNvPr id="8" name="Title 7">
            <a:extLst>
              <a:ext uri="{FF2B5EF4-FFF2-40B4-BE49-F238E27FC236}">
                <a16:creationId xmlns:a16="http://schemas.microsoft.com/office/drawing/2014/main" id="{B997EF1D-2BE4-A99C-D98C-B233628816F3}"/>
              </a:ext>
            </a:extLst>
          </p:cNvPr>
          <p:cNvSpPr>
            <a:spLocks noGrp="1"/>
          </p:cNvSpPr>
          <p:nvPr>
            <p:ph type="title"/>
          </p:nvPr>
        </p:nvSpPr>
        <p:spPr/>
        <p:txBody>
          <a:bodyPr/>
          <a:lstStyle/>
          <a:p>
            <a:r>
              <a:rPr lang="zh-CN" altLang="en-US"/>
              <a:t>单击此处编辑母版标题样式</a:t>
            </a:r>
            <a:endParaRPr lang="en-AU"/>
          </a:p>
        </p:txBody>
      </p:sp>
    </p:spTree>
    <p:extLst>
      <p:ext uri="{BB962C8B-B14F-4D97-AF65-F5344CB8AC3E}">
        <p14:creationId xmlns:p14="http://schemas.microsoft.com/office/powerpoint/2010/main" val="262876395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Thank you_1">
    <p:bg>
      <p:bgPr>
        <a:solidFill>
          <a:schemeClr val="bg2"/>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D6AFA0F-621D-D875-0C28-2D5D4B7B7357}"/>
              </a:ext>
            </a:extLst>
          </p:cNvPr>
          <p:cNvSpPr>
            <a:spLocks noGrp="1"/>
          </p:cNvSpPr>
          <p:nvPr>
            <p:ph type="title"/>
          </p:nvPr>
        </p:nvSpPr>
        <p:spPr>
          <a:xfrm>
            <a:off x="1577134" y="1133745"/>
            <a:ext cx="9001001" cy="869091"/>
          </a:xfrm>
        </p:spPr>
        <p:txBody>
          <a:bodyPr/>
          <a:lstStyle>
            <a:lvl1pPr algn="ctr">
              <a:lnSpc>
                <a:spcPts val="5200"/>
              </a:lnSpc>
              <a:defRPr sz="4800">
                <a:solidFill>
                  <a:schemeClr val="bg1"/>
                </a:solidFill>
              </a:defRPr>
            </a:lvl1pPr>
          </a:lstStyle>
          <a:p>
            <a:r>
              <a:rPr lang="zh-CN" altLang="en-US"/>
              <a:t>单击此处编辑母版标题样式</a:t>
            </a:r>
            <a:endParaRPr lang="en-AU" dirty="0"/>
          </a:p>
        </p:txBody>
      </p:sp>
      <p:sp>
        <p:nvSpPr>
          <p:cNvPr id="6" name="Text Placeholder 10">
            <a:extLst>
              <a:ext uri="{FF2B5EF4-FFF2-40B4-BE49-F238E27FC236}">
                <a16:creationId xmlns:a16="http://schemas.microsoft.com/office/drawing/2014/main" id="{8301EF29-6923-272A-530E-72477C52E01B}"/>
              </a:ext>
            </a:extLst>
          </p:cNvPr>
          <p:cNvSpPr>
            <a:spLocks noGrp="1"/>
          </p:cNvSpPr>
          <p:nvPr>
            <p:ph type="body" sz="quarter" idx="17" hasCustomPrompt="1"/>
          </p:nvPr>
        </p:nvSpPr>
        <p:spPr>
          <a:xfrm>
            <a:off x="345600" y="6023122"/>
            <a:ext cx="5490611" cy="630070"/>
          </a:xfrm>
        </p:spPr>
        <p:txBody>
          <a:bodyPr anchor="b" anchorCtr="0"/>
          <a:lstStyle>
            <a:lvl1pPr marL="0" algn="l">
              <a:lnSpc>
                <a:spcPct val="100000"/>
              </a:lnSpc>
              <a:spcAft>
                <a:spcPts val="0"/>
              </a:spcAft>
              <a:buFontTx/>
              <a:buNone/>
              <a:defRPr sz="1400" b="0">
                <a:solidFill>
                  <a:schemeClr val="bg1"/>
                </a:solidFill>
              </a:defRPr>
            </a:lvl1pPr>
            <a:lvl2pPr marL="0" algn="l">
              <a:lnSpc>
                <a:spcPct val="100000"/>
              </a:lnSpc>
              <a:spcAft>
                <a:spcPts val="0"/>
              </a:spcAft>
              <a:buFontTx/>
              <a:buNone/>
              <a:defRPr sz="1400" b="0">
                <a:solidFill>
                  <a:schemeClr val="bg1"/>
                </a:solidFill>
              </a:defRPr>
            </a:lvl2pPr>
            <a:lvl3pPr marL="0" indent="0" algn="l">
              <a:lnSpc>
                <a:spcPct val="100000"/>
              </a:lnSpc>
              <a:spcAft>
                <a:spcPts val="0"/>
              </a:spcAft>
              <a:buFontTx/>
              <a:buNone/>
              <a:defRPr sz="1400" b="0">
                <a:solidFill>
                  <a:schemeClr val="bg1"/>
                </a:solidFill>
              </a:defRPr>
            </a:lvl3pPr>
            <a:lvl4pPr marL="0" indent="0" algn="l">
              <a:lnSpc>
                <a:spcPct val="100000"/>
              </a:lnSpc>
              <a:spcAft>
                <a:spcPts val="0"/>
              </a:spcAft>
              <a:buFontTx/>
              <a:buNone/>
              <a:defRPr sz="1400" b="0">
                <a:solidFill>
                  <a:schemeClr val="bg1"/>
                </a:solidFill>
              </a:defRPr>
            </a:lvl4pPr>
            <a:lvl5pPr marL="0" indent="0" algn="l">
              <a:lnSpc>
                <a:spcPct val="100000"/>
              </a:lnSpc>
              <a:spcAft>
                <a:spcPts val="0"/>
              </a:spcAft>
              <a:buFontTx/>
              <a:buNone/>
              <a:defRPr sz="1400" b="0">
                <a:solidFill>
                  <a:schemeClr val="bg1"/>
                </a:solidFill>
              </a:defRPr>
            </a:lvl5pPr>
            <a:lvl6pPr marL="0" indent="0" algn="l">
              <a:lnSpc>
                <a:spcPct val="100000"/>
              </a:lnSpc>
              <a:spcAft>
                <a:spcPts val="0"/>
              </a:spcAft>
              <a:buFontTx/>
              <a:buNone/>
              <a:defRPr sz="1400" b="0">
                <a:solidFill>
                  <a:schemeClr val="bg1"/>
                </a:solidFill>
              </a:defRPr>
            </a:lvl6pPr>
            <a:lvl7pPr marL="0" indent="0" algn="l">
              <a:lnSpc>
                <a:spcPct val="100000"/>
              </a:lnSpc>
              <a:spcAft>
                <a:spcPts val="0"/>
              </a:spcAft>
              <a:buFontTx/>
              <a:buNone/>
              <a:defRPr sz="1400" b="0">
                <a:solidFill>
                  <a:schemeClr val="bg1"/>
                </a:solidFill>
              </a:defRPr>
            </a:lvl7pPr>
            <a:lvl8pPr marL="0" indent="0" algn="l">
              <a:lnSpc>
                <a:spcPct val="100000"/>
              </a:lnSpc>
              <a:spcAft>
                <a:spcPts val="0"/>
              </a:spcAft>
              <a:buFontTx/>
              <a:buNone/>
              <a:defRPr sz="1400" b="0">
                <a:solidFill>
                  <a:schemeClr val="bg1"/>
                </a:solidFill>
              </a:defRPr>
            </a:lvl8pPr>
            <a:lvl9pPr marL="0" indent="0" algn="l">
              <a:lnSpc>
                <a:spcPct val="100000"/>
              </a:lnSpc>
              <a:spcAft>
                <a:spcPts val="0"/>
              </a:spcAft>
              <a:buFontTx/>
              <a:buNone/>
              <a:defRPr sz="1400" b="0">
                <a:solidFill>
                  <a:schemeClr val="bg1"/>
                </a:solidFill>
              </a:defRPr>
            </a:lvl9pPr>
          </a:lstStyle>
          <a:p>
            <a:pPr lvl="0"/>
            <a:r>
              <a:rPr lang="en-US" dirty="0"/>
              <a:t>[Collaborator/partner relationship disclaimer]</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6</a:t>
            </a:r>
          </a:p>
          <a:p>
            <a:pPr lvl="6"/>
            <a:r>
              <a:rPr lang="en-US" dirty="0"/>
              <a:t>7</a:t>
            </a:r>
          </a:p>
          <a:p>
            <a:pPr lvl="7"/>
            <a:r>
              <a:rPr lang="en-US" dirty="0"/>
              <a:t>8</a:t>
            </a:r>
          </a:p>
          <a:p>
            <a:pPr lvl="8"/>
            <a:r>
              <a:rPr lang="en-US" dirty="0"/>
              <a:t>9</a:t>
            </a:r>
            <a:endParaRPr lang="en-AU" dirty="0"/>
          </a:p>
        </p:txBody>
      </p:sp>
      <p:sp>
        <p:nvSpPr>
          <p:cNvPr id="9" name="Text Placeholder 10">
            <a:extLst>
              <a:ext uri="{FF2B5EF4-FFF2-40B4-BE49-F238E27FC236}">
                <a16:creationId xmlns:a16="http://schemas.microsoft.com/office/drawing/2014/main" id="{E98D57ED-F6FA-0853-C0FA-554B2313321E}"/>
              </a:ext>
            </a:extLst>
          </p:cNvPr>
          <p:cNvSpPr>
            <a:spLocks noGrp="1"/>
          </p:cNvSpPr>
          <p:nvPr>
            <p:ph type="body" sz="quarter" idx="18" hasCustomPrompt="1"/>
          </p:nvPr>
        </p:nvSpPr>
        <p:spPr>
          <a:xfrm>
            <a:off x="6231015" y="6437192"/>
            <a:ext cx="5615384" cy="216000"/>
          </a:xfrm>
        </p:spPr>
        <p:txBody>
          <a:bodyPr anchor="b" anchorCtr="0"/>
          <a:lstStyle>
            <a:lvl1pPr marL="0" algn="r">
              <a:lnSpc>
                <a:spcPct val="100000"/>
              </a:lnSpc>
              <a:spcAft>
                <a:spcPts val="0"/>
              </a:spcAft>
              <a:buFontTx/>
              <a:buNone/>
              <a:defRPr sz="1300" b="0">
                <a:solidFill>
                  <a:schemeClr val="bg1"/>
                </a:solidFill>
              </a:defRPr>
            </a:lvl1pPr>
            <a:lvl2pPr marL="0" algn="r">
              <a:lnSpc>
                <a:spcPct val="100000"/>
              </a:lnSpc>
              <a:spcAft>
                <a:spcPts val="0"/>
              </a:spcAft>
              <a:buFontTx/>
              <a:buNone/>
              <a:defRPr sz="1300">
                <a:solidFill>
                  <a:schemeClr val="bg1"/>
                </a:solidFill>
              </a:defRPr>
            </a:lvl2pPr>
            <a:lvl3pPr marL="0" indent="0" algn="r">
              <a:lnSpc>
                <a:spcPct val="100000"/>
              </a:lnSpc>
              <a:spcAft>
                <a:spcPts val="0"/>
              </a:spcAft>
              <a:buFontTx/>
              <a:buNone/>
              <a:defRPr sz="1300">
                <a:solidFill>
                  <a:schemeClr val="bg1"/>
                </a:solidFill>
              </a:defRPr>
            </a:lvl3pPr>
            <a:lvl4pPr marL="0" indent="0" algn="r">
              <a:lnSpc>
                <a:spcPct val="100000"/>
              </a:lnSpc>
              <a:spcAft>
                <a:spcPts val="0"/>
              </a:spcAft>
              <a:buFontTx/>
              <a:buNone/>
              <a:defRPr sz="1300">
                <a:solidFill>
                  <a:schemeClr val="bg1"/>
                </a:solidFill>
              </a:defRPr>
            </a:lvl4pPr>
            <a:lvl5pPr marL="0" indent="0" algn="r">
              <a:lnSpc>
                <a:spcPct val="100000"/>
              </a:lnSpc>
              <a:spcAft>
                <a:spcPts val="0"/>
              </a:spcAft>
              <a:buFontTx/>
              <a:buNone/>
              <a:defRPr sz="1300">
                <a:solidFill>
                  <a:schemeClr val="bg1"/>
                </a:solidFill>
              </a:defRPr>
            </a:lvl5pPr>
            <a:lvl6pPr marL="0" indent="0" algn="r">
              <a:lnSpc>
                <a:spcPct val="100000"/>
              </a:lnSpc>
              <a:spcAft>
                <a:spcPts val="0"/>
              </a:spcAft>
              <a:buFontTx/>
              <a:buNone/>
              <a:defRPr sz="1300">
                <a:solidFill>
                  <a:schemeClr val="bg1"/>
                </a:solidFill>
              </a:defRPr>
            </a:lvl6pPr>
            <a:lvl7pPr marL="0" indent="0" algn="r">
              <a:lnSpc>
                <a:spcPct val="100000"/>
              </a:lnSpc>
              <a:spcAft>
                <a:spcPts val="0"/>
              </a:spcAft>
              <a:buFontTx/>
              <a:buNone/>
              <a:defRPr sz="1300">
                <a:solidFill>
                  <a:schemeClr val="bg1"/>
                </a:solidFill>
              </a:defRPr>
            </a:lvl7pPr>
            <a:lvl8pPr marL="0" indent="0" algn="r">
              <a:lnSpc>
                <a:spcPct val="100000"/>
              </a:lnSpc>
              <a:spcAft>
                <a:spcPts val="0"/>
              </a:spcAft>
              <a:buFontTx/>
              <a:buNone/>
              <a:defRPr sz="1300">
                <a:solidFill>
                  <a:schemeClr val="bg1"/>
                </a:solidFill>
              </a:defRPr>
            </a:lvl8pPr>
            <a:lvl9pPr marL="0" indent="0" algn="r">
              <a:lnSpc>
                <a:spcPct val="100000"/>
              </a:lnSpc>
              <a:spcAft>
                <a:spcPts val="0"/>
              </a:spcAft>
              <a:buFontTx/>
              <a:buNone/>
              <a:defRPr sz="1300">
                <a:solidFill>
                  <a:schemeClr val="bg1"/>
                </a:solidFill>
              </a:defRPr>
            </a:lvl9pPr>
          </a:lstStyle>
          <a:p>
            <a:pPr lvl="0"/>
            <a:r>
              <a:rPr lang="en-US" dirty="0"/>
              <a:t>CRICOS: 00116K</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6</a:t>
            </a:r>
          </a:p>
          <a:p>
            <a:pPr lvl="6"/>
            <a:r>
              <a:rPr lang="en-US" dirty="0"/>
              <a:t>7</a:t>
            </a:r>
          </a:p>
          <a:p>
            <a:pPr lvl="7"/>
            <a:r>
              <a:rPr lang="en-US" dirty="0"/>
              <a:t>8</a:t>
            </a:r>
          </a:p>
          <a:p>
            <a:pPr lvl="8"/>
            <a:r>
              <a:rPr lang="en-US" dirty="0"/>
              <a:t>9</a:t>
            </a:r>
            <a:endParaRPr lang="en-AU" dirty="0"/>
          </a:p>
        </p:txBody>
      </p:sp>
      <p:pic>
        <p:nvPicPr>
          <p:cNvPr id="2" name="Picture Placeholder 6" descr="Logo&#10;&#10;Description automatically generated">
            <a:extLst>
              <a:ext uri="{FF2B5EF4-FFF2-40B4-BE49-F238E27FC236}">
                <a16:creationId xmlns:a16="http://schemas.microsoft.com/office/drawing/2014/main" id="{54D6F5F3-83EC-7C59-7764-F0BA609CE28D}"/>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t="231" b="231"/>
          <a:stretch/>
        </p:blipFill>
        <p:spPr>
          <a:xfrm>
            <a:off x="4870378" y="2315284"/>
            <a:ext cx="2385265" cy="2373856"/>
          </a:xfrm>
          <a:prstGeom prst="rect">
            <a:avLst/>
          </a:prstGeom>
        </p:spPr>
      </p:pic>
    </p:spTree>
    <p:extLst>
      <p:ext uri="{BB962C8B-B14F-4D97-AF65-F5344CB8AC3E}">
        <p14:creationId xmlns:p14="http://schemas.microsoft.com/office/powerpoint/2010/main" val="256913842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Thank you_2">
    <p:bg>
      <p:bgPr>
        <a:solidFill>
          <a:schemeClr val="bg2"/>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D6AFA0F-621D-D875-0C28-2D5D4B7B7357}"/>
              </a:ext>
            </a:extLst>
          </p:cNvPr>
          <p:cNvSpPr>
            <a:spLocks noGrp="1"/>
          </p:cNvSpPr>
          <p:nvPr>
            <p:ph type="title"/>
          </p:nvPr>
        </p:nvSpPr>
        <p:spPr>
          <a:xfrm>
            <a:off x="345599" y="489679"/>
            <a:ext cx="11500799" cy="869091"/>
          </a:xfrm>
        </p:spPr>
        <p:txBody>
          <a:bodyPr/>
          <a:lstStyle>
            <a:lvl1pPr algn="ctr">
              <a:lnSpc>
                <a:spcPts val="5200"/>
              </a:lnSpc>
              <a:defRPr sz="4800">
                <a:solidFill>
                  <a:schemeClr val="bg1"/>
                </a:solidFill>
              </a:defRPr>
            </a:lvl1pPr>
          </a:lstStyle>
          <a:p>
            <a:r>
              <a:rPr lang="zh-CN" altLang="en-US"/>
              <a:t>单击此处编辑母版标题样式</a:t>
            </a:r>
            <a:endParaRPr lang="en-AU" dirty="0"/>
          </a:p>
        </p:txBody>
      </p:sp>
      <p:sp>
        <p:nvSpPr>
          <p:cNvPr id="6" name="Text Placeholder 10">
            <a:extLst>
              <a:ext uri="{FF2B5EF4-FFF2-40B4-BE49-F238E27FC236}">
                <a16:creationId xmlns:a16="http://schemas.microsoft.com/office/drawing/2014/main" id="{8301EF29-6923-272A-530E-72477C52E01B}"/>
              </a:ext>
            </a:extLst>
          </p:cNvPr>
          <p:cNvSpPr>
            <a:spLocks noGrp="1"/>
          </p:cNvSpPr>
          <p:nvPr>
            <p:ph type="body" sz="quarter" idx="17" hasCustomPrompt="1"/>
          </p:nvPr>
        </p:nvSpPr>
        <p:spPr>
          <a:xfrm>
            <a:off x="345600" y="5850353"/>
            <a:ext cx="5265585" cy="365012"/>
          </a:xfrm>
        </p:spPr>
        <p:txBody>
          <a:bodyPr anchor="t" anchorCtr="0"/>
          <a:lstStyle>
            <a:lvl1pPr marL="0" algn="l">
              <a:lnSpc>
                <a:spcPct val="100000"/>
              </a:lnSpc>
              <a:spcAft>
                <a:spcPts val="0"/>
              </a:spcAft>
              <a:buFontTx/>
              <a:buNone/>
              <a:defRPr sz="2000" b="0">
                <a:solidFill>
                  <a:schemeClr val="bg1"/>
                </a:solidFill>
              </a:defRPr>
            </a:lvl1pPr>
            <a:lvl2pPr marL="0" algn="l">
              <a:lnSpc>
                <a:spcPct val="100000"/>
              </a:lnSpc>
              <a:spcAft>
                <a:spcPts val="0"/>
              </a:spcAft>
              <a:buFontTx/>
              <a:buNone/>
              <a:defRPr sz="2000" b="0">
                <a:solidFill>
                  <a:schemeClr val="bg1"/>
                </a:solidFill>
              </a:defRPr>
            </a:lvl2pPr>
            <a:lvl3pPr marL="0" indent="0" algn="l">
              <a:lnSpc>
                <a:spcPct val="100000"/>
              </a:lnSpc>
              <a:spcAft>
                <a:spcPts val="0"/>
              </a:spcAft>
              <a:buFontTx/>
              <a:buNone/>
              <a:defRPr sz="2000" b="0">
                <a:solidFill>
                  <a:schemeClr val="bg1"/>
                </a:solidFill>
              </a:defRPr>
            </a:lvl3pPr>
            <a:lvl4pPr marL="0" indent="0" algn="l">
              <a:lnSpc>
                <a:spcPct val="100000"/>
              </a:lnSpc>
              <a:spcAft>
                <a:spcPts val="0"/>
              </a:spcAft>
              <a:buFontTx/>
              <a:buNone/>
              <a:defRPr sz="2000" b="0">
                <a:solidFill>
                  <a:schemeClr val="bg1"/>
                </a:solidFill>
              </a:defRPr>
            </a:lvl4pPr>
            <a:lvl5pPr marL="0" indent="0" algn="l">
              <a:lnSpc>
                <a:spcPct val="100000"/>
              </a:lnSpc>
              <a:spcAft>
                <a:spcPts val="0"/>
              </a:spcAft>
              <a:buFontTx/>
              <a:buNone/>
              <a:defRPr sz="2000" b="0">
                <a:solidFill>
                  <a:schemeClr val="bg1"/>
                </a:solidFill>
              </a:defRPr>
            </a:lvl5pPr>
            <a:lvl6pPr marL="0" indent="0" algn="l">
              <a:lnSpc>
                <a:spcPct val="100000"/>
              </a:lnSpc>
              <a:spcAft>
                <a:spcPts val="0"/>
              </a:spcAft>
              <a:buFontTx/>
              <a:buNone/>
              <a:defRPr sz="2000" b="0">
                <a:solidFill>
                  <a:schemeClr val="bg1"/>
                </a:solidFill>
              </a:defRPr>
            </a:lvl6pPr>
            <a:lvl7pPr marL="0" indent="0" algn="l">
              <a:lnSpc>
                <a:spcPct val="100000"/>
              </a:lnSpc>
              <a:spcAft>
                <a:spcPts val="0"/>
              </a:spcAft>
              <a:buFontTx/>
              <a:buNone/>
              <a:defRPr sz="2000" b="0">
                <a:solidFill>
                  <a:schemeClr val="bg1"/>
                </a:solidFill>
              </a:defRPr>
            </a:lvl7pPr>
            <a:lvl8pPr marL="0" indent="0" algn="l">
              <a:lnSpc>
                <a:spcPct val="100000"/>
              </a:lnSpc>
              <a:spcAft>
                <a:spcPts val="0"/>
              </a:spcAft>
              <a:buFontTx/>
              <a:buNone/>
              <a:defRPr sz="2000" b="0">
                <a:solidFill>
                  <a:schemeClr val="bg1"/>
                </a:solidFill>
              </a:defRPr>
            </a:lvl8pPr>
            <a:lvl9pPr marL="0" indent="0" algn="l">
              <a:lnSpc>
                <a:spcPct val="100000"/>
              </a:lnSpc>
              <a:spcAft>
                <a:spcPts val="0"/>
              </a:spcAft>
              <a:buFontTx/>
              <a:buNone/>
              <a:defRPr sz="2000" b="0">
                <a:solidFill>
                  <a:schemeClr val="bg1"/>
                </a:solidFill>
              </a:defRPr>
            </a:lvl9pPr>
          </a:lstStyle>
          <a:p>
            <a:pPr lvl="0"/>
            <a:r>
              <a:rPr lang="en-AU" dirty="0"/>
              <a:t>[Copyright, CTA or other information/notices]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6</a:t>
            </a:r>
          </a:p>
          <a:p>
            <a:pPr lvl="6"/>
            <a:r>
              <a:rPr lang="en-US" dirty="0"/>
              <a:t>7</a:t>
            </a:r>
          </a:p>
          <a:p>
            <a:pPr lvl="7"/>
            <a:r>
              <a:rPr lang="en-US" dirty="0"/>
              <a:t>8</a:t>
            </a:r>
          </a:p>
          <a:p>
            <a:pPr lvl="8"/>
            <a:r>
              <a:rPr lang="en-US" dirty="0"/>
              <a:t>9</a:t>
            </a:r>
            <a:endParaRPr lang="en-AU" dirty="0"/>
          </a:p>
        </p:txBody>
      </p:sp>
      <p:sp>
        <p:nvSpPr>
          <p:cNvPr id="2" name="Content Placeholder 7">
            <a:extLst>
              <a:ext uri="{FF2B5EF4-FFF2-40B4-BE49-F238E27FC236}">
                <a16:creationId xmlns:a16="http://schemas.microsoft.com/office/drawing/2014/main" id="{BBF3D5F6-94BD-ACED-7F35-959B5B93BD76}"/>
              </a:ext>
            </a:extLst>
          </p:cNvPr>
          <p:cNvSpPr>
            <a:spLocks noGrp="1"/>
          </p:cNvSpPr>
          <p:nvPr>
            <p:ph sz="quarter" idx="20"/>
          </p:nvPr>
        </p:nvSpPr>
        <p:spPr>
          <a:xfrm>
            <a:off x="4678967" y="2266086"/>
            <a:ext cx="2385265" cy="2325827"/>
          </a:xfrm>
        </p:spPr>
        <p:txBody>
          <a:bodyPr/>
          <a:lstStyle>
            <a:lvl1pPr>
              <a:defRPr>
                <a:solidFill>
                  <a:schemeClr val="bg1"/>
                </a:solidFill>
              </a:defRPr>
            </a:lvl1pPr>
            <a:lvl2pPr>
              <a:defRPr>
                <a:solidFill>
                  <a:schemeClr val="bg1"/>
                </a:solidFill>
              </a:defRPr>
            </a:lvl2pPr>
            <a:lvl3pP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vl6pPr>
              <a:buClr>
                <a:schemeClr val="bg1"/>
              </a:buClr>
              <a:defRPr>
                <a:solidFill>
                  <a:schemeClr val="bg1"/>
                </a:solidFill>
              </a:defRPr>
            </a:lvl6pPr>
            <a:lvl7pPr>
              <a:buClr>
                <a:schemeClr val="bg1"/>
              </a:buClr>
              <a:defRPr>
                <a:solidFill>
                  <a:schemeClr val="bg1"/>
                </a:solidFill>
              </a:defRPr>
            </a:lvl7pPr>
            <a:lvl8pPr>
              <a:buClr>
                <a:schemeClr val="bg1"/>
              </a:buClr>
              <a:defRPr>
                <a:solidFill>
                  <a:schemeClr val="bg1"/>
                </a:solidFill>
              </a:defRPr>
            </a:lvl8pPr>
            <a:lvl9pPr>
              <a:buClr>
                <a:schemeClr val="bg1"/>
              </a:buClr>
              <a:defRPr>
                <a:solidFill>
                  <a:schemeClr val="bg1"/>
                </a:solidFill>
              </a:defRPr>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AU"/>
          </a:p>
        </p:txBody>
      </p:sp>
      <p:pic>
        <p:nvPicPr>
          <p:cNvPr id="5" name="Picture Placeholder 6" descr="Logo&#10;&#10;Description automatically generated">
            <a:extLst>
              <a:ext uri="{FF2B5EF4-FFF2-40B4-BE49-F238E27FC236}">
                <a16:creationId xmlns:a16="http://schemas.microsoft.com/office/drawing/2014/main" id="{E3F816A6-DD62-1263-EF40-8DEE9FBC629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t="231" b="231"/>
          <a:stretch/>
        </p:blipFill>
        <p:spPr>
          <a:xfrm>
            <a:off x="1315442" y="2266086"/>
            <a:ext cx="2385265" cy="2373856"/>
          </a:xfrm>
          <a:prstGeom prst="rect">
            <a:avLst/>
          </a:prstGeom>
        </p:spPr>
      </p:pic>
      <p:sp>
        <p:nvSpPr>
          <p:cNvPr id="7" name="Content Placeholder 7">
            <a:extLst>
              <a:ext uri="{FF2B5EF4-FFF2-40B4-BE49-F238E27FC236}">
                <a16:creationId xmlns:a16="http://schemas.microsoft.com/office/drawing/2014/main" id="{BCABDFB2-774F-9F26-0537-DFF1E88D8406}"/>
              </a:ext>
            </a:extLst>
          </p:cNvPr>
          <p:cNvSpPr>
            <a:spLocks noGrp="1"/>
          </p:cNvSpPr>
          <p:nvPr>
            <p:ph sz="quarter" idx="21"/>
          </p:nvPr>
        </p:nvSpPr>
        <p:spPr>
          <a:xfrm>
            <a:off x="8040216" y="2262385"/>
            <a:ext cx="2385265" cy="2325827"/>
          </a:xfrm>
        </p:spPr>
        <p:txBody>
          <a:bodyPr/>
          <a:lstStyle>
            <a:lvl1pPr>
              <a:defRPr>
                <a:solidFill>
                  <a:schemeClr val="bg1"/>
                </a:solidFill>
              </a:defRPr>
            </a:lvl1pPr>
            <a:lvl2pPr>
              <a:defRPr>
                <a:solidFill>
                  <a:schemeClr val="bg1"/>
                </a:solidFill>
              </a:defRPr>
            </a:lvl2pPr>
            <a:lvl3pP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vl6pPr>
              <a:buClr>
                <a:schemeClr val="bg1"/>
              </a:buClr>
              <a:defRPr>
                <a:solidFill>
                  <a:schemeClr val="bg1"/>
                </a:solidFill>
              </a:defRPr>
            </a:lvl6pPr>
            <a:lvl7pPr>
              <a:buClr>
                <a:schemeClr val="bg1"/>
              </a:buClr>
              <a:defRPr>
                <a:solidFill>
                  <a:schemeClr val="bg1"/>
                </a:solidFill>
              </a:defRPr>
            </a:lvl7pPr>
            <a:lvl8pPr>
              <a:buClr>
                <a:schemeClr val="bg1"/>
              </a:buClr>
              <a:defRPr>
                <a:solidFill>
                  <a:schemeClr val="bg1"/>
                </a:solidFill>
              </a:defRPr>
            </a:lvl8pPr>
            <a:lvl9pPr>
              <a:buClr>
                <a:schemeClr val="bg1"/>
              </a:buClr>
              <a:defRPr>
                <a:solidFill>
                  <a:schemeClr val="bg1"/>
                </a:solidFill>
              </a:defRPr>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AU"/>
          </a:p>
        </p:txBody>
      </p:sp>
      <p:sp>
        <p:nvSpPr>
          <p:cNvPr id="4" name="Text Placeholder 10">
            <a:extLst>
              <a:ext uri="{FF2B5EF4-FFF2-40B4-BE49-F238E27FC236}">
                <a16:creationId xmlns:a16="http://schemas.microsoft.com/office/drawing/2014/main" id="{F892BB12-1705-BD7B-229D-BF067F242181}"/>
              </a:ext>
            </a:extLst>
          </p:cNvPr>
          <p:cNvSpPr>
            <a:spLocks noGrp="1"/>
          </p:cNvSpPr>
          <p:nvPr>
            <p:ph type="body" sz="quarter" idx="18" hasCustomPrompt="1"/>
          </p:nvPr>
        </p:nvSpPr>
        <p:spPr>
          <a:xfrm>
            <a:off x="6231015" y="5999365"/>
            <a:ext cx="5615384" cy="216000"/>
          </a:xfrm>
        </p:spPr>
        <p:txBody>
          <a:bodyPr anchor="b" anchorCtr="0"/>
          <a:lstStyle>
            <a:lvl1pPr marL="0" algn="r">
              <a:lnSpc>
                <a:spcPct val="100000"/>
              </a:lnSpc>
              <a:spcAft>
                <a:spcPts val="0"/>
              </a:spcAft>
              <a:buFontTx/>
              <a:buNone/>
              <a:defRPr sz="1300" b="0">
                <a:solidFill>
                  <a:schemeClr val="bg1"/>
                </a:solidFill>
              </a:defRPr>
            </a:lvl1pPr>
            <a:lvl2pPr marL="0" algn="r">
              <a:lnSpc>
                <a:spcPct val="100000"/>
              </a:lnSpc>
              <a:spcAft>
                <a:spcPts val="0"/>
              </a:spcAft>
              <a:buFontTx/>
              <a:buNone/>
              <a:defRPr sz="1300">
                <a:solidFill>
                  <a:schemeClr val="bg1"/>
                </a:solidFill>
              </a:defRPr>
            </a:lvl2pPr>
            <a:lvl3pPr marL="0" indent="0" algn="r">
              <a:lnSpc>
                <a:spcPct val="100000"/>
              </a:lnSpc>
              <a:spcAft>
                <a:spcPts val="0"/>
              </a:spcAft>
              <a:buFontTx/>
              <a:buNone/>
              <a:defRPr sz="1300">
                <a:solidFill>
                  <a:schemeClr val="bg1"/>
                </a:solidFill>
              </a:defRPr>
            </a:lvl3pPr>
            <a:lvl4pPr marL="0" indent="0" algn="r">
              <a:lnSpc>
                <a:spcPct val="100000"/>
              </a:lnSpc>
              <a:spcAft>
                <a:spcPts val="0"/>
              </a:spcAft>
              <a:buFontTx/>
              <a:buNone/>
              <a:defRPr sz="1300">
                <a:solidFill>
                  <a:schemeClr val="bg1"/>
                </a:solidFill>
              </a:defRPr>
            </a:lvl4pPr>
            <a:lvl5pPr marL="0" indent="0" algn="r">
              <a:lnSpc>
                <a:spcPct val="100000"/>
              </a:lnSpc>
              <a:spcAft>
                <a:spcPts val="0"/>
              </a:spcAft>
              <a:buFontTx/>
              <a:buNone/>
              <a:defRPr sz="1300">
                <a:solidFill>
                  <a:schemeClr val="bg1"/>
                </a:solidFill>
              </a:defRPr>
            </a:lvl5pPr>
            <a:lvl6pPr marL="0" indent="0" algn="r">
              <a:lnSpc>
                <a:spcPct val="100000"/>
              </a:lnSpc>
              <a:spcAft>
                <a:spcPts val="0"/>
              </a:spcAft>
              <a:buFontTx/>
              <a:buNone/>
              <a:defRPr sz="1300">
                <a:solidFill>
                  <a:schemeClr val="bg1"/>
                </a:solidFill>
              </a:defRPr>
            </a:lvl6pPr>
            <a:lvl7pPr marL="0" indent="0" algn="r">
              <a:lnSpc>
                <a:spcPct val="100000"/>
              </a:lnSpc>
              <a:spcAft>
                <a:spcPts val="0"/>
              </a:spcAft>
              <a:buFontTx/>
              <a:buNone/>
              <a:defRPr sz="1300">
                <a:solidFill>
                  <a:schemeClr val="bg1"/>
                </a:solidFill>
              </a:defRPr>
            </a:lvl7pPr>
            <a:lvl8pPr marL="0" indent="0" algn="r">
              <a:lnSpc>
                <a:spcPct val="100000"/>
              </a:lnSpc>
              <a:spcAft>
                <a:spcPts val="0"/>
              </a:spcAft>
              <a:buFontTx/>
              <a:buNone/>
              <a:defRPr sz="1300">
                <a:solidFill>
                  <a:schemeClr val="bg1"/>
                </a:solidFill>
              </a:defRPr>
            </a:lvl8pPr>
            <a:lvl9pPr marL="0" indent="0" algn="r">
              <a:lnSpc>
                <a:spcPct val="100000"/>
              </a:lnSpc>
              <a:spcAft>
                <a:spcPts val="0"/>
              </a:spcAft>
              <a:buFontTx/>
              <a:buNone/>
              <a:defRPr sz="1300">
                <a:solidFill>
                  <a:schemeClr val="bg1"/>
                </a:solidFill>
              </a:defRPr>
            </a:lvl9pPr>
          </a:lstStyle>
          <a:p>
            <a:pPr lvl="0"/>
            <a:r>
              <a:rPr lang="en-US" dirty="0"/>
              <a:t>CRICOS: 00116K</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6</a:t>
            </a:r>
          </a:p>
          <a:p>
            <a:pPr lvl="6"/>
            <a:r>
              <a:rPr lang="en-US" dirty="0"/>
              <a:t>7</a:t>
            </a:r>
          </a:p>
          <a:p>
            <a:pPr lvl="7"/>
            <a:r>
              <a:rPr lang="en-US" dirty="0"/>
              <a:t>8</a:t>
            </a:r>
          </a:p>
          <a:p>
            <a:pPr lvl="8"/>
            <a:r>
              <a:rPr lang="en-US" dirty="0"/>
              <a:t>9</a:t>
            </a:r>
            <a:endParaRPr lang="en-AU" dirty="0"/>
          </a:p>
        </p:txBody>
      </p:sp>
    </p:spTree>
    <p:extLst>
      <p:ext uri="{BB962C8B-B14F-4D97-AF65-F5344CB8AC3E}">
        <p14:creationId xmlns:p14="http://schemas.microsoft.com/office/powerpoint/2010/main" val="61072192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Copyright notice 2">
    <p:bg>
      <p:bgPr>
        <a:solidFill>
          <a:schemeClr val="bg2"/>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43574486-8652-716C-61C2-985D79E5DEEF}"/>
              </a:ext>
            </a:extLst>
          </p:cNvPr>
          <p:cNvSpPr txBox="1"/>
          <p:nvPr userDrawn="1"/>
        </p:nvSpPr>
        <p:spPr>
          <a:xfrm>
            <a:off x="345600" y="4183343"/>
            <a:ext cx="2310675" cy="200055"/>
          </a:xfrm>
          <a:prstGeom prst="rect">
            <a:avLst/>
          </a:prstGeom>
          <a:noFill/>
          <a:ln w="15875">
            <a:noFill/>
          </a:ln>
        </p:spPr>
        <p:txBody>
          <a:bodyPr wrap="square" lIns="0" tIns="0" rIns="0" bIns="0">
            <a:spAutoFit/>
          </a:bodyPr>
          <a:lstStyle/>
          <a:p>
            <a:pPr marL="0"/>
            <a:r>
              <a:rPr lang="en-AU" sz="1300" dirty="0">
                <a:solidFill>
                  <a:schemeClr val="bg1"/>
                </a:solidFill>
                <a:effectLst/>
                <a:latin typeface="+mn-lt"/>
                <a:ea typeface="Times New Roman" panose="02020603050405020304" pitchFamily="18" charset="0"/>
              </a:rPr>
              <a:t>(c) The University of Melbourne</a:t>
            </a:r>
            <a:endParaRPr lang="en-AU" sz="1300" dirty="0">
              <a:latin typeface="+mn-lt"/>
            </a:endParaRPr>
          </a:p>
        </p:txBody>
      </p:sp>
      <p:sp>
        <p:nvSpPr>
          <p:cNvPr id="6" name="Text Placeholder 5">
            <a:extLst>
              <a:ext uri="{FF2B5EF4-FFF2-40B4-BE49-F238E27FC236}">
                <a16:creationId xmlns:a16="http://schemas.microsoft.com/office/drawing/2014/main" id="{9AB091FC-4E25-7936-CC06-27124E717614}"/>
              </a:ext>
            </a:extLst>
          </p:cNvPr>
          <p:cNvSpPr>
            <a:spLocks noGrp="1"/>
          </p:cNvSpPr>
          <p:nvPr>
            <p:ph type="body" sz="quarter" idx="19" hasCustomPrompt="1"/>
          </p:nvPr>
        </p:nvSpPr>
        <p:spPr>
          <a:xfrm>
            <a:off x="2699196" y="4182849"/>
            <a:ext cx="1192703" cy="216000"/>
          </a:xfrm>
        </p:spPr>
        <p:txBody>
          <a:bodyPr/>
          <a:lstStyle>
            <a:lvl1pPr marL="0">
              <a:lnSpc>
                <a:spcPct val="100000"/>
              </a:lnSpc>
              <a:spcAft>
                <a:spcPts val="0"/>
              </a:spcAft>
              <a:buFontTx/>
              <a:buNone/>
              <a:defRPr sz="1300" b="0">
                <a:solidFill>
                  <a:schemeClr val="bg1"/>
                </a:solidFill>
              </a:defRPr>
            </a:lvl1pPr>
            <a:lvl2pPr marL="0">
              <a:lnSpc>
                <a:spcPct val="100000"/>
              </a:lnSpc>
              <a:spcAft>
                <a:spcPts val="0"/>
              </a:spcAft>
              <a:buFontTx/>
              <a:buNone/>
              <a:defRPr sz="1300" b="0">
                <a:solidFill>
                  <a:schemeClr val="bg1"/>
                </a:solidFill>
              </a:defRPr>
            </a:lvl2pPr>
            <a:lvl3pPr marL="0" indent="0">
              <a:lnSpc>
                <a:spcPct val="100000"/>
              </a:lnSpc>
              <a:spcAft>
                <a:spcPts val="0"/>
              </a:spcAft>
              <a:buFontTx/>
              <a:buNone/>
              <a:defRPr sz="1300" b="0">
                <a:solidFill>
                  <a:schemeClr val="bg1"/>
                </a:solidFill>
              </a:defRPr>
            </a:lvl3pPr>
            <a:lvl4pPr marL="0" indent="0">
              <a:lnSpc>
                <a:spcPct val="100000"/>
              </a:lnSpc>
              <a:spcAft>
                <a:spcPts val="0"/>
              </a:spcAft>
              <a:buFontTx/>
              <a:buNone/>
              <a:defRPr sz="1300" b="0">
                <a:solidFill>
                  <a:schemeClr val="bg1"/>
                </a:solidFill>
              </a:defRPr>
            </a:lvl4pPr>
            <a:lvl5pPr marL="0" indent="0">
              <a:lnSpc>
                <a:spcPct val="100000"/>
              </a:lnSpc>
              <a:spcAft>
                <a:spcPts val="0"/>
              </a:spcAft>
              <a:buFontTx/>
              <a:buNone/>
              <a:defRPr sz="1300" b="0">
                <a:solidFill>
                  <a:schemeClr val="bg1"/>
                </a:solidFill>
              </a:defRPr>
            </a:lvl5pPr>
            <a:lvl6pPr marL="0" indent="0">
              <a:lnSpc>
                <a:spcPct val="100000"/>
              </a:lnSpc>
              <a:spcAft>
                <a:spcPts val="0"/>
              </a:spcAft>
              <a:buFontTx/>
              <a:buNone/>
              <a:defRPr sz="1300" b="0">
                <a:solidFill>
                  <a:schemeClr val="bg1"/>
                </a:solidFill>
              </a:defRPr>
            </a:lvl6pPr>
            <a:lvl7pPr marL="0" indent="0">
              <a:lnSpc>
                <a:spcPct val="100000"/>
              </a:lnSpc>
              <a:spcAft>
                <a:spcPts val="0"/>
              </a:spcAft>
              <a:buFontTx/>
              <a:buNone/>
              <a:defRPr sz="1300" b="0">
                <a:solidFill>
                  <a:schemeClr val="bg1"/>
                </a:solidFill>
              </a:defRPr>
            </a:lvl7pPr>
            <a:lvl8pPr marL="0" indent="0">
              <a:lnSpc>
                <a:spcPct val="100000"/>
              </a:lnSpc>
              <a:spcAft>
                <a:spcPts val="0"/>
              </a:spcAft>
              <a:buFontTx/>
              <a:buNone/>
              <a:defRPr sz="1300" b="0">
                <a:solidFill>
                  <a:schemeClr val="bg1"/>
                </a:solidFill>
              </a:defRPr>
            </a:lvl8pPr>
            <a:lvl9pPr marL="0" indent="0">
              <a:lnSpc>
                <a:spcPct val="100000"/>
              </a:lnSpc>
              <a:spcAft>
                <a:spcPts val="0"/>
              </a:spcAft>
              <a:buFontTx/>
              <a:buNone/>
              <a:defRPr sz="1300" b="0">
                <a:solidFill>
                  <a:schemeClr val="bg1"/>
                </a:solidFill>
              </a:defRPr>
            </a:lvl9pPr>
          </a:lstStyle>
          <a:p>
            <a:pPr lvl="0"/>
            <a:r>
              <a:rPr lang="en-US" dirty="0"/>
              <a:t>2023</a:t>
            </a:r>
          </a:p>
        </p:txBody>
      </p:sp>
      <p:sp>
        <p:nvSpPr>
          <p:cNvPr id="5" name="TextBox 4">
            <a:extLst>
              <a:ext uri="{FF2B5EF4-FFF2-40B4-BE49-F238E27FC236}">
                <a16:creationId xmlns:a16="http://schemas.microsoft.com/office/drawing/2014/main" id="{C92EDEFF-E4AC-F752-A7F7-6FDA4F7FAD96}"/>
              </a:ext>
            </a:extLst>
          </p:cNvPr>
          <p:cNvSpPr txBox="1"/>
          <p:nvPr userDrawn="1"/>
        </p:nvSpPr>
        <p:spPr>
          <a:xfrm>
            <a:off x="345600" y="4383609"/>
            <a:ext cx="6740510" cy="1600438"/>
          </a:xfrm>
          <a:prstGeom prst="rect">
            <a:avLst/>
          </a:prstGeom>
          <a:noFill/>
          <a:ln w="15875">
            <a:noFill/>
          </a:ln>
        </p:spPr>
        <p:txBody>
          <a:bodyPr wrap="square" lIns="0" tIns="0" rIns="0" bIns="0">
            <a:spAutoFit/>
          </a:bodyPr>
          <a:lstStyle/>
          <a:p>
            <a:pPr marL="0"/>
            <a:r>
              <a:rPr lang="en-AU" sz="1300" dirty="0">
                <a:solidFill>
                  <a:schemeClr val="bg1"/>
                </a:solidFill>
                <a:effectLst/>
                <a:latin typeface="+mn-lt"/>
                <a:ea typeface="Times New Roman" panose="02020603050405020304" pitchFamily="18" charset="0"/>
              </a:rPr>
              <a:t>This material is protected by copyright. Unless indicated otherwise, the University of Melbourne owns the copyright subsisting in the work.  Other than for the purposes permitted under the Copyright Act 1968, you are prohibited from downloading, republishing, retransmitting, reproducing or otherwise using any of the materials included in the work as standalone files. Sharing University teaching materials with third-parties, including uploading lecture notes, slides or recordings to websites constitutes academic misconduct and may be subject to penalties.  For more  information: </a:t>
            </a:r>
            <a:r>
              <a:rPr lang="en-AU" sz="1300" u="sng" dirty="0">
                <a:solidFill>
                  <a:schemeClr val="bg1"/>
                </a:solidFill>
                <a:effectLst/>
                <a:latin typeface="+mn-lt"/>
                <a:ea typeface="Times New Roman" panose="02020603050405020304" pitchFamily="18" charset="0"/>
                <a:hlinkClick r:id="rId2" tooltip="https://academicintegrity.unimelb.edu.au/">
                  <a:extLst>
                    <a:ext uri="{A12FA001-AC4F-418D-AE19-62706E023703}">
                      <ahyp:hlinkClr xmlns:ahyp="http://schemas.microsoft.com/office/drawing/2018/hyperlinkcolor" val="tx"/>
                    </a:ext>
                  </a:extLst>
                </a:hlinkClick>
              </a:rPr>
              <a:t>Academic Integrity at the University of Melbourne</a:t>
            </a:r>
            <a:endParaRPr lang="en-AU" sz="1300" dirty="0">
              <a:latin typeface="+mn-lt"/>
            </a:endParaRPr>
          </a:p>
        </p:txBody>
      </p:sp>
      <p:sp>
        <p:nvSpPr>
          <p:cNvPr id="7" name="TextBox 6">
            <a:extLst>
              <a:ext uri="{FF2B5EF4-FFF2-40B4-BE49-F238E27FC236}">
                <a16:creationId xmlns:a16="http://schemas.microsoft.com/office/drawing/2014/main" id="{28028CA4-95B8-600A-C697-0F46636ABD89}"/>
              </a:ext>
            </a:extLst>
          </p:cNvPr>
          <p:cNvSpPr txBox="1"/>
          <p:nvPr userDrawn="1"/>
        </p:nvSpPr>
        <p:spPr>
          <a:xfrm>
            <a:off x="344500" y="5962159"/>
            <a:ext cx="6740510" cy="400110"/>
          </a:xfrm>
          <a:prstGeom prst="rect">
            <a:avLst/>
          </a:prstGeom>
          <a:noFill/>
          <a:ln w="15875">
            <a:noFill/>
          </a:ln>
        </p:spPr>
        <p:txBody>
          <a:bodyPr wrap="square" lIns="0" tIns="0" rIns="0" bIns="0">
            <a:spAutoFit/>
          </a:bodyPr>
          <a:lstStyle/>
          <a:p>
            <a:pPr marL="0"/>
            <a:r>
              <a:rPr lang="en-AU" sz="1300" dirty="0">
                <a:solidFill>
                  <a:schemeClr val="bg1"/>
                </a:solidFill>
                <a:effectLst/>
                <a:latin typeface="+mn-lt"/>
                <a:ea typeface="Times New Roman" panose="02020603050405020304" pitchFamily="18" charset="0"/>
              </a:rPr>
              <a:t>Requests and enquiries concerning reproduction and rights should be addressed to the University Copyright Office, The University of Melbourne: </a:t>
            </a:r>
            <a:r>
              <a:rPr lang="en-AU" sz="1300" u="sng" dirty="0">
                <a:solidFill>
                  <a:schemeClr val="bg1"/>
                </a:solidFill>
                <a:effectLst/>
                <a:latin typeface="+mn-lt"/>
                <a:ea typeface="Times New Roman" panose="02020603050405020304" pitchFamily="18" charset="0"/>
                <a:hlinkClick r:id="rId3">
                  <a:extLst>
                    <a:ext uri="{A12FA001-AC4F-418D-AE19-62706E023703}">
                      <ahyp:hlinkClr xmlns:ahyp="http://schemas.microsoft.com/office/drawing/2018/hyperlinkcolor" val="tx"/>
                    </a:ext>
                  </a:extLst>
                </a:hlinkClick>
              </a:rPr>
              <a:t>copyright-office@unimelb.edu.au</a:t>
            </a:r>
            <a:endParaRPr lang="en-AU" sz="1300" dirty="0">
              <a:latin typeface="+mn-lt"/>
            </a:endParaRPr>
          </a:p>
        </p:txBody>
      </p:sp>
      <p:sp>
        <p:nvSpPr>
          <p:cNvPr id="3" name="Text Placeholder 10">
            <a:extLst>
              <a:ext uri="{FF2B5EF4-FFF2-40B4-BE49-F238E27FC236}">
                <a16:creationId xmlns:a16="http://schemas.microsoft.com/office/drawing/2014/main" id="{9C45E1F2-EF0D-321D-535C-967DD7ADCCEB}"/>
              </a:ext>
            </a:extLst>
          </p:cNvPr>
          <p:cNvSpPr>
            <a:spLocks noGrp="1"/>
          </p:cNvSpPr>
          <p:nvPr>
            <p:ph type="body" sz="quarter" idx="18" hasCustomPrompt="1"/>
          </p:nvPr>
        </p:nvSpPr>
        <p:spPr>
          <a:xfrm>
            <a:off x="7671175" y="6167945"/>
            <a:ext cx="4175224" cy="216000"/>
          </a:xfrm>
        </p:spPr>
        <p:txBody>
          <a:bodyPr anchor="b" anchorCtr="0"/>
          <a:lstStyle>
            <a:lvl1pPr marL="0" algn="r">
              <a:lnSpc>
                <a:spcPct val="100000"/>
              </a:lnSpc>
              <a:spcAft>
                <a:spcPts val="0"/>
              </a:spcAft>
              <a:buFontTx/>
              <a:buNone/>
              <a:defRPr sz="1300" b="0">
                <a:solidFill>
                  <a:schemeClr val="bg1"/>
                </a:solidFill>
              </a:defRPr>
            </a:lvl1pPr>
            <a:lvl2pPr marL="0" algn="r">
              <a:lnSpc>
                <a:spcPct val="100000"/>
              </a:lnSpc>
              <a:spcAft>
                <a:spcPts val="0"/>
              </a:spcAft>
              <a:buFontTx/>
              <a:buNone/>
              <a:defRPr sz="1300">
                <a:solidFill>
                  <a:schemeClr val="bg1"/>
                </a:solidFill>
              </a:defRPr>
            </a:lvl2pPr>
            <a:lvl3pPr marL="0" indent="0" algn="r">
              <a:lnSpc>
                <a:spcPct val="100000"/>
              </a:lnSpc>
              <a:spcAft>
                <a:spcPts val="0"/>
              </a:spcAft>
              <a:buFontTx/>
              <a:buNone/>
              <a:defRPr sz="1300">
                <a:solidFill>
                  <a:schemeClr val="bg1"/>
                </a:solidFill>
              </a:defRPr>
            </a:lvl3pPr>
            <a:lvl4pPr marL="0" indent="0" algn="r">
              <a:lnSpc>
                <a:spcPct val="100000"/>
              </a:lnSpc>
              <a:spcAft>
                <a:spcPts val="0"/>
              </a:spcAft>
              <a:buFontTx/>
              <a:buNone/>
              <a:defRPr sz="1300">
                <a:solidFill>
                  <a:schemeClr val="bg1"/>
                </a:solidFill>
              </a:defRPr>
            </a:lvl4pPr>
            <a:lvl5pPr marL="0" indent="0" algn="r">
              <a:lnSpc>
                <a:spcPct val="100000"/>
              </a:lnSpc>
              <a:spcAft>
                <a:spcPts val="0"/>
              </a:spcAft>
              <a:buFontTx/>
              <a:buNone/>
              <a:defRPr sz="1300">
                <a:solidFill>
                  <a:schemeClr val="bg1"/>
                </a:solidFill>
              </a:defRPr>
            </a:lvl5pPr>
            <a:lvl6pPr marL="0" indent="0" algn="r">
              <a:lnSpc>
                <a:spcPct val="100000"/>
              </a:lnSpc>
              <a:spcAft>
                <a:spcPts val="0"/>
              </a:spcAft>
              <a:buFontTx/>
              <a:buNone/>
              <a:defRPr sz="1300">
                <a:solidFill>
                  <a:schemeClr val="bg1"/>
                </a:solidFill>
              </a:defRPr>
            </a:lvl6pPr>
            <a:lvl7pPr marL="0" indent="0" algn="r">
              <a:lnSpc>
                <a:spcPct val="100000"/>
              </a:lnSpc>
              <a:spcAft>
                <a:spcPts val="0"/>
              </a:spcAft>
              <a:buFontTx/>
              <a:buNone/>
              <a:defRPr sz="1300">
                <a:solidFill>
                  <a:schemeClr val="bg1"/>
                </a:solidFill>
              </a:defRPr>
            </a:lvl7pPr>
            <a:lvl8pPr marL="0" indent="0" algn="r">
              <a:lnSpc>
                <a:spcPct val="100000"/>
              </a:lnSpc>
              <a:spcAft>
                <a:spcPts val="0"/>
              </a:spcAft>
              <a:buFontTx/>
              <a:buNone/>
              <a:defRPr sz="1300">
                <a:solidFill>
                  <a:schemeClr val="bg1"/>
                </a:solidFill>
              </a:defRPr>
            </a:lvl8pPr>
            <a:lvl9pPr marL="0" indent="0" algn="r">
              <a:lnSpc>
                <a:spcPct val="100000"/>
              </a:lnSpc>
              <a:spcAft>
                <a:spcPts val="0"/>
              </a:spcAft>
              <a:buFontTx/>
              <a:buNone/>
              <a:defRPr sz="1300">
                <a:solidFill>
                  <a:schemeClr val="bg1"/>
                </a:solidFill>
              </a:defRPr>
            </a:lvl9pPr>
          </a:lstStyle>
          <a:p>
            <a:pPr lvl="0"/>
            <a:r>
              <a:rPr lang="en-US" dirty="0"/>
              <a:t>CRICOS: 00116K</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6</a:t>
            </a:r>
          </a:p>
          <a:p>
            <a:pPr lvl="6"/>
            <a:r>
              <a:rPr lang="en-US" dirty="0"/>
              <a:t>7</a:t>
            </a:r>
          </a:p>
          <a:p>
            <a:pPr lvl="7"/>
            <a:r>
              <a:rPr lang="en-US" dirty="0"/>
              <a:t>8</a:t>
            </a:r>
          </a:p>
          <a:p>
            <a:pPr lvl="8"/>
            <a:r>
              <a:rPr lang="en-US" dirty="0"/>
              <a:t>9</a:t>
            </a:r>
            <a:endParaRPr lang="en-AU" dirty="0"/>
          </a:p>
        </p:txBody>
      </p:sp>
    </p:spTree>
    <p:extLst>
      <p:ext uri="{BB962C8B-B14F-4D97-AF65-F5344CB8AC3E}">
        <p14:creationId xmlns:p14="http://schemas.microsoft.com/office/powerpoint/2010/main" val="273212363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58976873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userDrawn="1">
  <p:cSld name="Cover_style2">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7851623C-3CAA-6B21-12BC-B4C629FFFAE3}"/>
              </a:ext>
            </a:extLst>
          </p:cNvPr>
          <p:cNvSpPr>
            <a:spLocks noGrp="1"/>
          </p:cNvSpPr>
          <p:nvPr>
            <p:ph type="body" sz="quarter" idx="10"/>
          </p:nvPr>
        </p:nvSpPr>
        <p:spPr>
          <a:xfrm>
            <a:off x="344487" y="342706"/>
            <a:ext cx="7387200" cy="6156000"/>
          </a:xfrm>
          <a:solidFill>
            <a:schemeClr val="bg2"/>
          </a:solidFill>
        </p:spPr>
        <p:txBody>
          <a:bodyPr lIns="180000" tIns="180000" rIns="180000" bIns="180000"/>
          <a:lstStyle>
            <a:lvl1pPr>
              <a:lnSpc>
                <a:spcPts val="5200"/>
              </a:lnSpc>
              <a:spcAft>
                <a:spcPts val="1200"/>
              </a:spcAft>
              <a:defRPr sz="4800">
                <a:solidFill>
                  <a:schemeClr val="bg1"/>
                </a:solidFill>
              </a:defRPr>
            </a:lvl1pPr>
            <a:lvl2pPr marL="0" indent="0">
              <a:lnSpc>
                <a:spcPts val="4000"/>
              </a:lnSpc>
              <a:spcAft>
                <a:spcPts val="1200"/>
              </a:spcAft>
              <a:buNone/>
              <a:defRPr sz="3600">
                <a:solidFill>
                  <a:schemeClr val="bg1"/>
                </a:solidFill>
              </a:defRPr>
            </a:lvl2pPr>
            <a:lvl3pPr marL="0" indent="0">
              <a:lnSpc>
                <a:spcPts val="2000"/>
              </a:lnSpc>
              <a:spcAft>
                <a:spcPts val="1200"/>
              </a:spcAft>
              <a:buNone/>
              <a:defRPr sz="1800">
                <a:solidFill>
                  <a:schemeClr val="bg1"/>
                </a:solidFill>
              </a:defRPr>
            </a:lvl3pPr>
            <a:lvl4pPr marL="0" indent="0">
              <a:lnSpc>
                <a:spcPts val="2000"/>
              </a:lnSpc>
              <a:spcAft>
                <a:spcPts val="1200"/>
              </a:spcAft>
              <a:buNone/>
              <a:defRPr sz="1800">
                <a:solidFill>
                  <a:schemeClr val="bg1"/>
                </a:solidFill>
              </a:defRPr>
            </a:lvl4pPr>
            <a:lvl5pPr marL="0" indent="0">
              <a:lnSpc>
                <a:spcPts val="2000"/>
              </a:lnSpc>
              <a:spcAft>
                <a:spcPts val="1200"/>
              </a:spcAft>
              <a:buNone/>
              <a:defRPr sz="1800">
                <a:solidFill>
                  <a:schemeClr val="bg1"/>
                </a:solidFill>
              </a:defRPr>
            </a:lvl5pPr>
            <a:lvl6pPr marL="0" indent="0">
              <a:lnSpc>
                <a:spcPts val="2000"/>
              </a:lnSpc>
              <a:spcAft>
                <a:spcPts val="1200"/>
              </a:spcAft>
              <a:buNone/>
              <a:defRPr sz="1800">
                <a:solidFill>
                  <a:schemeClr val="bg1"/>
                </a:solidFill>
              </a:defRPr>
            </a:lvl6pPr>
            <a:lvl7pPr marL="0" indent="0">
              <a:lnSpc>
                <a:spcPts val="2000"/>
              </a:lnSpc>
              <a:spcAft>
                <a:spcPts val="1200"/>
              </a:spcAft>
              <a:buNone/>
              <a:defRPr sz="1800">
                <a:solidFill>
                  <a:schemeClr val="bg1"/>
                </a:solidFill>
              </a:defRPr>
            </a:lvl7pPr>
            <a:lvl8pPr marL="0" indent="0">
              <a:lnSpc>
                <a:spcPts val="2000"/>
              </a:lnSpc>
              <a:spcAft>
                <a:spcPts val="1200"/>
              </a:spcAft>
              <a:buNone/>
              <a:defRPr sz="1800">
                <a:solidFill>
                  <a:schemeClr val="bg1"/>
                </a:solidFill>
              </a:defRPr>
            </a:lvl8pPr>
            <a:lvl9pPr marL="0" indent="0">
              <a:lnSpc>
                <a:spcPts val="2000"/>
              </a:lnSpc>
              <a:spcAft>
                <a:spcPts val="1200"/>
              </a:spcAft>
              <a:buNone/>
              <a:defRPr sz="1800">
                <a:solidFill>
                  <a:schemeClr val="bg1"/>
                </a:solidFill>
              </a:defRPr>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AU" dirty="0"/>
          </a:p>
        </p:txBody>
      </p:sp>
      <p:sp>
        <p:nvSpPr>
          <p:cNvPr id="12" name="Text Placeholder 11">
            <a:extLst>
              <a:ext uri="{FF2B5EF4-FFF2-40B4-BE49-F238E27FC236}">
                <a16:creationId xmlns:a16="http://schemas.microsoft.com/office/drawing/2014/main" id="{387ED941-9C27-8A50-85FC-20C808963583}"/>
              </a:ext>
            </a:extLst>
          </p:cNvPr>
          <p:cNvSpPr>
            <a:spLocks noGrp="1"/>
          </p:cNvSpPr>
          <p:nvPr>
            <p:ph type="body" sz="quarter" idx="13" hasCustomPrompt="1"/>
          </p:nvPr>
        </p:nvSpPr>
        <p:spPr>
          <a:xfrm>
            <a:off x="7731687" y="342705"/>
            <a:ext cx="2055998" cy="2052000"/>
          </a:xfrm>
          <a:solidFill>
            <a:srgbClr val="A84500"/>
          </a:solidFill>
        </p:spPr>
        <p:txBody>
          <a:bodyPr lIns="180000" tIns="144000" rIns="144000" bIns="144000"/>
          <a:lstStyle>
            <a:lvl1pPr marL="0">
              <a:lnSpc>
                <a:spcPts val="1400"/>
              </a:lnSpc>
              <a:spcAft>
                <a:spcPts val="0"/>
              </a:spcAft>
              <a:buFontTx/>
              <a:buNone/>
              <a:defRPr sz="1200" b="1"/>
            </a:lvl1pPr>
            <a:lvl2pPr marL="0">
              <a:lnSpc>
                <a:spcPts val="1400"/>
              </a:lnSpc>
              <a:spcAft>
                <a:spcPts val="0"/>
              </a:spcAft>
              <a:buFontTx/>
              <a:buNone/>
              <a:defRPr sz="1200" b="1"/>
            </a:lvl2pPr>
            <a:lvl3pPr marL="0" indent="0">
              <a:lnSpc>
                <a:spcPts val="1400"/>
              </a:lnSpc>
              <a:spcAft>
                <a:spcPts val="0"/>
              </a:spcAft>
              <a:buFontTx/>
              <a:buNone/>
              <a:defRPr sz="1200" b="1"/>
            </a:lvl3pPr>
            <a:lvl4pPr marL="0" indent="0">
              <a:lnSpc>
                <a:spcPts val="1400"/>
              </a:lnSpc>
              <a:spcAft>
                <a:spcPts val="0"/>
              </a:spcAft>
              <a:buFontTx/>
              <a:buNone/>
              <a:defRPr sz="1200" b="1"/>
            </a:lvl4pPr>
            <a:lvl5pPr marL="0" indent="0">
              <a:lnSpc>
                <a:spcPts val="1400"/>
              </a:lnSpc>
              <a:spcAft>
                <a:spcPts val="0"/>
              </a:spcAft>
              <a:buFontTx/>
              <a:buNone/>
              <a:defRPr sz="1200" b="1"/>
            </a:lvl5pPr>
            <a:lvl6pPr marL="0" indent="0">
              <a:lnSpc>
                <a:spcPts val="1400"/>
              </a:lnSpc>
              <a:spcAft>
                <a:spcPts val="0"/>
              </a:spcAft>
              <a:buFontTx/>
              <a:buNone/>
              <a:defRPr sz="1200" b="1"/>
            </a:lvl6pPr>
            <a:lvl7pPr marL="0" indent="0">
              <a:lnSpc>
                <a:spcPts val="1400"/>
              </a:lnSpc>
              <a:spcAft>
                <a:spcPts val="0"/>
              </a:spcAft>
              <a:buFontTx/>
              <a:buNone/>
              <a:defRPr sz="1200" b="1"/>
            </a:lvl7pPr>
            <a:lvl8pPr marL="0" indent="0">
              <a:lnSpc>
                <a:spcPts val="1400"/>
              </a:lnSpc>
              <a:spcAft>
                <a:spcPts val="0"/>
              </a:spcAft>
              <a:buFontTx/>
              <a:buNone/>
              <a:defRPr sz="1200" b="1"/>
            </a:lvl8pPr>
            <a:lvl9pPr marL="0" indent="0">
              <a:lnSpc>
                <a:spcPts val="1400"/>
              </a:lnSpc>
              <a:spcAft>
                <a:spcPts val="0"/>
              </a:spcAft>
              <a:buFontTx/>
              <a:buNone/>
              <a:defRPr sz="1200" b="1"/>
            </a:lvl9pPr>
          </a:lstStyle>
          <a:p>
            <a:pPr lvl="0"/>
            <a:r>
              <a:rPr lang="en-US"/>
              <a:t>[Insert Identifier]</a:t>
            </a:r>
          </a:p>
        </p:txBody>
      </p:sp>
      <p:pic>
        <p:nvPicPr>
          <p:cNvPr id="5" name="Picture Placeholder 6" descr="Logo&#10;&#10;Description automatically generated">
            <a:extLst>
              <a:ext uri="{FF2B5EF4-FFF2-40B4-BE49-F238E27FC236}">
                <a16:creationId xmlns:a16="http://schemas.microsoft.com/office/drawing/2014/main" id="{A828604B-3603-BCC0-A1CC-EE9580EA76EE}"/>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t="231" b="231"/>
          <a:stretch/>
        </p:blipFill>
        <p:spPr>
          <a:xfrm>
            <a:off x="9786409" y="342705"/>
            <a:ext cx="2061103" cy="2051245"/>
          </a:xfrm>
          <a:prstGeom prst="rect">
            <a:avLst/>
          </a:prstGeom>
        </p:spPr>
      </p:pic>
      <p:sp>
        <p:nvSpPr>
          <p:cNvPr id="7" name="Rectangle 6">
            <a:extLst>
              <a:ext uri="{FF2B5EF4-FFF2-40B4-BE49-F238E27FC236}">
                <a16:creationId xmlns:a16="http://schemas.microsoft.com/office/drawing/2014/main" id="{6C306A53-79D6-EF39-3A6D-59F43F40207C}"/>
              </a:ext>
            </a:extLst>
          </p:cNvPr>
          <p:cNvSpPr/>
          <p:nvPr userDrawn="1"/>
        </p:nvSpPr>
        <p:spPr>
          <a:xfrm>
            <a:off x="7731687" y="2393950"/>
            <a:ext cx="4115825" cy="4104756"/>
          </a:xfrm>
          <a:prstGeom prst="rect">
            <a:avLst/>
          </a:prstGeom>
          <a:solidFill>
            <a:srgbClr val="C8C8C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AU">
              <a:solidFill>
                <a:schemeClr val="tx1"/>
              </a:solidFill>
            </a:endParaRPr>
          </a:p>
        </p:txBody>
      </p:sp>
    </p:spTree>
    <p:extLst>
      <p:ext uri="{BB962C8B-B14F-4D97-AF65-F5344CB8AC3E}">
        <p14:creationId xmlns:p14="http://schemas.microsoft.com/office/powerpoint/2010/main" val="4154858531"/>
      </p:ext>
    </p:extLst>
  </p:cSld>
  <p:clrMapOvr>
    <a:masterClrMapping/>
  </p:clrMapOvr>
  <p:extLst>
    <p:ext uri="{DCECCB84-F9BA-43D5-87BE-67443E8EF086}">
      <p15:sldGuideLst xmlns:p15="http://schemas.microsoft.com/office/powerpoint/2012/main"/>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userDrawn="1">
  <p:cSld name="Divider_with image1_style2">
    <p:spTree>
      <p:nvGrpSpPr>
        <p:cNvPr id="1" name=""/>
        <p:cNvGrpSpPr/>
        <p:nvPr/>
      </p:nvGrpSpPr>
      <p:grpSpPr>
        <a:xfrm>
          <a:off x="0" y="0"/>
          <a:ext cx="0" cy="0"/>
          <a:chOff x="0" y="0"/>
          <a:chExt cx="0" cy="0"/>
        </a:xfrm>
      </p:grpSpPr>
      <p:pic>
        <p:nvPicPr>
          <p:cNvPr id="4" name="Picture 3" descr="People walking under a building&#10;&#10;Description automatically generated">
            <a:extLst>
              <a:ext uri="{FF2B5EF4-FFF2-40B4-BE49-F238E27FC236}">
                <a16:creationId xmlns:a16="http://schemas.microsoft.com/office/drawing/2014/main" id="{E7BA957F-097B-72FD-DF04-76077458E46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45599" y="341999"/>
            <a:ext cx="7982610" cy="6120000"/>
          </a:xfrm>
          <a:prstGeom prst="rect">
            <a:avLst/>
          </a:prstGeom>
        </p:spPr>
      </p:pic>
      <p:sp>
        <p:nvSpPr>
          <p:cNvPr id="8" name="Picture Placeholder 7">
            <a:extLst>
              <a:ext uri="{FF2B5EF4-FFF2-40B4-BE49-F238E27FC236}">
                <a16:creationId xmlns:a16="http://schemas.microsoft.com/office/drawing/2014/main" id="{3DB6CE05-8B75-3CF7-8BC7-87753BDD5131}"/>
              </a:ext>
            </a:extLst>
          </p:cNvPr>
          <p:cNvSpPr>
            <a:spLocks noGrp="1"/>
          </p:cNvSpPr>
          <p:nvPr>
            <p:ph type="pic" sz="quarter" idx="11" hasCustomPrompt="1"/>
          </p:nvPr>
        </p:nvSpPr>
        <p:spPr>
          <a:xfrm>
            <a:off x="345600" y="342000"/>
            <a:ext cx="7844400" cy="6118504"/>
          </a:xfrm>
        </p:spPr>
        <p:txBody>
          <a:bodyPr anchor="ctr" anchorCtr="0"/>
          <a:lstStyle>
            <a:lvl1pPr algn="ctr">
              <a:defRPr>
                <a:solidFill>
                  <a:srgbClr val="C00000"/>
                </a:solidFill>
              </a:defRPr>
            </a:lvl1pPr>
          </a:lstStyle>
          <a:p>
            <a:r>
              <a:rPr lang="en-AU"/>
              <a:t>Click here to insert Image</a:t>
            </a:r>
          </a:p>
        </p:txBody>
      </p:sp>
      <p:sp>
        <p:nvSpPr>
          <p:cNvPr id="2" name="Rectangle 1">
            <a:extLst>
              <a:ext uri="{FF2B5EF4-FFF2-40B4-BE49-F238E27FC236}">
                <a16:creationId xmlns:a16="http://schemas.microsoft.com/office/drawing/2014/main" id="{ECAB7617-3B2D-B71C-77FF-ACD3A548A032}"/>
              </a:ext>
            </a:extLst>
          </p:cNvPr>
          <p:cNvSpPr/>
          <p:nvPr userDrawn="1"/>
        </p:nvSpPr>
        <p:spPr>
          <a:xfrm>
            <a:off x="8189904" y="342000"/>
            <a:ext cx="3666846" cy="6120000"/>
          </a:xfrm>
          <a:prstGeom prst="rect">
            <a:avLst/>
          </a:prstGeom>
          <a:solidFill>
            <a:srgbClr val="A845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AU">
              <a:solidFill>
                <a:schemeClr val="tx1"/>
              </a:solidFill>
            </a:endParaRPr>
          </a:p>
        </p:txBody>
      </p:sp>
      <p:pic>
        <p:nvPicPr>
          <p:cNvPr id="5" name="Picture Placeholder 10" descr="Logo&#10;&#10;Description automatically generated">
            <a:extLst>
              <a:ext uri="{FF2B5EF4-FFF2-40B4-BE49-F238E27FC236}">
                <a16:creationId xmlns:a16="http://schemas.microsoft.com/office/drawing/2014/main" id="{E62A33BC-03A6-C8A1-9C41-41066E1C7A10}"/>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l="65" r="65"/>
          <a:stretch/>
        </p:blipFill>
        <p:spPr>
          <a:xfrm>
            <a:off x="10634400" y="342000"/>
            <a:ext cx="1222350" cy="1223793"/>
          </a:xfrm>
          <a:prstGeom prst="rect">
            <a:avLst/>
          </a:prstGeom>
        </p:spPr>
      </p:pic>
      <p:sp>
        <p:nvSpPr>
          <p:cNvPr id="7" name="Text Placeholder 11">
            <a:extLst>
              <a:ext uri="{FF2B5EF4-FFF2-40B4-BE49-F238E27FC236}">
                <a16:creationId xmlns:a16="http://schemas.microsoft.com/office/drawing/2014/main" id="{690C4421-083D-FF6F-7F5B-D334A594F9E6}"/>
              </a:ext>
            </a:extLst>
          </p:cNvPr>
          <p:cNvSpPr>
            <a:spLocks noGrp="1"/>
          </p:cNvSpPr>
          <p:nvPr>
            <p:ph type="body" sz="quarter" idx="13" hasCustomPrompt="1"/>
          </p:nvPr>
        </p:nvSpPr>
        <p:spPr>
          <a:xfrm>
            <a:off x="10641504" y="1567524"/>
            <a:ext cx="1215246" cy="1224000"/>
          </a:xfrm>
          <a:solidFill>
            <a:srgbClr val="C8C8C8"/>
          </a:solidFill>
        </p:spPr>
        <p:txBody>
          <a:bodyPr lIns="180000" tIns="144000" rIns="144000" bIns="144000"/>
          <a:lstStyle>
            <a:lvl1pPr marL="0">
              <a:lnSpc>
                <a:spcPts val="1400"/>
              </a:lnSpc>
              <a:spcAft>
                <a:spcPts val="0"/>
              </a:spcAft>
              <a:buFontTx/>
              <a:buNone/>
              <a:defRPr sz="1200" b="1"/>
            </a:lvl1pPr>
            <a:lvl2pPr marL="0">
              <a:lnSpc>
                <a:spcPts val="1400"/>
              </a:lnSpc>
              <a:spcAft>
                <a:spcPts val="0"/>
              </a:spcAft>
              <a:buFontTx/>
              <a:buNone/>
              <a:defRPr sz="1200" b="1"/>
            </a:lvl2pPr>
            <a:lvl3pPr marL="0" indent="0">
              <a:lnSpc>
                <a:spcPts val="1400"/>
              </a:lnSpc>
              <a:spcAft>
                <a:spcPts val="0"/>
              </a:spcAft>
              <a:buFontTx/>
              <a:buNone/>
              <a:defRPr sz="1200" b="1"/>
            </a:lvl3pPr>
            <a:lvl4pPr marL="0" indent="0">
              <a:lnSpc>
                <a:spcPts val="1400"/>
              </a:lnSpc>
              <a:spcAft>
                <a:spcPts val="0"/>
              </a:spcAft>
              <a:buFontTx/>
              <a:buNone/>
              <a:defRPr sz="1200" b="1"/>
            </a:lvl4pPr>
            <a:lvl5pPr marL="0" indent="0">
              <a:lnSpc>
                <a:spcPts val="1400"/>
              </a:lnSpc>
              <a:spcAft>
                <a:spcPts val="0"/>
              </a:spcAft>
              <a:buFontTx/>
              <a:buNone/>
              <a:defRPr sz="1200" b="1"/>
            </a:lvl5pPr>
            <a:lvl6pPr marL="0" indent="0">
              <a:lnSpc>
                <a:spcPts val="1400"/>
              </a:lnSpc>
              <a:spcAft>
                <a:spcPts val="0"/>
              </a:spcAft>
              <a:buFontTx/>
              <a:buNone/>
              <a:defRPr sz="1200" b="1"/>
            </a:lvl6pPr>
            <a:lvl7pPr marL="0" indent="0">
              <a:lnSpc>
                <a:spcPts val="1400"/>
              </a:lnSpc>
              <a:spcAft>
                <a:spcPts val="0"/>
              </a:spcAft>
              <a:buFontTx/>
              <a:buNone/>
              <a:defRPr sz="1200" b="1"/>
            </a:lvl7pPr>
            <a:lvl8pPr marL="0" indent="0">
              <a:lnSpc>
                <a:spcPts val="1400"/>
              </a:lnSpc>
              <a:spcAft>
                <a:spcPts val="0"/>
              </a:spcAft>
              <a:buFontTx/>
              <a:buNone/>
              <a:defRPr sz="1200" b="1"/>
            </a:lvl8pPr>
            <a:lvl9pPr marL="0" indent="0">
              <a:lnSpc>
                <a:spcPts val="1400"/>
              </a:lnSpc>
              <a:spcAft>
                <a:spcPts val="0"/>
              </a:spcAft>
              <a:buFontTx/>
              <a:buNone/>
              <a:defRPr sz="1200" b="1"/>
            </a:lvl9pPr>
          </a:lstStyle>
          <a:p>
            <a:pPr lvl="0"/>
            <a:r>
              <a:rPr lang="en-US" dirty="0"/>
              <a:t>[Insert Identifier]</a:t>
            </a:r>
          </a:p>
        </p:txBody>
      </p:sp>
      <p:sp>
        <p:nvSpPr>
          <p:cNvPr id="6" name="Text Placeholder 5">
            <a:extLst>
              <a:ext uri="{FF2B5EF4-FFF2-40B4-BE49-F238E27FC236}">
                <a16:creationId xmlns:a16="http://schemas.microsoft.com/office/drawing/2014/main" id="{7851623C-3CAA-6B21-12BC-B4C629FFFAE3}"/>
              </a:ext>
            </a:extLst>
          </p:cNvPr>
          <p:cNvSpPr>
            <a:spLocks noGrp="1"/>
          </p:cNvSpPr>
          <p:nvPr>
            <p:ph type="body" sz="quarter" idx="10"/>
          </p:nvPr>
        </p:nvSpPr>
        <p:spPr>
          <a:xfrm>
            <a:off x="8190000" y="342000"/>
            <a:ext cx="2436888" cy="2449524"/>
          </a:xfrm>
          <a:noFill/>
        </p:spPr>
        <p:txBody>
          <a:bodyPr lIns="144000" tIns="144000" rIns="144000" bIns="144000"/>
          <a:lstStyle>
            <a:lvl1pPr>
              <a:lnSpc>
                <a:spcPts val="2600"/>
              </a:lnSpc>
              <a:spcAft>
                <a:spcPts val="600"/>
              </a:spcAft>
              <a:defRPr sz="2400">
                <a:solidFill>
                  <a:schemeClr val="bg1"/>
                </a:solidFill>
              </a:defRPr>
            </a:lvl1pPr>
            <a:lvl2pPr marL="0" indent="0">
              <a:lnSpc>
                <a:spcPts val="1800"/>
              </a:lnSpc>
              <a:spcAft>
                <a:spcPts val="600"/>
              </a:spcAft>
              <a:buNone/>
              <a:defRPr sz="1600">
                <a:solidFill>
                  <a:schemeClr val="bg1"/>
                </a:solidFill>
              </a:defRPr>
            </a:lvl2pPr>
            <a:lvl3pPr marL="0" indent="0">
              <a:lnSpc>
                <a:spcPts val="1400"/>
              </a:lnSpc>
              <a:spcAft>
                <a:spcPts val="600"/>
              </a:spcAft>
              <a:buNone/>
              <a:defRPr sz="1200">
                <a:solidFill>
                  <a:schemeClr val="bg1"/>
                </a:solidFill>
              </a:defRPr>
            </a:lvl3pPr>
            <a:lvl4pPr marL="0" indent="0">
              <a:lnSpc>
                <a:spcPts val="1400"/>
              </a:lnSpc>
              <a:spcAft>
                <a:spcPts val="600"/>
              </a:spcAft>
              <a:buNone/>
              <a:defRPr sz="1200">
                <a:solidFill>
                  <a:schemeClr val="bg1"/>
                </a:solidFill>
              </a:defRPr>
            </a:lvl4pPr>
            <a:lvl5pPr marL="0" indent="0">
              <a:lnSpc>
                <a:spcPts val="1400"/>
              </a:lnSpc>
              <a:spcAft>
                <a:spcPts val="600"/>
              </a:spcAft>
              <a:buNone/>
              <a:defRPr sz="1200">
                <a:solidFill>
                  <a:schemeClr val="bg1"/>
                </a:solidFill>
              </a:defRPr>
            </a:lvl5pPr>
            <a:lvl6pPr marL="0" indent="0">
              <a:lnSpc>
                <a:spcPts val="1400"/>
              </a:lnSpc>
              <a:spcAft>
                <a:spcPts val="600"/>
              </a:spcAft>
              <a:buNone/>
              <a:defRPr sz="1200">
                <a:solidFill>
                  <a:schemeClr val="bg1"/>
                </a:solidFill>
              </a:defRPr>
            </a:lvl6pPr>
            <a:lvl7pPr marL="0" indent="0">
              <a:lnSpc>
                <a:spcPts val="1400"/>
              </a:lnSpc>
              <a:spcAft>
                <a:spcPts val="600"/>
              </a:spcAft>
              <a:buNone/>
              <a:defRPr sz="1200">
                <a:solidFill>
                  <a:schemeClr val="bg1"/>
                </a:solidFill>
              </a:defRPr>
            </a:lvl7pPr>
            <a:lvl8pPr marL="0" indent="0">
              <a:lnSpc>
                <a:spcPts val="1400"/>
              </a:lnSpc>
              <a:spcAft>
                <a:spcPts val="600"/>
              </a:spcAft>
              <a:buNone/>
              <a:defRPr sz="1200">
                <a:solidFill>
                  <a:schemeClr val="bg1"/>
                </a:solidFill>
              </a:defRPr>
            </a:lvl8pPr>
            <a:lvl9pPr marL="0" indent="0">
              <a:lnSpc>
                <a:spcPts val="1400"/>
              </a:lnSpc>
              <a:spcAft>
                <a:spcPts val="600"/>
              </a:spcAft>
              <a:buNone/>
              <a:defRPr sz="1200">
                <a:solidFill>
                  <a:schemeClr val="bg1"/>
                </a:solidFill>
              </a:defRPr>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AU" dirty="0"/>
          </a:p>
        </p:txBody>
      </p:sp>
    </p:spTree>
    <p:extLst>
      <p:ext uri="{BB962C8B-B14F-4D97-AF65-F5344CB8AC3E}">
        <p14:creationId xmlns:p14="http://schemas.microsoft.com/office/powerpoint/2010/main" val="2215015974"/>
      </p:ext>
    </p:extLst>
  </p:cSld>
  <p:clrMapOvr>
    <a:masterClrMapping/>
  </p:clrMapOvr>
  <p:extLst>
    <p:ext uri="{DCECCB84-F9BA-43D5-87BE-67443E8EF086}">
      <p15:sldGuideLst xmlns:p15="http://schemas.microsoft.com/office/powerpoint/2012/main">
        <p15:guide id="1" orient="horz" pos="204">
          <p15:clr>
            <a:srgbClr val="FBAE40"/>
          </p15:clr>
        </p15:guide>
        <p15:guide id="2" pos="211">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userDrawn="1">
  <p:cSld name="2_Divider_with image1_style2">
    <p:spTree>
      <p:nvGrpSpPr>
        <p:cNvPr id="1" name=""/>
        <p:cNvGrpSpPr/>
        <p:nvPr/>
      </p:nvGrpSpPr>
      <p:grpSpPr>
        <a:xfrm>
          <a:off x="0" y="0"/>
          <a:ext cx="0" cy="0"/>
          <a:chOff x="0" y="0"/>
          <a:chExt cx="0" cy="0"/>
        </a:xfrm>
      </p:grpSpPr>
      <p:pic>
        <p:nvPicPr>
          <p:cNvPr id="4" name="Picture 3" descr="A statue of a person&#10;&#10;Description automatically generated">
            <a:extLst>
              <a:ext uri="{FF2B5EF4-FFF2-40B4-BE49-F238E27FC236}">
                <a16:creationId xmlns:a16="http://schemas.microsoft.com/office/drawing/2014/main" id="{64F275E5-53E4-CE84-BFBA-2BC612A005F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45599" y="342000"/>
            <a:ext cx="9173612" cy="6120000"/>
          </a:xfrm>
          <a:prstGeom prst="rect">
            <a:avLst/>
          </a:prstGeom>
        </p:spPr>
      </p:pic>
      <p:sp>
        <p:nvSpPr>
          <p:cNvPr id="8" name="Picture Placeholder 7">
            <a:extLst>
              <a:ext uri="{FF2B5EF4-FFF2-40B4-BE49-F238E27FC236}">
                <a16:creationId xmlns:a16="http://schemas.microsoft.com/office/drawing/2014/main" id="{3DB6CE05-8B75-3CF7-8BC7-87753BDD5131}"/>
              </a:ext>
            </a:extLst>
          </p:cNvPr>
          <p:cNvSpPr>
            <a:spLocks noGrp="1"/>
          </p:cNvSpPr>
          <p:nvPr>
            <p:ph type="pic" sz="quarter" idx="11" hasCustomPrompt="1"/>
          </p:nvPr>
        </p:nvSpPr>
        <p:spPr>
          <a:xfrm>
            <a:off x="345600" y="342000"/>
            <a:ext cx="7844400" cy="6118504"/>
          </a:xfrm>
        </p:spPr>
        <p:txBody>
          <a:bodyPr anchor="ctr" anchorCtr="0"/>
          <a:lstStyle>
            <a:lvl1pPr algn="ctr">
              <a:defRPr>
                <a:solidFill>
                  <a:srgbClr val="C00000"/>
                </a:solidFill>
              </a:defRPr>
            </a:lvl1pPr>
          </a:lstStyle>
          <a:p>
            <a:r>
              <a:rPr lang="en-AU"/>
              <a:t>Click here to insert Image</a:t>
            </a:r>
          </a:p>
        </p:txBody>
      </p:sp>
      <p:sp>
        <p:nvSpPr>
          <p:cNvPr id="2" name="Rectangle 1">
            <a:extLst>
              <a:ext uri="{FF2B5EF4-FFF2-40B4-BE49-F238E27FC236}">
                <a16:creationId xmlns:a16="http://schemas.microsoft.com/office/drawing/2014/main" id="{ECAB7617-3B2D-B71C-77FF-ACD3A548A032}"/>
              </a:ext>
            </a:extLst>
          </p:cNvPr>
          <p:cNvSpPr/>
          <p:nvPr userDrawn="1"/>
        </p:nvSpPr>
        <p:spPr>
          <a:xfrm>
            <a:off x="8189904" y="342000"/>
            <a:ext cx="3666846" cy="6118503"/>
          </a:xfrm>
          <a:prstGeom prst="rect">
            <a:avLst/>
          </a:prstGeom>
          <a:solidFill>
            <a:srgbClr val="A845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AU">
              <a:solidFill>
                <a:schemeClr val="tx1"/>
              </a:solidFill>
            </a:endParaRPr>
          </a:p>
        </p:txBody>
      </p:sp>
      <p:pic>
        <p:nvPicPr>
          <p:cNvPr id="5" name="Picture Placeholder 10" descr="Logo&#10;&#10;Description automatically generated">
            <a:extLst>
              <a:ext uri="{FF2B5EF4-FFF2-40B4-BE49-F238E27FC236}">
                <a16:creationId xmlns:a16="http://schemas.microsoft.com/office/drawing/2014/main" id="{E62A33BC-03A6-C8A1-9C41-41066E1C7A10}"/>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l="65" r="65"/>
          <a:stretch/>
        </p:blipFill>
        <p:spPr>
          <a:xfrm>
            <a:off x="10634400" y="342000"/>
            <a:ext cx="1222350" cy="1223793"/>
          </a:xfrm>
          <a:prstGeom prst="rect">
            <a:avLst/>
          </a:prstGeom>
        </p:spPr>
      </p:pic>
      <p:sp>
        <p:nvSpPr>
          <p:cNvPr id="7" name="Text Placeholder 11">
            <a:extLst>
              <a:ext uri="{FF2B5EF4-FFF2-40B4-BE49-F238E27FC236}">
                <a16:creationId xmlns:a16="http://schemas.microsoft.com/office/drawing/2014/main" id="{690C4421-083D-FF6F-7F5B-D334A594F9E6}"/>
              </a:ext>
            </a:extLst>
          </p:cNvPr>
          <p:cNvSpPr>
            <a:spLocks noGrp="1"/>
          </p:cNvSpPr>
          <p:nvPr>
            <p:ph type="body" sz="quarter" idx="13" hasCustomPrompt="1"/>
          </p:nvPr>
        </p:nvSpPr>
        <p:spPr>
          <a:xfrm>
            <a:off x="10641504" y="1567524"/>
            <a:ext cx="1215246" cy="1224000"/>
          </a:xfrm>
          <a:solidFill>
            <a:srgbClr val="C8C8C8"/>
          </a:solidFill>
        </p:spPr>
        <p:txBody>
          <a:bodyPr lIns="180000" tIns="144000" rIns="144000" bIns="144000"/>
          <a:lstStyle>
            <a:lvl1pPr marL="0">
              <a:lnSpc>
                <a:spcPts val="1400"/>
              </a:lnSpc>
              <a:spcAft>
                <a:spcPts val="0"/>
              </a:spcAft>
              <a:buFontTx/>
              <a:buNone/>
              <a:defRPr sz="1200" b="1"/>
            </a:lvl1pPr>
            <a:lvl2pPr marL="0">
              <a:lnSpc>
                <a:spcPts val="1400"/>
              </a:lnSpc>
              <a:spcAft>
                <a:spcPts val="0"/>
              </a:spcAft>
              <a:buFontTx/>
              <a:buNone/>
              <a:defRPr sz="1200" b="1"/>
            </a:lvl2pPr>
            <a:lvl3pPr marL="0" indent="0">
              <a:lnSpc>
                <a:spcPts val="1400"/>
              </a:lnSpc>
              <a:spcAft>
                <a:spcPts val="0"/>
              </a:spcAft>
              <a:buFontTx/>
              <a:buNone/>
              <a:defRPr sz="1200" b="1"/>
            </a:lvl3pPr>
            <a:lvl4pPr marL="0" indent="0">
              <a:lnSpc>
                <a:spcPts val="1400"/>
              </a:lnSpc>
              <a:spcAft>
                <a:spcPts val="0"/>
              </a:spcAft>
              <a:buFontTx/>
              <a:buNone/>
              <a:defRPr sz="1200" b="1"/>
            </a:lvl4pPr>
            <a:lvl5pPr marL="0" indent="0">
              <a:lnSpc>
                <a:spcPts val="1400"/>
              </a:lnSpc>
              <a:spcAft>
                <a:spcPts val="0"/>
              </a:spcAft>
              <a:buFontTx/>
              <a:buNone/>
              <a:defRPr sz="1200" b="1"/>
            </a:lvl5pPr>
            <a:lvl6pPr marL="0" indent="0">
              <a:lnSpc>
                <a:spcPts val="1400"/>
              </a:lnSpc>
              <a:spcAft>
                <a:spcPts val="0"/>
              </a:spcAft>
              <a:buFontTx/>
              <a:buNone/>
              <a:defRPr sz="1200" b="1"/>
            </a:lvl6pPr>
            <a:lvl7pPr marL="0" indent="0">
              <a:lnSpc>
                <a:spcPts val="1400"/>
              </a:lnSpc>
              <a:spcAft>
                <a:spcPts val="0"/>
              </a:spcAft>
              <a:buFontTx/>
              <a:buNone/>
              <a:defRPr sz="1200" b="1"/>
            </a:lvl7pPr>
            <a:lvl8pPr marL="0" indent="0">
              <a:lnSpc>
                <a:spcPts val="1400"/>
              </a:lnSpc>
              <a:spcAft>
                <a:spcPts val="0"/>
              </a:spcAft>
              <a:buFontTx/>
              <a:buNone/>
              <a:defRPr sz="1200" b="1"/>
            </a:lvl8pPr>
            <a:lvl9pPr marL="0" indent="0">
              <a:lnSpc>
                <a:spcPts val="1400"/>
              </a:lnSpc>
              <a:spcAft>
                <a:spcPts val="0"/>
              </a:spcAft>
              <a:buFontTx/>
              <a:buNone/>
              <a:defRPr sz="1200" b="1"/>
            </a:lvl9pPr>
          </a:lstStyle>
          <a:p>
            <a:pPr lvl="0"/>
            <a:r>
              <a:rPr lang="en-US" dirty="0"/>
              <a:t>[Insert Identifier]</a:t>
            </a:r>
          </a:p>
        </p:txBody>
      </p:sp>
      <p:sp>
        <p:nvSpPr>
          <p:cNvPr id="6" name="Text Placeholder 5">
            <a:extLst>
              <a:ext uri="{FF2B5EF4-FFF2-40B4-BE49-F238E27FC236}">
                <a16:creationId xmlns:a16="http://schemas.microsoft.com/office/drawing/2014/main" id="{7851623C-3CAA-6B21-12BC-B4C629FFFAE3}"/>
              </a:ext>
            </a:extLst>
          </p:cNvPr>
          <p:cNvSpPr>
            <a:spLocks noGrp="1"/>
          </p:cNvSpPr>
          <p:nvPr>
            <p:ph type="body" sz="quarter" idx="10"/>
          </p:nvPr>
        </p:nvSpPr>
        <p:spPr>
          <a:xfrm>
            <a:off x="8190000" y="342000"/>
            <a:ext cx="2436888" cy="2449524"/>
          </a:xfrm>
          <a:noFill/>
        </p:spPr>
        <p:txBody>
          <a:bodyPr lIns="144000" tIns="144000" rIns="144000" bIns="144000"/>
          <a:lstStyle>
            <a:lvl1pPr>
              <a:lnSpc>
                <a:spcPts val="2600"/>
              </a:lnSpc>
              <a:spcAft>
                <a:spcPts val="600"/>
              </a:spcAft>
              <a:defRPr sz="2400">
                <a:solidFill>
                  <a:schemeClr val="bg1"/>
                </a:solidFill>
              </a:defRPr>
            </a:lvl1pPr>
            <a:lvl2pPr marL="0" indent="0">
              <a:lnSpc>
                <a:spcPts val="1800"/>
              </a:lnSpc>
              <a:spcAft>
                <a:spcPts val="600"/>
              </a:spcAft>
              <a:buNone/>
              <a:defRPr sz="1600">
                <a:solidFill>
                  <a:schemeClr val="bg1"/>
                </a:solidFill>
              </a:defRPr>
            </a:lvl2pPr>
            <a:lvl3pPr marL="0" indent="0">
              <a:lnSpc>
                <a:spcPts val="1400"/>
              </a:lnSpc>
              <a:spcAft>
                <a:spcPts val="600"/>
              </a:spcAft>
              <a:buNone/>
              <a:defRPr sz="1200">
                <a:solidFill>
                  <a:schemeClr val="bg1"/>
                </a:solidFill>
              </a:defRPr>
            </a:lvl3pPr>
            <a:lvl4pPr marL="0" indent="0">
              <a:lnSpc>
                <a:spcPts val="1400"/>
              </a:lnSpc>
              <a:spcAft>
                <a:spcPts val="600"/>
              </a:spcAft>
              <a:buNone/>
              <a:defRPr sz="1200">
                <a:solidFill>
                  <a:schemeClr val="bg1"/>
                </a:solidFill>
              </a:defRPr>
            </a:lvl4pPr>
            <a:lvl5pPr marL="0" indent="0">
              <a:lnSpc>
                <a:spcPts val="1400"/>
              </a:lnSpc>
              <a:spcAft>
                <a:spcPts val="600"/>
              </a:spcAft>
              <a:buNone/>
              <a:defRPr sz="1200">
                <a:solidFill>
                  <a:schemeClr val="bg1"/>
                </a:solidFill>
              </a:defRPr>
            </a:lvl5pPr>
            <a:lvl6pPr marL="0" indent="0">
              <a:lnSpc>
                <a:spcPts val="1400"/>
              </a:lnSpc>
              <a:spcAft>
                <a:spcPts val="600"/>
              </a:spcAft>
              <a:buNone/>
              <a:defRPr sz="1200">
                <a:solidFill>
                  <a:schemeClr val="bg1"/>
                </a:solidFill>
              </a:defRPr>
            </a:lvl6pPr>
            <a:lvl7pPr marL="0" indent="0">
              <a:lnSpc>
                <a:spcPts val="1400"/>
              </a:lnSpc>
              <a:spcAft>
                <a:spcPts val="600"/>
              </a:spcAft>
              <a:buNone/>
              <a:defRPr sz="1200">
                <a:solidFill>
                  <a:schemeClr val="bg1"/>
                </a:solidFill>
              </a:defRPr>
            </a:lvl7pPr>
            <a:lvl8pPr marL="0" indent="0">
              <a:lnSpc>
                <a:spcPts val="1400"/>
              </a:lnSpc>
              <a:spcAft>
                <a:spcPts val="600"/>
              </a:spcAft>
              <a:buNone/>
              <a:defRPr sz="1200">
                <a:solidFill>
                  <a:schemeClr val="bg1"/>
                </a:solidFill>
              </a:defRPr>
            </a:lvl8pPr>
            <a:lvl9pPr marL="0" indent="0">
              <a:lnSpc>
                <a:spcPts val="1400"/>
              </a:lnSpc>
              <a:spcAft>
                <a:spcPts val="600"/>
              </a:spcAft>
              <a:buNone/>
              <a:defRPr sz="1200">
                <a:solidFill>
                  <a:schemeClr val="bg1"/>
                </a:solidFill>
              </a:defRPr>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AU" dirty="0"/>
          </a:p>
        </p:txBody>
      </p:sp>
    </p:spTree>
    <p:extLst>
      <p:ext uri="{BB962C8B-B14F-4D97-AF65-F5344CB8AC3E}">
        <p14:creationId xmlns:p14="http://schemas.microsoft.com/office/powerpoint/2010/main" val="3227717865"/>
      </p:ext>
    </p:extLst>
  </p:cSld>
  <p:clrMapOvr>
    <a:masterClrMapping/>
  </p:clrMapOvr>
  <p:extLst>
    <p:ext uri="{DCECCB84-F9BA-43D5-87BE-67443E8EF086}">
      <p15:sldGuideLst xmlns:p15="http://schemas.microsoft.com/office/powerpoint/2012/main">
        <p15:guide id="1" orient="horz" pos="204">
          <p15:clr>
            <a:srgbClr val="FBAE40"/>
          </p15:clr>
        </p15:guide>
        <p15:guide id="2" pos="211">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userDrawn="1">
  <p:cSld name="3_Divider_with image1_style2">
    <p:spTree>
      <p:nvGrpSpPr>
        <p:cNvPr id="1" name=""/>
        <p:cNvGrpSpPr/>
        <p:nvPr/>
      </p:nvGrpSpPr>
      <p:grpSpPr>
        <a:xfrm>
          <a:off x="0" y="0"/>
          <a:ext cx="0" cy="0"/>
          <a:chOff x="0" y="0"/>
          <a:chExt cx="0" cy="0"/>
        </a:xfrm>
      </p:grpSpPr>
      <p:pic>
        <p:nvPicPr>
          <p:cNvPr id="9" name="Picture 8" descr="A close-up of a hand pointing at a model&#10;&#10;Description automatically generated">
            <a:extLst>
              <a:ext uri="{FF2B5EF4-FFF2-40B4-BE49-F238E27FC236}">
                <a16:creationId xmlns:a16="http://schemas.microsoft.com/office/drawing/2014/main" id="{BD33C0EC-1329-DF67-CC34-2186429DEB46}"/>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45600" y="342000"/>
            <a:ext cx="9173027" cy="6120000"/>
          </a:xfrm>
          <a:prstGeom prst="rect">
            <a:avLst/>
          </a:prstGeom>
        </p:spPr>
      </p:pic>
      <p:sp>
        <p:nvSpPr>
          <p:cNvPr id="8" name="Picture Placeholder 7">
            <a:extLst>
              <a:ext uri="{FF2B5EF4-FFF2-40B4-BE49-F238E27FC236}">
                <a16:creationId xmlns:a16="http://schemas.microsoft.com/office/drawing/2014/main" id="{3DB6CE05-8B75-3CF7-8BC7-87753BDD5131}"/>
              </a:ext>
            </a:extLst>
          </p:cNvPr>
          <p:cNvSpPr>
            <a:spLocks noGrp="1"/>
          </p:cNvSpPr>
          <p:nvPr>
            <p:ph type="pic" sz="quarter" idx="11" hasCustomPrompt="1"/>
          </p:nvPr>
        </p:nvSpPr>
        <p:spPr>
          <a:xfrm>
            <a:off x="345600" y="342000"/>
            <a:ext cx="7844400" cy="6118504"/>
          </a:xfrm>
        </p:spPr>
        <p:txBody>
          <a:bodyPr anchor="ctr" anchorCtr="0"/>
          <a:lstStyle>
            <a:lvl1pPr algn="ctr">
              <a:defRPr>
                <a:solidFill>
                  <a:srgbClr val="C00000"/>
                </a:solidFill>
              </a:defRPr>
            </a:lvl1pPr>
          </a:lstStyle>
          <a:p>
            <a:r>
              <a:rPr lang="en-AU"/>
              <a:t>Click here to insert Image</a:t>
            </a:r>
          </a:p>
        </p:txBody>
      </p:sp>
      <p:sp>
        <p:nvSpPr>
          <p:cNvPr id="2" name="Rectangle 1">
            <a:extLst>
              <a:ext uri="{FF2B5EF4-FFF2-40B4-BE49-F238E27FC236}">
                <a16:creationId xmlns:a16="http://schemas.microsoft.com/office/drawing/2014/main" id="{ECAB7617-3B2D-B71C-77FF-ACD3A548A032}"/>
              </a:ext>
            </a:extLst>
          </p:cNvPr>
          <p:cNvSpPr/>
          <p:nvPr userDrawn="1"/>
        </p:nvSpPr>
        <p:spPr>
          <a:xfrm>
            <a:off x="8189904" y="342000"/>
            <a:ext cx="3666846" cy="6120000"/>
          </a:xfrm>
          <a:prstGeom prst="rect">
            <a:avLst/>
          </a:prstGeom>
          <a:solidFill>
            <a:srgbClr val="A845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AU">
              <a:solidFill>
                <a:schemeClr val="tx1"/>
              </a:solidFill>
            </a:endParaRPr>
          </a:p>
        </p:txBody>
      </p:sp>
      <p:pic>
        <p:nvPicPr>
          <p:cNvPr id="5" name="Picture Placeholder 10" descr="Logo&#10;&#10;Description automatically generated">
            <a:extLst>
              <a:ext uri="{FF2B5EF4-FFF2-40B4-BE49-F238E27FC236}">
                <a16:creationId xmlns:a16="http://schemas.microsoft.com/office/drawing/2014/main" id="{E62A33BC-03A6-C8A1-9C41-41066E1C7A10}"/>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l="65" r="65"/>
          <a:stretch/>
        </p:blipFill>
        <p:spPr>
          <a:xfrm>
            <a:off x="10634400" y="342000"/>
            <a:ext cx="1222350" cy="1223793"/>
          </a:xfrm>
          <a:prstGeom prst="rect">
            <a:avLst/>
          </a:prstGeom>
        </p:spPr>
      </p:pic>
      <p:sp>
        <p:nvSpPr>
          <p:cNvPr id="7" name="Text Placeholder 11">
            <a:extLst>
              <a:ext uri="{FF2B5EF4-FFF2-40B4-BE49-F238E27FC236}">
                <a16:creationId xmlns:a16="http://schemas.microsoft.com/office/drawing/2014/main" id="{690C4421-083D-FF6F-7F5B-D334A594F9E6}"/>
              </a:ext>
            </a:extLst>
          </p:cNvPr>
          <p:cNvSpPr>
            <a:spLocks noGrp="1"/>
          </p:cNvSpPr>
          <p:nvPr>
            <p:ph type="body" sz="quarter" idx="13" hasCustomPrompt="1"/>
          </p:nvPr>
        </p:nvSpPr>
        <p:spPr>
          <a:xfrm>
            <a:off x="10641504" y="1567524"/>
            <a:ext cx="1215246" cy="1224000"/>
          </a:xfrm>
          <a:solidFill>
            <a:srgbClr val="C8C8C8"/>
          </a:solidFill>
        </p:spPr>
        <p:txBody>
          <a:bodyPr lIns="180000" tIns="144000" rIns="144000" bIns="144000"/>
          <a:lstStyle>
            <a:lvl1pPr marL="0">
              <a:lnSpc>
                <a:spcPts val="1400"/>
              </a:lnSpc>
              <a:spcAft>
                <a:spcPts val="0"/>
              </a:spcAft>
              <a:buFontTx/>
              <a:buNone/>
              <a:defRPr sz="1200" b="1"/>
            </a:lvl1pPr>
            <a:lvl2pPr marL="0">
              <a:lnSpc>
                <a:spcPts val="1400"/>
              </a:lnSpc>
              <a:spcAft>
                <a:spcPts val="0"/>
              </a:spcAft>
              <a:buFontTx/>
              <a:buNone/>
              <a:defRPr sz="1200" b="1"/>
            </a:lvl2pPr>
            <a:lvl3pPr marL="0" indent="0">
              <a:lnSpc>
                <a:spcPts val="1400"/>
              </a:lnSpc>
              <a:spcAft>
                <a:spcPts val="0"/>
              </a:spcAft>
              <a:buFontTx/>
              <a:buNone/>
              <a:defRPr sz="1200" b="1"/>
            </a:lvl3pPr>
            <a:lvl4pPr marL="0" indent="0">
              <a:lnSpc>
                <a:spcPts val="1400"/>
              </a:lnSpc>
              <a:spcAft>
                <a:spcPts val="0"/>
              </a:spcAft>
              <a:buFontTx/>
              <a:buNone/>
              <a:defRPr sz="1200" b="1"/>
            </a:lvl4pPr>
            <a:lvl5pPr marL="0" indent="0">
              <a:lnSpc>
                <a:spcPts val="1400"/>
              </a:lnSpc>
              <a:spcAft>
                <a:spcPts val="0"/>
              </a:spcAft>
              <a:buFontTx/>
              <a:buNone/>
              <a:defRPr sz="1200" b="1"/>
            </a:lvl5pPr>
            <a:lvl6pPr marL="0" indent="0">
              <a:lnSpc>
                <a:spcPts val="1400"/>
              </a:lnSpc>
              <a:spcAft>
                <a:spcPts val="0"/>
              </a:spcAft>
              <a:buFontTx/>
              <a:buNone/>
              <a:defRPr sz="1200" b="1"/>
            </a:lvl6pPr>
            <a:lvl7pPr marL="0" indent="0">
              <a:lnSpc>
                <a:spcPts val="1400"/>
              </a:lnSpc>
              <a:spcAft>
                <a:spcPts val="0"/>
              </a:spcAft>
              <a:buFontTx/>
              <a:buNone/>
              <a:defRPr sz="1200" b="1"/>
            </a:lvl7pPr>
            <a:lvl8pPr marL="0" indent="0">
              <a:lnSpc>
                <a:spcPts val="1400"/>
              </a:lnSpc>
              <a:spcAft>
                <a:spcPts val="0"/>
              </a:spcAft>
              <a:buFontTx/>
              <a:buNone/>
              <a:defRPr sz="1200" b="1"/>
            </a:lvl8pPr>
            <a:lvl9pPr marL="0" indent="0">
              <a:lnSpc>
                <a:spcPts val="1400"/>
              </a:lnSpc>
              <a:spcAft>
                <a:spcPts val="0"/>
              </a:spcAft>
              <a:buFontTx/>
              <a:buNone/>
              <a:defRPr sz="1200" b="1"/>
            </a:lvl9pPr>
          </a:lstStyle>
          <a:p>
            <a:pPr lvl="0"/>
            <a:r>
              <a:rPr lang="en-US" dirty="0"/>
              <a:t>[Insert Identifier]</a:t>
            </a:r>
          </a:p>
        </p:txBody>
      </p:sp>
      <p:sp>
        <p:nvSpPr>
          <p:cNvPr id="6" name="Text Placeholder 5">
            <a:extLst>
              <a:ext uri="{FF2B5EF4-FFF2-40B4-BE49-F238E27FC236}">
                <a16:creationId xmlns:a16="http://schemas.microsoft.com/office/drawing/2014/main" id="{7851623C-3CAA-6B21-12BC-B4C629FFFAE3}"/>
              </a:ext>
            </a:extLst>
          </p:cNvPr>
          <p:cNvSpPr>
            <a:spLocks noGrp="1"/>
          </p:cNvSpPr>
          <p:nvPr>
            <p:ph type="body" sz="quarter" idx="10"/>
          </p:nvPr>
        </p:nvSpPr>
        <p:spPr>
          <a:xfrm>
            <a:off x="8190000" y="342000"/>
            <a:ext cx="2436888" cy="2449524"/>
          </a:xfrm>
          <a:noFill/>
        </p:spPr>
        <p:txBody>
          <a:bodyPr lIns="144000" tIns="144000" rIns="144000" bIns="144000"/>
          <a:lstStyle>
            <a:lvl1pPr>
              <a:lnSpc>
                <a:spcPts val="2600"/>
              </a:lnSpc>
              <a:spcAft>
                <a:spcPts val="600"/>
              </a:spcAft>
              <a:defRPr sz="2400">
                <a:solidFill>
                  <a:schemeClr val="bg1"/>
                </a:solidFill>
              </a:defRPr>
            </a:lvl1pPr>
            <a:lvl2pPr marL="0" indent="0">
              <a:lnSpc>
                <a:spcPts val="1800"/>
              </a:lnSpc>
              <a:spcAft>
                <a:spcPts val="600"/>
              </a:spcAft>
              <a:buNone/>
              <a:defRPr sz="1600">
                <a:solidFill>
                  <a:schemeClr val="bg1"/>
                </a:solidFill>
              </a:defRPr>
            </a:lvl2pPr>
            <a:lvl3pPr marL="0" indent="0">
              <a:lnSpc>
                <a:spcPts val="1400"/>
              </a:lnSpc>
              <a:spcAft>
                <a:spcPts val="600"/>
              </a:spcAft>
              <a:buNone/>
              <a:defRPr sz="1200">
                <a:solidFill>
                  <a:schemeClr val="bg1"/>
                </a:solidFill>
              </a:defRPr>
            </a:lvl3pPr>
            <a:lvl4pPr marL="0" indent="0">
              <a:lnSpc>
                <a:spcPts val="1400"/>
              </a:lnSpc>
              <a:spcAft>
                <a:spcPts val="600"/>
              </a:spcAft>
              <a:buNone/>
              <a:defRPr sz="1200">
                <a:solidFill>
                  <a:schemeClr val="bg1"/>
                </a:solidFill>
              </a:defRPr>
            </a:lvl4pPr>
            <a:lvl5pPr marL="0" indent="0">
              <a:lnSpc>
                <a:spcPts val="1400"/>
              </a:lnSpc>
              <a:spcAft>
                <a:spcPts val="600"/>
              </a:spcAft>
              <a:buNone/>
              <a:defRPr sz="1200">
                <a:solidFill>
                  <a:schemeClr val="bg1"/>
                </a:solidFill>
              </a:defRPr>
            </a:lvl5pPr>
            <a:lvl6pPr marL="0" indent="0">
              <a:lnSpc>
                <a:spcPts val="1400"/>
              </a:lnSpc>
              <a:spcAft>
                <a:spcPts val="600"/>
              </a:spcAft>
              <a:buNone/>
              <a:defRPr sz="1200">
                <a:solidFill>
                  <a:schemeClr val="bg1"/>
                </a:solidFill>
              </a:defRPr>
            </a:lvl6pPr>
            <a:lvl7pPr marL="0" indent="0">
              <a:lnSpc>
                <a:spcPts val="1400"/>
              </a:lnSpc>
              <a:spcAft>
                <a:spcPts val="600"/>
              </a:spcAft>
              <a:buNone/>
              <a:defRPr sz="1200">
                <a:solidFill>
                  <a:schemeClr val="bg1"/>
                </a:solidFill>
              </a:defRPr>
            </a:lvl7pPr>
            <a:lvl8pPr marL="0" indent="0">
              <a:lnSpc>
                <a:spcPts val="1400"/>
              </a:lnSpc>
              <a:spcAft>
                <a:spcPts val="600"/>
              </a:spcAft>
              <a:buNone/>
              <a:defRPr sz="1200">
                <a:solidFill>
                  <a:schemeClr val="bg1"/>
                </a:solidFill>
              </a:defRPr>
            </a:lvl8pPr>
            <a:lvl9pPr marL="0" indent="0">
              <a:lnSpc>
                <a:spcPts val="1400"/>
              </a:lnSpc>
              <a:spcAft>
                <a:spcPts val="600"/>
              </a:spcAft>
              <a:buNone/>
              <a:defRPr sz="1200">
                <a:solidFill>
                  <a:schemeClr val="bg1"/>
                </a:solidFill>
              </a:defRPr>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AU" dirty="0"/>
          </a:p>
        </p:txBody>
      </p:sp>
    </p:spTree>
    <p:extLst>
      <p:ext uri="{BB962C8B-B14F-4D97-AF65-F5344CB8AC3E}">
        <p14:creationId xmlns:p14="http://schemas.microsoft.com/office/powerpoint/2010/main" val="3225692397"/>
      </p:ext>
    </p:extLst>
  </p:cSld>
  <p:clrMapOvr>
    <a:masterClrMapping/>
  </p:clrMapOvr>
  <p:extLst>
    <p:ext uri="{DCECCB84-F9BA-43D5-87BE-67443E8EF086}">
      <p15:sldGuideLst xmlns:p15="http://schemas.microsoft.com/office/powerpoint/2012/main">
        <p15:guide id="1" orient="horz" pos="204">
          <p15:clr>
            <a:srgbClr val="FBAE40"/>
          </p15:clr>
        </p15:guide>
        <p15:guide id="2" pos="211">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userDrawn="1">
  <p:cSld name="Divider_no image_style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458A6B7-81E3-7682-FEE6-1E360727B766}"/>
              </a:ext>
            </a:extLst>
          </p:cNvPr>
          <p:cNvSpPr/>
          <p:nvPr userDrawn="1"/>
        </p:nvSpPr>
        <p:spPr>
          <a:xfrm>
            <a:off x="344884" y="342705"/>
            <a:ext cx="11511866" cy="6156000"/>
          </a:xfrm>
          <a:prstGeom prst="rect">
            <a:avLst/>
          </a:prstGeom>
          <a:solidFill>
            <a:srgbClr val="A845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AU">
              <a:solidFill>
                <a:schemeClr val="tx1"/>
              </a:solidFill>
            </a:endParaRPr>
          </a:p>
        </p:txBody>
      </p:sp>
      <p:sp>
        <p:nvSpPr>
          <p:cNvPr id="5" name="Title 6">
            <a:extLst>
              <a:ext uri="{FF2B5EF4-FFF2-40B4-BE49-F238E27FC236}">
                <a16:creationId xmlns:a16="http://schemas.microsoft.com/office/drawing/2014/main" id="{EEBEA266-07A0-CF95-5E3B-27E39E74A833}"/>
              </a:ext>
            </a:extLst>
          </p:cNvPr>
          <p:cNvSpPr>
            <a:spLocks noGrp="1"/>
          </p:cNvSpPr>
          <p:nvPr>
            <p:ph type="title"/>
          </p:nvPr>
        </p:nvSpPr>
        <p:spPr>
          <a:xfrm>
            <a:off x="568800" y="500400"/>
            <a:ext cx="4762800" cy="5810400"/>
          </a:xfrm>
        </p:spPr>
        <p:txBody>
          <a:bodyPr/>
          <a:lstStyle>
            <a:lvl1pPr>
              <a:lnSpc>
                <a:spcPts val="5200"/>
              </a:lnSpc>
              <a:defRPr sz="4800">
                <a:solidFill>
                  <a:schemeClr val="bg1"/>
                </a:solidFill>
              </a:defRPr>
            </a:lvl1pPr>
          </a:lstStyle>
          <a:p>
            <a:r>
              <a:rPr lang="zh-CN" altLang="en-US"/>
              <a:t>单击此处编辑母版标题样式</a:t>
            </a:r>
            <a:endParaRPr lang="en-AU" dirty="0"/>
          </a:p>
        </p:txBody>
      </p:sp>
      <p:pic>
        <p:nvPicPr>
          <p:cNvPr id="3" name="Picture Placeholder 10" descr="Logo&#10;&#10;Description automatically generated">
            <a:extLst>
              <a:ext uri="{FF2B5EF4-FFF2-40B4-BE49-F238E27FC236}">
                <a16:creationId xmlns:a16="http://schemas.microsoft.com/office/drawing/2014/main" id="{EA2DD591-39B0-CB76-8DFD-51AB679DCF2B}"/>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65" r="65"/>
          <a:stretch/>
        </p:blipFill>
        <p:spPr>
          <a:xfrm>
            <a:off x="10634400" y="342000"/>
            <a:ext cx="1222350" cy="1223793"/>
          </a:xfrm>
          <a:prstGeom prst="rect">
            <a:avLst/>
          </a:prstGeom>
        </p:spPr>
      </p:pic>
    </p:spTree>
    <p:extLst>
      <p:ext uri="{BB962C8B-B14F-4D97-AF65-F5344CB8AC3E}">
        <p14:creationId xmlns:p14="http://schemas.microsoft.com/office/powerpoint/2010/main" val="791767944"/>
      </p:ext>
    </p:extLst>
  </p:cSld>
  <p:clrMapOvr>
    <a:masterClrMapping/>
  </p:clrMapOvr>
  <p:extLst>
    <p:ext uri="{DCECCB84-F9BA-43D5-87BE-67443E8EF086}">
      <p15:sldGuideLst xmlns:p15="http://schemas.microsoft.com/office/powerpoint/2012/main"/>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ver_style1">
    <p:bg>
      <p:bgPr>
        <a:solidFill>
          <a:schemeClr val="bg2"/>
        </a:solidFill>
        <a:effectLst/>
      </p:bgPr>
    </p:bg>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BE55D817-EAAB-D963-230E-E123900CB196}"/>
              </a:ext>
            </a:extLst>
          </p:cNvPr>
          <p:cNvSpPr>
            <a:spLocks noGrp="1"/>
          </p:cNvSpPr>
          <p:nvPr>
            <p:ph type="ftr" sz="quarter" idx="13"/>
          </p:nvPr>
        </p:nvSpPr>
        <p:spPr/>
        <p:txBody>
          <a:bodyPr/>
          <a:lstStyle>
            <a:lvl1pPr>
              <a:defRPr>
                <a:solidFill>
                  <a:schemeClr val="bg1"/>
                </a:solidFill>
              </a:defRPr>
            </a:lvl1pPr>
          </a:lstStyle>
          <a:p>
            <a:r>
              <a:rPr lang="en-AU" dirty="0"/>
              <a:t>[Insert Identifier] | [Insert Report Title]</a:t>
            </a:r>
          </a:p>
        </p:txBody>
      </p:sp>
      <p:sp>
        <p:nvSpPr>
          <p:cNvPr id="11" name="Title 2">
            <a:extLst>
              <a:ext uri="{FF2B5EF4-FFF2-40B4-BE49-F238E27FC236}">
                <a16:creationId xmlns:a16="http://schemas.microsoft.com/office/drawing/2014/main" id="{221BB744-0774-4C42-7136-CFFEA126ED39}"/>
              </a:ext>
            </a:extLst>
          </p:cNvPr>
          <p:cNvSpPr>
            <a:spLocks noGrp="1"/>
          </p:cNvSpPr>
          <p:nvPr>
            <p:ph type="title"/>
          </p:nvPr>
        </p:nvSpPr>
        <p:spPr>
          <a:xfrm>
            <a:off x="345600" y="1916832"/>
            <a:ext cx="9001001" cy="2726013"/>
          </a:xfrm>
        </p:spPr>
        <p:txBody>
          <a:bodyPr anchor="ctr" anchorCtr="0"/>
          <a:lstStyle>
            <a:lvl1pPr algn="l">
              <a:lnSpc>
                <a:spcPct val="100000"/>
              </a:lnSpc>
              <a:defRPr sz="4400">
                <a:solidFill>
                  <a:schemeClr val="bg1"/>
                </a:solidFill>
              </a:defRPr>
            </a:lvl1pPr>
          </a:lstStyle>
          <a:p>
            <a:r>
              <a:rPr lang="zh-CN" altLang="en-US"/>
              <a:t>单击此处编辑母版标题样式</a:t>
            </a:r>
            <a:endParaRPr lang="en-AU" dirty="0"/>
          </a:p>
        </p:txBody>
      </p:sp>
      <p:pic>
        <p:nvPicPr>
          <p:cNvPr id="12" name="Picture Placeholder 10" descr="Logo&#10;&#10;Description automatically generated">
            <a:extLst>
              <a:ext uri="{FF2B5EF4-FFF2-40B4-BE49-F238E27FC236}">
                <a16:creationId xmlns:a16="http://schemas.microsoft.com/office/drawing/2014/main" id="{B9E60202-450E-CF2C-601B-7D1A7C9B3DF8}"/>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65" r="65"/>
          <a:stretch/>
        </p:blipFill>
        <p:spPr>
          <a:xfrm>
            <a:off x="10635412" y="342000"/>
            <a:ext cx="1222350" cy="1223793"/>
          </a:xfrm>
          <a:prstGeom prst="rect">
            <a:avLst/>
          </a:prstGeom>
        </p:spPr>
      </p:pic>
    </p:spTree>
    <p:extLst>
      <p:ext uri="{BB962C8B-B14F-4D97-AF65-F5344CB8AC3E}">
        <p14:creationId xmlns:p14="http://schemas.microsoft.com/office/powerpoint/2010/main" val="1914734902"/>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preserve="1" userDrawn="1">
  <p:cSld name="Cover_style3">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7851623C-3CAA-6B21-12BC-B4C629FFFAE3}"/>
              </a:ext>
            </a:extLst>
          </p:cNvPr>
          <p:cNvSpPr>
            <a:spLocks noGrp="1"/>
          </p:cNvSpPr>
          <p:nvPr>
            <p:ph type="body" sz="quarter" idx="10"/>
          </p:nvPr>
        </p:nvSpPr>
        <p:spPr>
          <a:xfrm>
            <a:off x="344487" y="342706"/>
            <a:ext cx="7387200" cy="6156000"/>
          </a:xfrm>
          <a:solidFill>
            <a:schemeClr val="bg2"/>
          </a:solidFill>
        </p:spPr>
        <p:txBody>
          <a:bodyPr lIns="180000" tIns="180000" rIns="180000" bIns="180000"/>
          <a:lstStyle>
            <a:lvl1pPr>
              <a:lnSpc>
                <a:spcPts val="5200"/>
              </a:lnSpc>
              <a:spcAft>
                <a:spcPts val="1200"/>
              </a:spcAft>
              <a:defRPr sz="4800">
                <a:solidFill>
                  <a:schemeClr val="bg1"/>
                </a:solidFill>
              </a:defRPr>
            </a:lvl1pPr>
            <a:lvl2pPr marL="0" indent="0">
              <a:lnSpc>
                <a:spcPts val="4000"/>
              </a:lnSpc>
              <a:spcAft>
                <a:spcPts val="1200"/>
              </a:spcAft>
              <a:buNone/>
              <a:defRPr sz="3600">
                <a:solidFill>
                  <a:schemeClr val="bg1"/>
                </a:solidFill>
              </a:defRPr>
            </a:lvl2pPr>
            <a:lvl3pPr marL="0" indent="0">
              <a:lnSpc>
                <a:spcPts val="2000"/>
              </a:lnSpc>
              <a:spcAft>
                <a:spcPts val="1200"/>
              </a:spcAft>
              <a:buNone/>
              <a:defRPr sz="1800">
                <a:solidFill>
                  <a:schemeClr val="bg1"/>
                </a:solidFill>
              </a:defRPr>
            </a:lvl3pPr>
            <a:lvl4pPr marL="0" indent="0">
              <a:lnSpc>
                <a:spcPts val="2000"/>
              </a:lnSpc>
              <a:spcAft>
                <a:spcPts val="1200"/>
              </a:spcAft>
              <a:buNone/>
              <a:defRPr sz="1800">
                <a:solidFill>
                  <a:schemeClr val="bg1"/>
                </a:solidFill>
              </a:defRPr>
            </a:lvl4pPr>
            <a:lvl5pPr marL="0" indent="0">
              <a:lnSpc>
                <a:spcPts val="2000"/>
              </a:lnSpc>
              <a:spcAft>
                <a:spcPts val="1200"/>
              </a:spcAft>
              <a:buNone/>
              <a:defRPr sz="1800">
                <a:solidFill>
                  <a:schemeClr val="bg1"/>
                </a:solidFill>
              </a:defRPr>
            </a:lvl5pPr>
            <a:lvl6pPr marL="0" indent="0">
              <a:lnSpc>
                <a:spcPts val="2000"/>
              </a:lnSpc>
              <a:spcAft>
                <a:spcPts val="1200"/>
              </a:spcAft>
              <a:buNone/>
              <a:defRPr sz="1800">
                <a:solidFill>
                  <a:schemeClr val="bg1"/>
                </a:solidFill>
              </a:defRPr>
            </a:lvl6pPr>
            <a:lvl7pPr marL="0" indent="0">
              <a:lnSpc>
                <a:spcPts val="2000"/>
              </a:lnSpc>
              <a:spcAft>
                <a:spcPts val="1200"/>
              </a:spcAft>
              <a:buNone/>
              <a:defRPr sz="1800">
                <a:solidFill>
                  <a:schemeClr val="bg1"/>
                </a:solidFill>
              </a:defRPr>
            </a:lvl7pPr>
            <a:lvl8pPr marL="0" indent="0">
              <a:lnSpc>
                <a:spcPts val="2000"/>
              </a:lnSpc>
              <a:spcAft>
                <a:spcPts val="1200"/>
              </a:spcAft>
              <a:buNone/>
              <a:defRPr sz="1800">
                <a:solidFill>
                  <a:schemeClr val="bg1"/>
                </a:solidFill>
              </a:defRPr>
            </a:lvl8pPr>
            <a:lvl9pPr marL="0" indent="0">
              <a:lnSpc>
                <a:spcPts val="2000"/>
              </a:lnSpc>
              <a:spcAft>
                <a:spcPts val="1200"/>
              </a:spcAft>
              <a:buNone/>
              <a:defRPr sz="1800">
                <a:solidFill>
                  <a:schemeClr val="bg1"/>
                </a:solidFill>
              </a:defRPr>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AU" dirty="0"/>
          </a:p>
        </p:txBody>
      </p:sp>
      <p:sp>
        <p:nvSpPr>
          <p:cNvPr id="12" name="Text Placeholder 11">
            <a:extLst>
              <a:ext uri="{FF2B5EF4-FFF2-40B4-BE49-F238E27FC236}">
                <a16:creationId xmlns:a16="http://schemas.microsoft.com/office/drawing/2014/main" id="{387ED941-9C27-8A50-85FC-20C808963583}"/>
              </a:ext>
            </a:extLst>
          </p:cNvPr>
          <p:cNvSpPr>
            <a:spLocks noGrp="1"/>
          </p:cNvSpPr>
          <p:nvPr>
            <p:ph type="body" sz="quarter" idx="13" hasCustomPrompt="1"/>
          </p:nvPr>
        </p:nvSpPr>
        <p:spPr>
          <a:xfrm>
            <a:off x="7731687" y="342705"/>
            <a:ext cx="2055998" cy="2052000"/>
          </a:xfrm>
          <a:solidFill>
            <a:schemeClr val="accent2"/>
          </a:solidFill>
        </p:spPr>
        <p:txBody>
          <a:bodyPr lIns="180000" tIns="144000" rIns="144000" bIns="144000"/>
          <a:lstStyle>
            <a:lvl1pPr marL="0">
              <a:lnSpc>
                <a:spcPts val="1400"/>
              </a:lnSpc>
              <a:spcAft>
                <a:spcPts val="0"/>
              </a:spcAft>
              <a:buFontTx/>
              <a:buNone/>
              <a:defRPr sz="1200" b="1"/>
            </a:lvl1pPr>
            <a:lvl2pPr marL="0">
              <a:lnSpc>
                <a:spcPts val="1400"/>
              </a:lnSpc>
              <a:spcAft>
                <a:spcPts val="0"/>
              </a:spcAft>
              <a:buFontTx/>
              <a:buNone/>
              <a:defRPr sz="1200" b="1"/>
            </a:lvl2pPr>
            <a:lvl3pPr marL="0" indent="0">
              <a:lnSpc>
                <a:spcPts val="1400"/>
              </a:lnSpc>
              <a:spcAft>
                <a:spcPts val="0"/>
              </a:spcAft>
              <a:buFontTx/>
              <a:buNone/>
              <a:defRPr sz="1200" b="1"/>
            </a:lvl3pPr>
            <a:lvl4pPr marL="0" indent="0">
              <a:lnSpc>
                <a:spcPts val="1400"/>
              </a:lnSpc>
              <a:spcAft>
                <a:spcPts val="0"/>
              </a:spcAft>
              <a:buFontTx/>
              <a:buNone/>
              <a:defRPr sz="1200" b="1"/>
            </a:lvl4pPr>
            <a:lvl5pPr marL="0" indent="0">
              <a:lnSpc>
                <a:spcPts val="1400"/>
              </a:lnSpc>
              <a:spcAft>
                <a:spcPts val="0"/>
              </a:spcAft>
              <a:buFontTx/>
              <a:buNone/>
              <a:defRPr sz="1200" b="1"/>
            </a:lvl5pPr>
            <a:lvl6pPr marL="0" indent="0">
              <a:lnSpc>
                <a:spcPts val="1400"/>
              </a:lnSpc>
              <a:spcAft>
                <a:spcPts val="0"/>
              </a:spcAft>
              <a:buFontTx/>
              <a:buNone/>
              <a:defRPr sz="1200" b="1"/>
            </a:lvl6pPr>
            <a:lvl7pPr marL="0" indent="0">
              <a:lnSpc>
                <a:spcPts val="1400"/>
              </a:lnSpc>
              <a:spcAft>
                <a:spcPts val="0"/>
              </a:spcAft>
              <a:buFontTx/>
              <a:buNone/>
              <a:defRPr sz="1200" b="1"/>
            </a:lvl7pPr>
            <a:lvl8pPr marL="0" indent="0">
              <a:lnSpc>
                <a:spcPts val="1400"/>
              </a:lnSpc>
              <a:spcAft>
                <a:spcPts val="0"/>
              </a:spcAft>
              <a:buFontTx/>
              <a:buNone/>
              <a:defRPr sz="1200" b="1"/>
            </a:lvl8pPr>
            <a:lvl9pPr marL="0" indent="0">
              <a:lnSpc>
                <a:spcPts val="1400"/>
              </a:lnSpc>
              <a:spcAft>
                <a:spcPts val="0"/>
              </a:spcAft>
              <a:buFontTx/>
              <a:buNone/>
              <a:defRPr sz="1200" b="1"/>
            </a:lvl9pPr>
          </a:lstStyle>
          <a:p>
            <a:pPr lvl="0"/>
            <a:r>
              <a:rPr lang="en-US"/>
              <a:t>[Insert Identifier]</a:t>
            </a:r>
          </a:p>
        </p:txBody>
      </p:sp>
      <p:pic>
        <p:nvPicPr>
          <p:cNvPr id="5" name="Picture Placeholder 6" descr="Logo&#10;&#10;Description automatically generated">
            <a:extLst>
              <a:ext uri="{FF2B5EF4-FFF2-40B4-BE49-F238E27FC236}">
                <a16:creationId xmlns:a16="http://schemas.microsoft.com/office/drawing/2014/main" id="{A828604B-3603-BCC0-A1CC-EE9580EA76EE}"/>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t="231" b="231"/>
          <a:stretch/>
        </p:blipFill>
        <p:spPr>
          <a:xfrm>
            <a:off x="9786409" y="342705"/>
            <a:ext cx="2061103" cy="2051245"/>
          </a:xfrm>
          <a:prstGeom prst="rect">
            <a:avLst/>
          </a:prstGeom>
        </p:spPr>
      </p:pic>
      <p:sp>
        <p:nvSpPr>
          <p:cNvPr id="7" name="Rectangle 6">
            <a:extLst>
              <a:ext uri="{FF2B5EF4-FFF2-40B4-BE49-F238E27FC236}">
                <a16:creationId xmlns:a16="http://schemas.microsoft.com/office/drawing/2014/main" id="{6C306A53-79D6-EF39-3A6D-59F43F40207C}"/>
              </a:ext>
            </a:extLst>
          </p:cNvPr>
          <p:cNvSpPr/>
          <p:nvPr userDrawn="1"/>
        </p:nvSpPr>
        <p:spPr>
          <a:xfrm>
            <a:off x="7731687" y="2393950"/>
            <a:ext cx="4115825" cy="4104756"/>
          </a:xfrm>
          <a:prstGeom prst="rect">
            <a:avLst/>
          </a:prstGeom>
          <a:solidFill>
            <a:srgbClr val="C8C8C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AU">
              <a:solidFill>
                <a:schemeClr val="tx1"/>
              </a:solidFill>
            </a:endParaRPr>
          </a:p>
        </p:txBody>
      </p:sp>
      <p:sp>
        <p:nvSpPr>
          <p:cNvPr id="2" name="Picture Placeholder 3">
            <a:extLst>
              <a:ext uri="{FF2B5EF4-FFF2-40B4-BE49-F238E27FC236}">
                <a16:creationId xmlns:a16="http://schemas.microsoft.com/office/drawing/2014/main" id="{64F25102-8019-71BA-8F07-A5D0AFCC24B8}"/>
              </a:ext>
            </a:extLst>
          </p:cNvPr>
          <p:cNvSpPr>
            <a:spLocks noGrp="1"/>
          </p:cNvSpPr>
          <p:nvPr>
            <p:ph type="pic" sz="quarter" idx="14" hasCustomPrompt="1"/>
          </p:nvPr>
        </p:nvSpPr>
        <p:spPr>
          <a:xfrm>
            <a:off x="541336" y="5094185"/>
            <a:ext cx="1755195" cy="809625"/>
          </a:xfrm>
        </p:spPr>
        <p:txBody>
          <a:bodyPr anchor="ctr" anchorCtr="0"/>
          <a:lstStyle>
            <a:lvl1pPr algn="ctr">
              <a:lnSpc>
                <a:spcPts val="1600"/>
              </a:lnSpc>
              <a:defRPr sz="1400">
                <a:solidFill>
                  <a:schemeClr val="bg1"/>
                </a:solidFill>
              </a:defRPr>
            </a:lvl1pPr>
          </a:lstStyle>
          <a:p>
            <a:r>
              <a:rPr lang="en-AU" dirty="0"/>
              <a:t>Click icon to Insert Partner logo </a:t>
            </a:r>
          </a:p>
        </p:txBody>
      </p:sp>
      <p:sp>
        <p:nvSpPr>
          <p:cNvPr id="3" name="Picture Placeholder 3">
            <a:extLst>
              <a:ext uri="{FF2B5EF4-FFF2-40B4-BE49-F238E27FC236}">
                <a16:creationId xmlns:a16="http://schemas.microsoft.com/office/drawing/2014/main" id="{D7C73486-B521-47A0-AF9D-6971811ACFA4}"/>
              </a:ext>
            </a:extLst>
          </p:cNvPr>
          <p:cNvSpPr>
            <a:spLocks noGrp="1"/>
          </p:cNvSpPr>
          <p:nvPr>
            <p:ph type="pic" sz="quarter" idx="15" hasCustomPrompt="1"/>
          </p:nvPr>
        </p:nvSpPr>
        <p:spPr>
          <a:xfrm>
            <a:off x="2585796" y="5094185"/>
            <a:ext cx="1755195" cy="809625"/>
          </a:xfrm>
        </p:spPr>
        <p:txBody>
          <a:bodyPr anchor="ctr" anchorCtr="0"/>
          <a:lstStyle>
            <a:lvl1pPr algn="ctr">
              <a:lnSpc>
                <a:spcPts val="1600"/>
              </a:lnSpc>
              <a:defRPr sz="1400">
                <a:solidFill>
                  <a:schemeClr val="bg1"/>
                </a:solidFill>
              </a:defRPr>
            </a:lvl1pPr>
          </a:lstStyle>
          <a:p>
            <a:r>
              <a:rPr lang="en-AU"/>
              <a:t>Click icon to Insert Partner logo </a:t>
            </a:r>
          </a:p>
        </p:txBody>
      </p:sp>
      <p:sp>
        <p:nvSpPr>
          <p:cNvPr id="4" name="Picture Placeholder 3">
            <a:extLst>
              <a:ext uri="{FF2B5EF4-FFF2-40B4-BE49-F238E27FC236}">
                <a16:creationId xmlns:a16="http://schemas.microsoft.com/office/drawing/2014/main" id="{C5047982-B5C9-3137-D959-134494D799BE}"/>
              </a:ext>
            </a:extLst>
          </p:cNvPr>
          <p:cNvSpPr>
            <a:spLocks noGrp="1"/>
          </p:cNvSpPr>
          <p:nvPr>
            <p:ph type="pic" sz="quarter" idx="16" hasCustomPrompt="1"/>
          </p:nvPr>
        </p:nvSpPr>
        <p:spPr>
          <a:xfrm>
            <a:off x="4630256" y="5094185"/>
            <a:ext cx="1755195" cy="809625"/>
          </a:xfrm>
        </p:spPr>
        <p:txBody>
          <a:bodyPr anchor="ctr" anchorCtr="0"/>
          <a:lstStyle>
            <a:lvl1pPr algn="ctr">
              <a:lnSpc>
                <a:spcPts val="1600"/>
              </a:lnSpc>
              <a:defRPr sz="1400">
                <a:solidFill>
                  <a:schemeClr val="bg1"/>
                </a:solidFill>
              </a:defRPr>
            </a:lvl1pPr>
          </a:lstStyle>
          <a:p>
            <a:r>
              <a:rPr lang="en-AU"/>
              <a:t>Click icon to Insert Partner logo </a:t>
            </a:r>
          </a:p>
        </p:txBody>
      </p:sp>
      <p:sp>
        <p:nvSpPr>
          <p:cNvPr id="8" name="Text Placeholder 10">
            <a:extLst>
              <a:ext uri="{FF2B5EF4-FFF2-40B4-BE49-F238E27FC236}">
                <a16:creationId xmlns:a16="http://schemas.microsoft.com/office/drawing/2014/main" id="{28B770AB-4E41-97A4-BC8B-8232D6165CC4}"/>
              </a:ext>
            </a:extLst>
          </p:cNvPr>
          <p:cNvSpPr>
            <a:spLocks noGrp="1"/>
          </p:cNvSpPr>
          <p:nvPr>
            <p:ph type="body" sz="quarter" idx="17"/>
          </p:nvPr>
        </p:nvSpPr>
        <p:spPr>
          <a:xfrm>
            <a:off x="541335" y="5993730"/>
            <a:ext cx="5844115" cy="405600"/>
          </a:xfrm>
        </p:spPr>
        <p:txBody>
          <a:bodyPr/>
          <a:lstStyle>
            <a:lvl1pPr marL="0">
              <a:lnSpc>
                <a:spcPts val="1600"/>
              </a:lnSpc>
              <a:spcAft>
                <a:spcPts val="0"/>
              </a:spcAft>
              <a:buFontTx/>
              <a:buNone/>
              <a:defRPr sz="1400">
                <a:solidFill>
                  <a:schemeClr val="bg1"/>
                </a:solidFill>
              </a:defRPr>
            </a:lvl1pPr>
            <a:lvl2pPr marL="0">
              <a:lnSpc>
                <a:spcPts val="1600"/>
              </a:lnSpc>
              <a:spcAft>
                <a:spcPts val="0"/>
              </a:spcAft>
              <a:buFontTx/>
              <a:buNone/>
              <a:defRPr sz="1400">
                <a:solidFill>
                  <a:schemeClr val="bg1"/>
                </a:solidFill>
              </a:defRPr>
            </a:lvl2pPr>
            <a:lvl3pPr marL="0" indent="0">
              <a:lnSpc>
                <a:spcPts val="1600"/>
              </a:lnSpc>
              <a:spcAft>
                <a:spcPts val="0"/>
              </a:spcAft>
              <a:buFontTx/>
              <a:buNone/>
              <a:defRPr sz="1400">
                <a:solidFill>
                  <a:schemeClr val="bg1"/>
                </a:solidFill>
              </a:defRPr>
            </a:lvl3pPr>
            <a:lvl4pPr marL="0" indent="0">
              <a:lnSpc>
                <a:spcPts val="1600"/>
              </a:lnSpc>
              <a:spcAft>
                <a:spcPts val="0"/>
              </a:spcAft>
              <a:buFontTx/>
              <a:buNone/>
              <a:defRPr sz="1400">
                <a:solidFill>
                  <a:schemeClr val="bg1"/>
                </a:solidFill>
              </a:defRPr>
            </a:lvl4pPr>
            <a:lvl5pPr marL="0" indent="0">
              <a:lnSpc>
                <a:spcPts val="1600"/>
              </a:lnSpc>
              <a:spcAft>
                <a:spcPts val="0"/>
              </a:spcAft>
              <a:buFontTx/>
              <a:buNone/>
              <a:defRPr sz="1400">
                <a:solidFill>
                  <a:schemeClr val="bg1"/>
                </a:solidFill>
              </a:defRPr>
            </a:lvl5pPr>
            <a:lvl6pPr marL="0" indent="0">
              <a:lnSpc>
                <a:spcPts val="1600"/>
              </a:lnSpc>
              <a:spcAft>
                <a:spcPts val="0"/>
              </a:spcAft>
              <a:buFontTx/>
              <a:buNone/>
              <a:defRPr sz="1400">
                <a:solidFill>
                  <a:schemeClr val="bg1"/>
                </a:solidFill>
              </a:defRPr>
            </a:lvl6pPr>
            <a:lvl7pPr marL="0" indent="0">
              <a:lnSpc>
                <a:spcPts val="1600"/>
              </a:lnSpc>
              <a:spcAft>
                <a:spcPts val="0"/>
              </a:spcAft>
              <a:buFontTx/>
              <a:buNone/>
              <a:defRPr sz="1400">
                <a:solidFill>
                  <a:schemeClr val="bg1"/>
                </a:solidFill>
              </a:defRPr>
            </a:lvl7pPr>
            <a:lvl8pPr marL="0" indent="0">
              <a:lnSpc>
                <a:spcPts val="1600"/>
              </a:lnSpc>
              <a:spcAft>
                <a:spcPts val="0"/>
              </a:spcAft>
              <a:buFontTx/>
              <a:buNone/>
              <a:defRPr sz="1400">
                <a:solidFill>
                  <a:schemeClr val="bg1"/>
                </a:solidFill>
              </a:defRPr>
            </a:lvl8pPr>
            <a:lvl9pPr marL="0" indent="0">
              <a:lnSpc>
                <a:spcPts val="1600"/>
              </a:lnSpc>
              <a:spcAft>
                <a:spcPts val="0"/>
              </a:spcAft>
              <a:buFontTx/>
              <a:buNone/>
              <a:defRPr sz="1400">
                <a:solidFill>
                  <a:schemeClr val="bg1"/>
                </a:solidFill>
              </a:defRPr>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AU" dirty="0"/>
          </a:p>
        </p:txBody>
      </p:sp>
    </p:spTree>
    <p:extLst>
      <p:ext uri="{BB962C8B-B14F-4D97-AF65-F5344CB8AC3E}">
        <p14:creationId xmlns:p14="http://schemas.microsoft.com/office/powerpoint/2010/main" val="675549999"/>
      </p:ext>
    </p:extLst>
  </p:cSld>
  <p:clrMapOvr>
    <a:masterClrMapping/>
  </p:clrMapOvr>
  <p:extLst>
    <p:ext uri="{DCECCB84-F9BA-43D5-87BE-67443E8EF086}">
      <p15:sldGuideLst xmlns:p15="http://schemas.microsoft.com/office/powerpoint/2012/main"/>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preserve="1" userDrawn="1">
  <p:cSld name="Divider_with image1_style3">
    <p:spTree>
      <p:nvGrpSpPr>
        <p:cNvPr id="1" name=""/>
        <p:cNvGrpSpPr/>
        <p:nvPr/>
      </p:nvGrpSpPr>
      <p:grpSpPr>
        <a:xfrm>
          <a:off x="0" y="0"/>
          <a:ext cx="0" cy="0"/>
          <a:chOff x="0" y="0"/>
          <a:chExt cx="0" cy="0"/>
        </a:xfrm>
      </p:grpSpPr>
      <p:pic>
        <p:nvPicPr>
          <p:cNvPr id="13" name="Picture 12" descr="A group of people sitting in a room&#10;&#10;Description automatically generated">
            <a:extLst>
              <a:ext uri="{FF2B5EF4-FFF2-40B4-BE49-F238E27FC236}">
                <a16:creationId xmlns:a16="http://schemas.microsoft.com/office/drawing/2014/main" id="{28BDE54C-00E9-5879-B7AA-CBAEB4B20036}"/>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45599" y="342000"/>
            <a:ext cx="8337150" cy="6120000"/>
          </a:xfrm>
          <a:prstGeom prst="rect">
            <a:avLst/>
          </a:prstGeom>
        </p:spPr>
      </p:pic>
      <p:sp>
        <p:nvSpPr>
          <p:cNvPr id="8" name="Picture Placeholder 7">
            <a:extLst>
              <a:ext uri="{FF2B5EF4-FFF2-40B4-BE49-F238E27FC236}">
                <a16:creationId xmlns:a16="http://schemas.microsoft.com/office/drawing/2014/main" id="{3DB6CE05-8B75-3CF7-8BC7-87753BDD5131}"/>
              </a:ext>
            </a:extLst>
          </p:cNvPr>
          <p:cNvSpPr>
            <a:spLocks noGrp="1"/>
          </p:cNvSpPr>
          <p:nvPr>
            <p:ph type="pic" sz="quarter" idx="11" hasCustomPrompt="1"/>
          </p:nvPr>
        </p:nvSpPr>
        <p:spPr>
          <a:xfrm>
            <a:off x="345600" y="342000"/>
            <a:ext cx="7844400" cy="6118504"/>
          </a:xfrm>
        </p:spPr>
        <p:txBody>
          <a:bodyPr anchor="ctr" anchorCtr="0"/>
          <a:lstStyle>
            <a:lvl1pPr algn="ctr">
              <a:defRPr>
                <a:solidFill>
                  <a:srgbClr val="C00000"/>
                </a:solidFill>
              </a:defRPr>
            </a:lvl1pPr>
          </a:lstStyle>
          <a:p>
            <a:r>
              <a:rPr lang="en-AU"/>
              <a:t>Click here to insert Image</a:t>
            </a:r>
          </a:p>
        </p:txBody>
      </p:sp>
      <p:sp>
        <p:nvSpPr>
          <p:cNvPr id="2" name="Rectangle 1">
            <a:extLst>
              <a:ext uri="{FF2B5EF4-FFF2-40B4-BE49-F238E27FC236}">
                <a16:creationId xmlns:a16="http://schemas.microsoft.com/office/drawing/2014/main" id="{ECAB7617-3B2D-B71C-77FF-ACD3A548A032}"/>
              </a:ext>
            </a:extLst>
          </p:cNvPr>
          <p:cNvSpPr/>
          <p:nvPr userDrawn="1"/>
        </p:nvSpPr>
        <p:spPr>
          <a:xfrm>
            <a:off x="8189904" y="342000"/>
            <a:ext cx="3666846" cy="6120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AU">
              <a:solidFill>
                <a:schemeClr val="tx1"/>
              </a:solidFill>
            </a:endParaRPr>
          </a:p>
        </p:txBody>
      </p:sp>
      <p:pic>
        <p:nvPicPr>
          <p:cNvPr id="5" name="Picture Placeholder 10" descr="Logo&#10;&#10;Description automatically generated">
            <a:extLst>
              <a:ext uri="{FF2B5EF4-FFF2-40B4-BE49-F238E27FC236}">
                <a16:creationId xmlns:a16="http://schemas.microsoft.com/office/drawing/2014/main" id="{E62A33BC-03A6-C8A1-9C41-41066E1C7A10}"/>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l="65" r="65"/>
          <a:stretch/>
        </p:blipFill>
        <p:spPr>
          <a:xfrm>
            <a:off x="10634400" y="342000"/>
            <a:ext cx="1222350" cy="1223793"/>
          </a:xfrm>
          <a:prstGeom prst="rect">
            <a:avLst/>
          </a:prstGeom>
        </p:spPr>
      </p:pic>
      <p:sp>
        <p:nvSpPr>
          <p:cNvPr id="7" name="Text Placeholder 11">
            <a:extLst>
              <a:ext uri="{FF2B5EF4-FFF2-40B4-BE49-F238E27FC236}">
                <a16:creationId xmlns:a16="http://schemas.microsoft.com/office/drawing/2014/main" id="{690C4421-083D-FF6F-7F5B-D334A594F9E6}"/>
              </a:ext>
            </a:extLst>
          </p:cNvPr>
          <p:cNvSpPr>
            <a:spLocks noGrp="1"/>
          </p:cNvSpPr>
          <p:nvPr>
            <p:ph type="body" sz="quarter" idx="13" hasCustomPrompt="1"/>
          </p:nvPr>
        </p:nvSpPr>
        <p:spPr>
          <a:xfrm>
            <a:off x="10641504" y="1567524"/>
            <a:ext cx="1215246" cy="1224000"/>
          </a:xfrm>
          <a:solidFill>
            <a:srgbClr val="C8C8C8"/>
          </a:solidFill>
        </p:spPr>
        <p:txBody>
          <a:bodyPr lIns="180000" tIns="144000" rIns="144000" bIns="144000"/>
          <a:lstStyle>
            <a:lvl1pPr marL="0">
              <a:lnSpc>
                <a:spcPts val="1400"/>
              </a:lnSpc>
              <a:spcAft>
                <a:spcPts val="0"/>
              </a:spcAft>
              <a:buFontTx/>
              <a:buNone/>
              <a:defRPr sz="1200" b="1"/>
            </a:lvl1pPr>
            <a:lvl2pPr marL="0">
              <a:lnSpc>
                <a:spcPts val="1400"/>
              </a:lnSpc>
              <a:spcAft>
                <a:spcPts val="0"/>
              </a:spcAft>
              <a:buFontTx/>
              <a:buNone/>
              <a:defRPr sz="1200" b="1"/>
            </a:lvl2pPr>
            <a:lvl3pPr marL="0" indent="0">
              <a:lnSpc>
                <a:spcPts val="1400"/>
              </a:lnSpc>
              <a:spcAft>
                <a:spcPts val="0"/>
              </a:spcAft>
              <a:buFontTx/>
              <a:buNone/>
              <a:defRPr sz="1200" b="1"/>
            </a:lvl3pPr>
            <a:lvl4pPr marL="0" indent="0">
              <a:lnSpc>
                <a:spcPts val="1400"/>
              </a:lnSpc>
              <a:spcAft>
                <a:spcPts val="0"/>
              </a:spcAft>
              <a:buFontTx/>
              <a:buNone/>
              <a:defRPr sz="1200" b="1"/>
            </a:lvl4pPr>
            <a:lvl5pPr marL="0" indent="0">
              <a:lnSpc>
                <a:spcPts val="1400"/>
              </a:lnSpc>
              <a:spcAft>
                <a:spcPts val="0"/>
              </a:spcAft>
              <a:buFontTx/>
              <a:buNone/>
              <a:defRPr sz="1200" b="1"/>
            </a:lvl5pPr>
            <a:lvl6pPr marL="0" indent="0">
              <a:lnSpc>
                <a:spcPts val="1400"/>
              </a:lnSpc>
              <a:spcAft>
                <a:spcPts val="0"/>
              </a:spcAft>
              <a:buFontTx/>
              <a:buNone/>
              <a:defRPr sz="1200" b="1"/>
            </a:lvl6pPr>
            <a:lvl7pPr marL="0" indent="0">
              <a:lnSpc>
                <a:spcPts val="1400"/>
              </a:lnSpc>
              <a:spcAft>
                <a:spcPts val="0"/>
              </a:spcAft>
              <a:buFontTx/>
              <a:buNone/>
              <a:defRPr sz="1200" b="1"/>
            </a:lvl7pPr>
            <a:lvl8pPr marL="0" indent="0">
              <a:lnSpc>
                <a:spcPts val="1400"/>
              </a:lnSpc>
              <a:spcAft>
                <a:spcPts val="0"/>
              </a:spcAft>
              <a:buFontTx/>
              <a:buNone/>
              <a:defRPr sz="1200" b="1"/>
            </a:lvl8pPr>
            <a:lvl9pPr marL="0" indent="0">
              <a:lnSpc>
                <a:spcPts val="1400"/>
              </a:lnSpc>
              <a:spcAft>
                <a:spcPts val="0"/>
              </a:spcAft>
              <a:buFontTx/>
              <a:buNone/>
              <a:defRPr sz="1200" b="1"/>
            </a:lvl9pPr>
          </a:lstStyle>
          <a:p>
            <a:pPr lvl="0"/>
            <a:r>
              <a:rPr lang="en-US" dirty="0"/>
              <a:t>[Insert Identifier]</a:t>
            </a:r>
          </a:p>
        </p:txBody>
      </p:sp>
      <p:sp>
        <p:nvSpPr>
          <p:cNvPr id="6" name="Text Placeholder 5">
            <a:extLst>
              <a:ext uri="{FF2B5EF4-FFF2-40B4-BE49-F238E27FC236}">
                <a16:creationId xmlns:a16="http://schemas.microsoft.com/office/drawing/2014/main" id="{7851623C-3CAA-6B21-12BC-B4C629FFFAE3}"/>
              </a:ext>
            </a:extLst>
          </p:cNvPr>
          <p:cNvSpPr>
            <a:spLocks noGrp="1"/>
          </p:cNvSpPr>
          <p:nvPr>
            <p:ph type="body" sz="quarter" idx="10"/>
          </p:nvPr>
        </p:nvSpPr>
        <p:spPr>
          <a:xfrm>
            <a:off x="8190000" y="342000"/>
            <a:ext cx="2436888" cy="2449524"/>
          </a:xfrm>
          <a:noFill/>
        </p:spPr>
        <p:txBody>
          <a:bodyPr lIns="144000" tIns="144000" rIns="144000" bIns="144000"/>
          <a:lstStyle>
            <a:lvl1pPr>
              <a:lnSpc>
                <a:spcPts val="2600"/>
              </a:lnSpc>
              <a:spcAft>
                <a:spcPts val="600"/>
              </a:spcAft>
              <a:defRPr sz="2400">
                <a:solidFill>
                  <a:schemeClr val="bg1"/>
                </a:solidFill>
              </a:defRPr>
            </a:lvl1pPr>
            <a:lvl2pPr marL="0" indent="0">
              <a:lnSpc>
                <a:spcPts val="1800"/>
              </a:lnSpc>
              <a:spcAft>
                <a:spcPts val="600"/>
              </a:spcAft>
              <a:buNone/>
              <a:defRPr sz="1600">
                <a:solidFill>
                  <a:schemeClr val="bg1"/>
                </a:solidFill>
              </a:defRPr>
            </a:lvl2pPr>
            <a:lvl3pPr marL="0" indent="0">
              <a:lnSpc>
                <a:spcPts val="1400"/>
              </a:lnSpc>
              <a:spcAft>
                <a:spcPts val="600"/>
              </a:spcAft>
              <a:buNone/>
              <a:defRPr sz="1200">
                <a:solidFill>
                  <a:schemeClr val="bg1"/>
                </a:solidFill>
              </a:defRPr>
            </a:lvl3pPr>
            <a:lvl4pPr marL="0" indent="0">
              <a:lnSpc>
                <a:spcPts val="1400"/>
              </a:lnSpc>
              <a:spcAft>
                <a:spcPts val="600"/>
              </a:spcAft>
              <a:buNone/>
              <a:defRPr sz="1200">
                <a:solidFill>
                  <a:schemeClr val="bg1"/>
                </a:solidFill>
              </a:defRPr>
            </a:lvl4pPr>
            <a:lvl5pPr marL="0" indent="0">
              <a:lnSpc>
                <a:spcPts val="1400"/>
              </a:lnSpc>
              <a:spcAft>
                <a:spcPts val="600"/>
              </a:spcAft>
              <a:buNone/>
              <a:defRPr sz="1200">
                <a:solidFill>
                  <a:schemeClr val="bg1"/>
                </a:solidFill>
              </a:defRPr>
            </a:lvl5pPr>
            <a:lvl6pPr marL="0" indent="0">
              <a:lnSpc>
                <a:spcPts val="1400"/>
              </a:lnSpc>
              <a:spcAft>
                <a:spcPts val="600"/>
              </a:spcAft>
              <a:buNone/>
              <a:defRPr sz="1200">
                <a:solidFill>
                  <a:schemeClr val="bg1"/>
                </a:solidFill>
              </a:defRPr>
            </a:lvl6pPr>
            <a:lvl7pPr marL="0" indent="0">
              <a:lnSpc>
                <a:spcPts val="1400"/>
              </a:lnSpc>
              <a:spcAft>
                <a:spcPts val="600"/>
              </a:spcAft>
              <a:buNone/>
              <a:defRPr sz="1200">
                <a:solidFill>
                  <a:schemeClr val="bg1"/>
                </a:solidFill>
              </a:defRPr>
            </a:lvl7pPr>
            <a:lvl8pPr marL="0" indent="0">
              <a:lnSpc>
                <a:spcPts val="1400"/>
              </a:lnSpc>
              <a:spcAft>
                <a:spcPts val="600"/>
              </a:spcAft>
              <a:buNone/>
              <a:defRPr sz="1200">
                <a:solidFill>
                  <a:schemeClr val="bg1"/>
                </a:solidFill>
              </a:defRPr>
            </a:lvl8pPr>
            <a:lvl9pPr marL="0" indent="0">
              <a:lnSpc>
                <a:spcPts val="1400"/>
              </a:lnSpc>
              <a:spcAft>
                <a:spcPts val="600"/>
              </a:spcAft>
              <a:buNone/>
              <a:defRPr sz="1200">
                <a:solidFill>
                  <a:schemeClr val="bg1"/>
                </a:solidFill>
              </a:defRPr>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AU" dirty="0"/>
          </a:p>
        </p:txBody>
      </p:sp>
    </p:spTree>
    <p:extLst>
      <p:ext uri="{BB962C8B-B14F-4D97-AF65-F5344CB8AC3E}">
        <p14:creationId xmlns:p14="http://schemas.microsoft.com/office/powerpoint/2010/main" val="2573942067"/>
      </p:ext>
    </p:extLst>
  </p:cSld>
  <p:clrMapOvr>
    <a:masterClrMapping/>
  </p:clrMapOvr>
  <p:extLst>
    <p:ext uri="{DCECCB84-F9BA-43D5-87BE-67443E8EF086}">
      <p15:sldGuideLst xmlns:p15="http://schemas.microsoft.com/office/powerpoint/2012/main">
        <p15:guide id="1" orient="horz" pos="204">
          <p15:clr>
            <a:srgbClr val="FBAE40"/>
          </p15:clr>
        </p15:guide>
        <p15:guide id="2" pos="211">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preserve="1" userDrawn="1">
  <p:cSld name="Divider_with image2_style3">
    <p:spTree>
      <p:nvGrpSpPr>
        <p:cNvPr id="1" name=""/>
        <p:cNvGrpSpPr/>
        <p:nvPr/>
      </p:nvGrpSpPr>
      <p:grpSpPr>
        <a:xfrm>
          <a:off x="0" y="0"/>
          <a:ext cx="0" cy="0"/>
          <a:chOff x="0" y="0"/>
          <a:chExt cx="0" cy="0"/>
        </a:xfrm>
      </p:grpSpPr>
      <p:pic>
        <p:nvPicPr>
          <p:cNvPr id="9" name="Picture 8" descr="A building with a curved roof&#10;&#10;Description automatically generated">
            <a:extLst>
              <a:ext uri="{FF2B5EF4-FFF2-40B4-BE49-F238E27FC236}">
                <a16:creationId xmlns:a16="http://schemas.microsoft.com/office/drawing/2014/main" id="{7C32C17A-0B3D-3605-0770-718372FF115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45600" y="342000"/>
            <a:ext cx="8012530" cy="6120000"/>
          </a:xfrm>
          <a:prstGeom prst="rect">
            <a:avLst/>
          </a:prstGeom>
        </p:spPr>
      </p:pic>
      <p:sp>
        <p:nvSpPr>
          <p:cNvPr id="8" name="Picture Placeholder 7">
            <a:extLst>
              <a:ext uri="{FF2B5EF4-FFF2-40B4-BE49-F238E27FC236}">
                <a16:creationId xmlns:a16="http://schemas.microsoft.com/office/drawing/2014/main" id="{3DB6CE05-8B75-3CF7-8BC7-87753BDD5131}"/>
              </a:ext>
            </a:extLst>
          </p:cNvPr>
          <p:cNvSpPr>
            <a:spLocks noGrp="1"/>
          </p:cNvSpPr>
          <p:nvPr>
            <p:ph type="pic" sz="quarter" idx="11" hasCustomPrompt="1"/>
          </p:nvPr>
        </p:nvSpPr>
        <p:spPr>
          <a:xfrm>
            <a:off x="345600" y="342000"/>
            <a:ext cx="7844400" cy="6118504"/>
          </a:xfrm>
        </p:spPr>
        <p:txBody>
          <a:bodyPr anchor="ctr" anchorCtr="0"/>
          <a:lstStyle>
            <a:lvl1pPr algn="ctr">
              <a:defRPr>
                <a:solidFill>
                  <a:srgbClr val="C00000"/>
                </a:solidFill>
              </a:defRPr>
            </a:lvl1pPr>
          </a:lstStyle>
          <a:p>
            <a:r>
              <a:rPr lang="en-AU"/>
              <a:t>Click here to insert Image</a:t>
            </a:r>
          </a:p>
        </p:txBody>
      </p:sp>
      <p:sp>
        <p:nvSpPr>
          <p:cNvPr id="2" name="Rectangle 1">
            <a:extLst>
              <a:ext uri="{FF2B5EF4-FFF2-40B4-BE49-F238E27FC236}">
                <a16:creationId xmlns:a16="http://schemas.microsoft.com/office/drawing/2014/main" id="{ECAB7617-3B2D-B71C-77FF-ACD3A548A032}"/>
              </a:ext>
            </a:extLst>
          </p:cNvPr>
          <p:cNvSpPr/>
          <p:nvPr userDrawn="1"/>
        </p:nvSpPr>
        <p:spPr>
          <a:xfrm>
            <a:off x="8189904" y="342000"/>
            <a:ext cx="3666846" cy="6120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AU">
              <a:solidFill>
                <a:schemeClr val="tx1"/>
              </a:solidFill>
            </a:endParaRPr>
          </a:p>
        </p:txBody>
      </p:sp>
      <p:pic>
        <p:nvPicPr>
          <p:cNvPr id="5" name="Picture Placeholder 10" descr="Logo&#10;&#10;Description automatically generated">
            <a:extLst>
              <a:ext uri="{FF2B5EF4-FFF2-40B4-BE49-F238E27FC236}">
                <a16:creationId xmlns:a16="http://schemas.microsoft.com/office/drawing/2014/main" id="{E62A33BC-03A6-C8A1-9C41-41066E1C7A10}"/>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l="65" r="65"/>
          <a:stretch/>
        </p:blipFill>
        <p:spPr>
          <a:xfrm>
            <a:off x="10634400" y="342000"/>
            <a:ext cx="1222350" cy="1223793"/>
          </a:xfrm>
          <a:prstGeom prst="rect">
            <a:avLst/>
          </a:prstGeom>
        </p:spPr>
      </p:pic>
      <p:sp>
        <p:nvSpPr>
          <p:cNvPr id="7" name="Text Placeholder 11">
            <a:extLst>
              <a:ext uri="{FF2B5EF4-FFF2-40B4-BE49-F238E27FC236}">
                <a16:creationId xmlns:a16="http://schemas.microsoft.com/office/drawing/2014/main" id="{690C4421-083D-FF6F-7F5B-D334A594F9E6}"/>
              </a:ext>
            </a:extLst>
          </p:cNvPr>
          <p:cNvSpPr>
            <a:spLocks noGrp="1"/>
          </p:cNvSpPr>
          <p:nvPr>
            <p:ph type="body" sz="quarter" idx="13" hasCustomPrompt="1"/>
          </p:nvPr>
        </p:nvSpPr>
        <p:spPr>
          <a:xfrm>
            <a:off x="10641504" y="1567524"/>
            <a:ext cx="1215246" cy="1224000"/>
          </a:xfrm>
          <a:solidFill>
            <a:srgbClr val="C8C8C8"/>
          </a:solidFill>
        </p:spPr>
        <p:txBody>
          <a:bodyPr lIns="180000" tIns="144000" rIns="144000" bIns="144000"/>
          <a:lstStyle>
            <a:lvl1pPr marL="0">
              <a:lnSpc>
                <a:spcPts val="1400"/>
              </a:lnSpc>
              <a:spcAft>
                <a:spcPts val="0"/>
              </a:spcAft>
              <a:buFontTx/>
              <a:buNone/>
              <a:defRPr sz="1200" b="1"/>
            </a:lvl1pPr>
            <a:lvl2pPr marL="0">
              <a:lnSpc>
                <a:spcPts val="1400"/>
              </a:lnSpc>
              <a:spcAft>
                <a:spcPts val="0"/>
              </a:spcAft>
              <a:buFontTx/>
              <a:buNone/>
              <a:defRPr sz="1200" b="1"/>
            </a:lvl2pPr>
            <a:lvl3pPr marL="0" indent="0">
              <a:lnSpc>
                <a:spcPts val="1400"/>
              </a:lnSpc>
              <a:spcAft>
                <a:spcPts val="0"/>
              </a:spcAft>
              <a:buFontTx/>
              <a:buNone/>
              <a:defRPr sz="1200" b="1"/>
            </a:lvl3pPr>
            <a:lvl4pPr marL="0" indent="0">
              <a:lnSpc>
                <a:spcPts val="1400"/>
              </a:lnSpc>
              <a:spcAft>
                <a:spcPts val="0"/>
              </a:spcAft>
              <a:buFontTx/>
              <a:buNone/>
              <a:defRPr sz="1200" b="1"/>
            </a:lvl4pPr>
            <a:lvl5pPr marL="0" indent="0">
              <a:lnSpc>
                <a:spcPts val="1400"/>
              </a:lnSpc>
              <a:spcAft>
                <a:spcPts val="0"/>
              </a:spcAft>
              <a:buFontTx/>
              <a:buNone/>
              <a:defRPr sz="1200" b="1"/>
            </a:lvl5pPr>
            <a:lvl6pPr marL="0" indent="0">
              <a:lnSpc>
                <a:spcPts val="1400"/>
              </a:lnSpc>
              <a:spcAft>
                <a:spcPts val="0"/>
              </a:spcAft>
              <a:buFontTx/>
              <a:buNone/>
              <a:defRPr sz="1200" b="1"/>
            </a:lvl6pPr>
            <a:lvl7pPr marL="0" indent="0">
              <a:lnSpc>
                <a:spcPts val="1400"/>
              </a:lnSpc>
              <a:spcAft>
                <a:spcPts val="0"/>
              </a:spcAft>
              <a:buFontTx/>
              <a:buNone/>
              <a:defRPr sz="1200" b="1"/>
            </a:lvl7pPr>
            <a:lvl8pPr marL="0" indent="0">
              <a:lnSpc>
                <a:spcPts val="1400"/>
              </a:lnSpc>
              <a:spcAft>
                <a:spcPts val="0"/>
              </a:spcAft>
              <a:buFontTx/>
              <a:buNone/>
              <a:defRPr sz="1200" b="1"/>
            </a:lvl8pPr>
            <a:lvl9pPr marL="0" indent="0">
              <a:lnSpc>
                <a:spcPts val="1400"/>
              </a:lnSpc>
              <a:spcAft>
                <a:spcPts val="0"/>
              </a:spcAft>
              <a:buFontTx/>
              <a:buNone/>
              <a:defRPr sz="1200" b="1"/>
            </a:lvl9pPr>
          </a:lstStyle>
          <a:p>
            <a:pPr lvl="0"/>
            <a:r>
              <a:rPr lang="en-US" dirty="0"/>
              <a:t>[Insert Identifier]</a:t>
            </a:r>
          </a:p>
        </p:txBody>
      </p:sp>
      <p:sp>
        <p:nvSpPr>
          <p:cNvPr id="6" name="Text Placeholder 5">
            <a:extLst>
              <a:ext uri="{FF2B5EF4-FFF2-40B4-BE49-F238E27FC236}">
                <a16:creationId xmlns:a16="http://schemas.microsoft.com/office/drawing/2014/main" id="{7851623C-3CAA-6B21-12BC-B4C629FFFAE3}"/>
              </a:ext>
            </a:extLst>
          </p:cNvPr>
          <p:cNvSpPr>
            <a:spLocks noGrp="1"/>
          </p:cNvSpPr>
          <p:nvPr>
            <p:ph type="body" sz="quarter" idx="10"/>
          </p:nvPr>
        </p:nvSpPr>
        <p:spPr>
          <a:xfrm>
            <a:off x="8190000" y="342000"/>
            <a:ext cx="2436888" cy="2449524"/>
          </a:xfrm>
          <a:noFill/>
        </p:spPr>
        <p:txBody>
          <a:bodyPr lIns="144000" tIns="144000" rIns="144000" bIns="144000"/>
          <a:lstStyle>
            <a:lvl1pPr>
              <a:lnSpc>
                <a:spcPts val="2600"/>
              </a:lnSpc>
              <a:spcAft>
                <a:spcPts val="600"/>
              </a:spcAft>
              <a:defRPr sz="2400">
                <a:solidFill>
                  <a:schemeClr val="bg1"/>
                </a:solidFill>
              </a:defRPr>
            </a:lvl1pPr>
            <a:lvl2pPr marL="0" indent="0">
              <a:lnSpc>
                <a:spcPts val="1800"/>
              </a:lnSpc>
              <a:spcAft>
                <a:spcPts val="600"/>
              </a:spcAft>
              <a:buNone/>
              <a:defRPr sz="1600">
                <a:solidFill>
                  <a:schemeClr val="bg1"/>
                </a:solidFill>
              </a:defRPr>
            </a:lvl2pPr>
            <a:lvl3pPr marL="0" indent="0">
              <a:lnSpc>
                <a:spcPts val="1400"/>
              </a:lnSpc>
              <a:spcAft>
                <a:spcPts val="600"/>
              </a:spcAft>
              <a:buNone/>
              <a:defRPr sz="1200">
                <a:solidFill>
                  <a:schemeClr val="bg1"/>
                </a:solidFill>
              </a:defRPr>
            </a:lvl3pPr>
            <a:lvl4pPr marL="0" indent="0">
              <a:lnSpc>
                <a:spcPts val="1400"/>
              </a:lnSpc>
              <a:spcAft>
                <a:spcPts val="600"/>
              </a:spcAft>
              <a:buNone/>
              <a:defRPr sz="1200">
                <a:solidFill>
                  <a:schemeClr val="bg1"/>
                </a:solidFill>
              </a:defRPr>
            </a:lvl4pPr>
            <a:lvl5pPr marL="0" indent="0">
              <a:lnSpc>
                <a:spcPts val="1400"/>
              </a:lnSpc>
              <a:spcAft>
                <a:spcPts val="600"/>
              </a:spcAft>
              <a:buNone/>
              <a:defRPr sz="1200">
                <a:solidFill>
                  <a:schemeClr val="bg1"/>
                </a:solidFill>
              </a:defRPr>
            </a:lvl5pPr>
            <a:lvl6pPr marL="0" indent="0">
              <a:lnSpc>
                <a:spcPts val="1400"/>
              </a:lnSpc>
              <a:spcAft>
                <a:spcPts val="600"/>
              </a:spcAft>
              <a:buNone/>
              <a:defRPr sz="1200">
                <a:solidFill>
                  <a:schemeClr val="bg1"/>
                </a:solidFill>
              </a:defRPr>
            </a:lvl6pPr>
            <a:lvl7pPr marL="0" indent="0">
              <a:lnSpc>
                <a:spcPts val="1400"/>
              </a:lnSpc>
              <a:spcAft>
                <a:spcPts val="600"/>
              </a:spcAft>
              <a:buNone/>
              <a:defRPr sz="1200">
                <a:solidFill>
                  <a:schemeClr val="bg1"/>
                </a:solidFill>
              </a:defRPr>
            </a:lvl7pPr>
            <a:lvl8pPr marL="0" indent="0">
              <a:lnSpc>
                <a:spcPts val="1400"/>
              </a:lnSpc>
              <a:spcAft>
                <a:spcPts val="600"/>
              </a:spcAft>
              <a:buNone/>
              <a:defRPr sz="1200">
                <a:solidFill>
                  <a:schemeClr val="bg1"/>
                </a:solidFill>
              </a:defRPr>
            </a:lvl8pPr>
            <a:lvl9pPr marL="0" indent="0">
              <a:lnSpc>
                <a:spcPts val="1400"/>
              </a:lnSpc>
              <a:spcAft>
                <a:spcPts val="600"/>
              </a:spcAft>
              <a:buNone/>
              <a:defRPr sz="1200">
                <a:solidFill>
                  <a:schemeClr val="bg1"/>
                </a:solidFill>
              </a:defRPr>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AU" dirty="0"/>
          </a:p>
        </p:txBody>
      </p:sp>
    </p:spTree>
    <p:extLst>
      <p:ext uri="{BB962C8B-B14F-4D97-AF65-F5344CB8AC3E}">
        <p14:creationId xmlns:p14="http://schemas.microsoft.com/office/powerpoint/2010/main" val="1032562100"/>
      </p:ext>
    </p:extLst>
  </p:cSld>
  <p:clrMapOvr>
    <a:masterClrMapping/>
  </p:clrMapOvr>
  <p:extLst>
    <p:ext uri="{DCECCB84-F9BA-43D5-87BE-67443E8EF086}">
      <p15:sldGuideLst xmlns:p15="http://schemas.microsoft.com/office/powerpoint/2012/main">
        <p15:guide id="1" orient="horz" pos="204">
          <p15:clr>
            <a:srgbClr val="FBAE40"/>
          </p15:clr>
        </p15:guide>
        <p15:guide id="2" pos="211">
          <p15:clr>
            <a:srgbClr val="FBAE40"/>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preserve="1" userDrawn="1">
  <p:cSld name="Divider_with image3_style3">
    <p:spTree>
      <p:nvGrpSpPr>
        <p:cNvPr id="1" name=""/>
        <p:cNvGrpSpPr/>
        <p:nvPr/>
      </p:nvGrpSpPr>
      <p:grpSpPr>
        <a:xfrm>
          <a:off x="0" y="0"/>
          <a:ext cx="0" cy="0"/>
          <a:chOff x="0" y="0"/>
          <a:chExt cx="0" cy="0"/>
        </a:xfrm>
      </p:grpSpPr>
      <p:pic>
        <p:nvPicPr>
          <p:cNvPr id="9" name="Picture 8" descr="A person using a device to connect wires&#10;&#10;Description automatically generated">
            <a:extLst>
              <a:ext uri="{FF2B5EF4-FFF2-40B4-BE49-F238E27FC236}">
                <a16:creationId xmlns:a16="http://schemas.microsoft.com/office/drawing/2014/main" id="{C1287946-82AF-7FA8-19A7-7FCE04906E4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45600" y="342000"/>
            <a:ext cx="9175848" cy="6120000"/>
          </a:xfrm>
          <a:prstGeom prst="rect">
            <a:avLst/>
          </a:prstGeom>
        </p:spPr>
      </p:pic>
      <p:sp>
        <p:nvSpPr>
          <p:cNvPr id="8" name="Picture Placeholder 7">
            <a:extLst>
              <a:ext uri="{FF2B5EF4-FFF2-40B4-BE49-F238E27FC236}">
                <a16:creationId xmlns:a16="http://schemas.microsoft.com/office/drawing/2014/main" id="{3DB6CE05-8B75-3CF7-8BC7-87753BDD5131}"/>
              </a:ext>
            </a:extLst>
          </p:cNvPr>
          <p:cNvSpPr>
            <a:spLocks noGrp="1"/>
          </p:cNvSpPr>
          <p:nvPr>
            <p:ph type="pic" sz="quarter" idx="11" hasCustomPrompt="1"/>
          </p:nvPr>
        </p:nvSpPr>
        <p:spPr>
          <a:xfrm>
            <a:off x="345600" y="342000"/>
            <a:ext cx="7844400" cy="6118504"/>
          </a:xfrm>
        </p:spPr>
        <p:txBody>
          <a:bodyPr anchor="ctr" anchorCtr="0"/>
          <a:lstStyle>
            <a:lvl1pPr algn="ctr">
              <a:defRPr>
                <a:solidFill>
                  <a:srgbClr val="C00000"/>
                </a:solidFill>
              </a:defRPr>
            </a:lvl1pPr>
          </a:lstStyle>
          <a:p>
            <a:r>
              <a:rPr lang="en-AU"/>
              <a:t>Click here to insert Image</a:t>
            </a:r>
          </a:p>
        </p:txBody>
      </p:sp>
      <p:sp>
        <p:nvSpPr>
          <p:cNvPr id="2" name="Rectangle 1">
            <a:extLst>
              <a:ext uri="{FF2B5EF4-FFF2-40B4-BE49-F238E27FC236}">
                <a16:creationId xmlns:a16="http://schemas.microsoft.com/office/drawing/2014/main" id="{ECAB7617-3B2D-B71C-77FF-ACD3A548A032}"/>
              </a:ext>
            </a:extLst>
          </p:cNvPr>
          <p:cNvSpPr/>
          <p:nvPr userDrawn="1"/>
        </p:nvSpPr>
        <p:spPr>
          <a:xfrm>
            <a:off x="8189904" y="342000"/>
            <a:ext cx="3666846" cy="6120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AU">
              <a:solidFill>
                <a:schemeClr val="tx1"/>
              </a:solidFill>
            </a:endParaRPr>
          </a:p>
        </p:txBody>
      </p:sp>
      <p:pic>
        <p:nvPicPr>
          <p:cNvPr id="5" name="Picture Placeholder 10" descr="Logo&#10;&#10;Description automatically generated">
            <a:extLst>
              <a:ext uri="{FF2B5EF4-FFF2-40B4-BE49-F238E27FC236}">
                <a16:creationId xmlns:a16="http://schemas.microsoft.com/office/drawing/2014/main" id="{E62A33BC-03A6-C8A1-9C41-41066E1C7A10}"/>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l="65" r="65"/>
          <a:stretch/>
        </p:blipFill>
        <p:spPr>
          <a:xfrm>
            <a:off x="10634400" y="342000"/>
            <a:ext cx="1222350" cy="1223793"/>
          </a:xfrm>
          <a:prstGeom prst="rect">
            <a:avLst/>
          </a:prstGeom>
        </p:spPr>
      </p:pic>
      <p:sp>
        <p:nvSpPr>
          <p:cNvPr id="7" name="Text Placeholder 11">
            <a:extLst>
              <a:ext uri="{FF2B5EF4-FFF2-40B4-BE49-F238E27FC236}">
                <a16:creationId xmlns:a16="http://schemas.microsoft.com/office/drawing/2014/main" id="{690C4421-083D-FF6F-7F5B-D334A594F9E6}"/>
              </a:ext>
            </a:extLst>
          </p:cNvPr>
          <p:cNvSpPr>
            <a:spLocks noGrp="1"/>
          </p:cNvSpPr>
          <p:nvPr>
            <p:ph type="body" sz="quarter" idx="13" hasCustomPrompt="1"/>
          </p:nvPr>
        </p:nvSpPr>
        <p:spPr>
          <a:xfrm>
            <a:off x="10641504" y="1567524"/>
            <a:ext cx="1215246" cy="1224000"/>
          </a:xfrm>
          <a:solidFill>
            <a:srgbClr val="C8C8C8"/>
          </a:solidFill>
        </p:spPr>
        <p:txBody>
          <a:bodyPr lIns="180000" tIns="144000" rIns="144000" bIns="144000"/>
          <a:lstStyle>
            <a:lvl1pPr marL="0">
              <a:lnSpc>
                <a:spcPts val="1400"/>
              </a:lnSpc>
              <a:spcAft>
                <a:spcPts val="0"/>
              </a:spcAft>
              <a:buFontTx/>
              <a:buNone/>
              <a:defRPr sz="1200" b="1"/>
            </a:lvl1pPr>
            <a:lvl2pPr marL="0">
              <a:lnSpc>
                <a:spcPts val="1400"/>
              </a:lnSpc>
              <a:spcAft>
                <a:spcPts val="0"/>
              </a:spcAft>
              <a:buFontTx/>
              <a:buNone/>
              <a:defRPr sz="1200" b="1"/>
            </a:lvl2pPr>
            <a:lvl3pPr marL="0" indent="0">
              <a:lnSpc>
                <a:spcPts val="1400"/>
              </a:lnSpc>
              <a:spcAft>
                <a:spcPts val="0"/>
              </a:spcAft>
              <a:buFontTx/>
              <a:buNone/>
              <a:defRPr sz="1200" b="1"/>
            </a:lvl3pPr>
            <a:lvl4pPr marL="0" indent="0">
              <a:lnSpc>
                <a:spcPts val="1400"/>
              </a:lnSpc>
              <a:spcAft>
                <a:spcPts val="0"/>
              </a:spcAft>
              <a:buFontTx/>
              <a:buNone/>
              <a:defRPr sz="1200" b="1"/>
            </a:lvl4pPr>
            <a:lvl5pPr marL="0" indent="0">
              <a:lnSpc>
                <a:spcPts val="1400"/>
              </a:lnSpc>
              <a:spcAft>
                <a:spcPts val="0"/>
              </a:spcAft>
              <a:buFontTx/>
              <a:buNone/>
              <a:defRPr sz="1200" b="1"/>
            </a:lvl5pPr>
            <a:lvl6pPr marL="0" indent="0">
              <a:lnSpc>
                <a:spcPts val="1400"/>
              </a:lnSpc>
              <a:spcAft>
                <a:spcPts val="0"/>
              </a:spcAft>
              <a:buFontTx/>
              <a:buNone/>
              <a:defRPr sz="1200" b="1"/>
            </a:lvl6pPr>
            <a:lvl7pPr marL="0" indent="0">
              <a:lnSpc>
                <a:spcPts val="1400"/>
              </a:lnSpc>
              <a:spcAft>
                <a:spcPts val="0"/>
              </a:spcAft>
              <a:buFontTx/>
              <a:buNone/>
              <a:defRPr sz="1200" b="1"/>
            </a:lvl7pPr>
            <a:lvl8pPr marL="0" indent="0">
              <a:lnSpc>
                <a:spcPts val="1400"/>
              </a:lnSpc>
              <a:spcAft>
                <a:spcPts val="0"/>
              </a:spcAft>
              <a:buFontTx/>
              <a:buNone/>
              <a:defRPr sz="1200" b="1"/>
            </a:lvl8pPr>
            <a:lvl9pPr marL="0" indent="0">
              <a:lnSpc>
                <a:spcPts val="1400"/>
              </a:lnSpc>
              <a:spcAft>
                <a:spcPts val="0"/>
              </a:spcAft>
              <a:buFontTx/>
              <a:buNone/>
              <a:defRPr sz="1200" b="1"/>
            </a:lvl9pPr>
          </a:lstStyle>
          <a:p>
            <a:pPr lvl="0"/>
            <a:r>
              <a:rPr lang="en-US" dirty="0"/>
              <a:t>[Insert Identifier]</a:t>
            </a:r>
          </a:p>
        </p:txBody>
      </p:sp>
      <p:sp>
        <p:nvSpPr>
          <p:cNvPr id="6" name="Text Placeholder 5">
            <a:extLst>
              <a:ext uri="{FF2B5EF4-FFF2-40B4-BE49-F238E27FC236}">
                <a16:creationId xmlns:a16="http://schemas.microsoft.com/office/drawing/2014/main" id="{7851623C-3CAA-6B21-12BC-B4C629FFFAE3}"/>
              </a:ext>
            </a:extLst>
          </p:cNvPr>
          <p:cNvSpPr>
            <a:spLocks noGrp="1"/>
          </p:cNvSpPr>
          <p:nvPr>
            <p:ph type="body" sz="quarter" idx="10"/>
          </p:nvPr>
        </p:nvSpPr>
        <p:spPr>
          <a:xfrm>
            <a:off x="8190000" y="342000"/>
            <a:ext cx="2436888" cy="2449524"/>
          </a:xfrm>
          <a:noFill/>
        </p:spPr>
        <p:txBody>
          <a:bodyPr lIns="144000" tIns="144000" rIns="144000" bIns="144000"/>
          <a:lstStyle>
            <a:lvl1pPr>
              <a:lnSpc>
                <a:spcPts val="2600"/>
              </a:lnSpc>
              <a:spcAft>
                <a:spcPts val="600"/>
              </a:spcAft>
              <a:defRPr sz="2400">
                <a:solidFill>
                  <a:schemeClr val="bg1"/>
                </a:solidFill>
              </a:defRPr>
            </a:lvl1pPr>
            <a:lvl2pPr marL="0" indent="0">
              <a:lnSpc>
                <a:spcPts val="1800"/>
              </a:lnSpc>
              <a:spcAft>
                <a:spcPts val="600"/>
              </a:spcAft>
              <a:buNone/>
              <a:defRPr sz="1600">
                <a:solidFill>
                  <a:schemeClr val="bg1"/>
                </a:solidFill>
              </a:defRPr>
            </a:lvl2pPr>
            <a:lvl3pPr marL="0" indent="0">
              <a:lnSpc>
                <a:spcPts val="1400"/>
              </a:lnSpc>
              <a:spcAft>
                <a:spcPts val="600"/>
              </a:spcAft>
              <a:buNone/>
              <a:defRPr sz="1200">
                <a:solidFill>
                  <a:schemeClr val="bg1"/>
                </a:solidFill>
              </a:defRPr>
            </a:lvl3pPr>
            <a:lvl4pPr marL="0" indent="0">
              <a:lnSpc>
                <a:spcPts val="1400"/>
              </a:lnSpc>
              <a:spcAft>
                <a:spcPts val="600"/>
              </a:spcAft>
              <a:buNone/>
              <a:defRPr sz="1200">
                <a:solidFill>
                  <a:schemeClr val="bg1"/>
                </a:solidFill>
              </a:defRPr>
            </a:lvl4pPr>
            <a:lvl5pPr marL="0" indent="0">
              <a:lnSpc>
                <a:spcPts val="1400"/>
              </a:lnSpc>
              <a:spcAft>
                <a:spcPts val="600"/>
              </a:spcAft>
              <a:buNone/>
              <a:defRPr sz="1200">
                <a:solidFill>
                  <a:schemeClr val="bg1"/>
                </a:solidFill>
              </a:defRPr>
            </a:lvl5pPr>
            <a:lvl6pPr marL="0" indent="0">
              <a:lnSpc>
                <a:spcPts val="1400"/>
              </a:lnSpc>
              <a:spcAft>
                <a:spcPts val="600"/>
              </a:spcAft>
              <a:buNone/>
              <a:defRPr sz="1200">
                <a:solidFill>
                  <a:schemeClr val="bg1"/>
                </a:solidFill>
              </a:defRPr>
            </a:lvl6pPr>
            <a:lvl7pPr marL="0" indent="0">
              <a:lnSpc>
                <a:spcPts val="1400"/>
              </a:lnSpc>
              <a:spcAft>
                <a:spcPts val="600"/>
              </a:spcAft>
              <a:buNone/>
              <a:defRPr sz="1200">
                <a:solidFill>
                  <a:schemeClr val="bg1"/>
                </a:solidFill>
              </a:defRPr>
            </a:lvl7pPr>
            <a:lvl8pPr marL="0" indent="0">
              <a:lnSpc>
                <a:spcPts val="1400"/>
              </a:lnSpc>
              <a:spcAft>
                <a:spcPts val="600"/>
              </a:spcAft>
              <a:buNone/>
              <a:defRPr sz="1200">
                <a:solidFill>
                  <a:schemeClr val="bg1"/>
                </a:solidFill>
              </a:defRPr>
            </a:lvl8pPr>
            <a:lvl9pPr marL="0" indent="0">
              <a:lnSpc>
                <a:spcPts val="1400"/>
              </a:lnSpc>
              <a:spcAft>
                <a:spcPts val="600"/>
              </a:spcAft>
              <a:buNone/>
              <a:defRPr sz="1200">
                <a:solidFill>
                  <a:schemeClr val="bg1"/>
                </a:solidFill>
              </a:defRPr>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AU" dirty="0"/>
          </a:p>
        </p:txBody>
      </p:sp>
    </p:spTree>
    <p:extLst>
      <p:ext uri="{BB962C8B-B14F-4D97-AF65-F5344CB8AC3E}">
        <p14:creationId xmlns:p14="http://schemas.microsoft.com/office/powerpoint/2010/main" val="1842383239"/>
      </p:ext>
    </p:extLst>
  </p:cSld>
  <p:clrMapOvr>
    <a:masterClrMapping/>
  </p:clrMapOvr>
  <p:extLst>
    <p:ext uri="{DCECCB84-F9BA-43D5-87BE-67443E8EF086}">
      <p15:sldGuideLst xmlns:p15="http://schemas.microsoft.com/office/powerpoint/2012/main">
        <p15:guide id="1" orient="horz" pos="204">
          <p15:clr>
            <a:srgbClr val="FBAE40"/>
          </p15:clr>
        </p15:guide>
        <p15:guide id="2" pos="211">
          <p15:clr>
            <a:srgbClr val="FBAE4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preserve="1" userDrawn="1">
  <p:cSld name="Divider_no image_style3">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458A6B7-81E3-7682-FEE6-1E360727B766}"/>
              </a:ext>
            </a:extLst>
          </p:cNvPr>
          <p:cNvSpPr/>
          <p:nvPr userDrawn="1"/>
        </p:nvSpPr>
        <p:spPr>
          <a:xfrm>
            <a:off x="344884" y="342705"/>
            <a:ext cx="11511866" cy="6156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AU">
              <a:solidFill>
                <a:schemeClr val="tx1"/>
              </a:solidFill>
            </a:endParaRPr>
          </a:p>
        </p:txBody>
      </p:sp>
      <p:sp>
        <p:nvSpPr>
          <p:cNvPr id="5" name="Title 6">
            <a:extLst>
              <a:ext uri="{FF2B5EF4-FFF2-40B4-BE49-F238E27FC236}">
                <a16:creationId xmlns:a16="http://schemas.microsoft.com/office/drawing/2014/main" id="{EEBEA266-07A0-CF95-5E3B-27E39E74A833}"/>
              </a:ext>
            </a:extLst>
          </p:cNvPr>
          <p:cNvSpPr>
            <a:spLocks noGrp="1"/>
          </p:cNvSpPr>
          <p:nvPr>
            <p:ph type="title"/>
          </p:nvPr>
        </p:nvSpPr>
        <p:spPr>
          <a:xfrm>
            <a:off x="568800" y="500400"/>
            <a:ext cx="4762800" cy="5810400"/>
          </a:xfrm>
        </p:spPr>
        <p:txBody>
          <a:bodyPr/>
          <a:lstStyle>
            <a:lvl1pPr>
              <a:lnSpc>
                <a:spcPts val="5200"/>
              </a:lnSpc>
              <a:defRPr sz="4800">
                <a:solidFill>
                  <a:schemeClr val="bg1"/>
                </a:solidFill>
              </a:defRPr>
            </a:lvl1pPr>
          </a:lstStyle>
          <a:p>
            <a:r>
              <a:rPr lang="zh-CN" altLang="en-US"/>
              <a:t>单击此处编辑母版标题样式</a:t>
            </a:r>
            <a:endParaRPr lang="en-AU" dirty="0"/>
          </a:p>
        </p:txBody>
      </p:sp>
      <p:pic>
        <p:nvPicPr>
          <p:cNvPr id="3" name="Picture Placeholder 10" descr="Logo&#10;&#10;Description automatically generated">
            <a:extLst>
              <a:ext uri="{FF2B5EF4-FFF2-40B4-BE49-F238E27FC236}">
                <a16:creationId xmlns:a16="http://schemas.microsoft.com/office/drawing/2014/main" id="{EA2DD591-39B0-CB76-8DFD-51AB679DCF2B}"/>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65" r="65"/>
          <a:stretch/>
        </p:blipFill>
        <p:spPr>
          <a:xfrm>
            <a:off x="10634400" y="342000"/>
            <a:ext cx="1222350" cy="1223793"/>
          </a:xfrm>
          <a:prstGeom prst="rect">
            <a:avLst/>
          </a:prstGeom>
        </p:spPr>
      </p:pic>
    </p:spTree>
    <p:extLst>
      <p:ext uri="{BB962C8B-B14F-4D97-AF65-F5344CB8AC3E}">
        <p14:creationId xmlns:p14="http://schemas.microsoft.com/office/powerpoint/2010/main" val="2407210404"/>
      </p:ext>
    </p:extLst>
  </p:cSld>
  <p:clrMapOvr>
    <a:masterClrMapping/>
  </p:clrMapOvr>
  <p:extLst>
    <p:ext uri="{DCECCB84-F9BA-43D5-87BE-67443E8EF086}">
      <p15:sldGuideLst xmlns:p15="http://schemas.microsoft.com/office/powerpoint/2012/main"/>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userDrawn="1">
  <p:cSld name="Cover_style4">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7851623C-3CAA-6B21-12BC-B4C629FFFAE3}"/>
              </a:ext>
            </a:extLst>
          </p:cNvPr>
          <p:cNvSpPr>
            <a:spLocks noGrp="1"/>
          </p:cNvSpPr>
          <p:nvPr>
            <p:ph type="body" sz="quarter" idx="10"/>
          </p:nvPr>
        </p:nvSpPr>
        <p:spPr>
          <a:xfrm>
            <a:off x="344487" y="342706"/>
            <a:ext cx="7387200" cy="6156000"/>
          </a:xfrm>
          <a:solidFill>
            <a:schemeClr val="bg2"/>
          </a:solidFill>
        </p:spPr>
        <p:txBody>
          <a:bodyPr lIns="180000" tIns="180000" rIns="180000" bIns="180000"/>
          <a:lstStyle>
            <a:lvl1pPr>
              <a:lnSpc>
                <a:spcPts val="5200"/>
              </a:lnSpc>
              <a:spcAft>
                <a:spcPts val="1200"/>
              </a:spcAft>
              <a:defRPr sz="4800">
                <a:solidFill>
                  <a:schemeClr val="bg1"/>
                </a:solidFill>
              </a:defRPr>
            </a:lvl1pPr>
            <a:lvl2pPr marL="0" indent="0">
              <a:lnSpc>
                <a:spcPts val="4000"/>
              </a:lnSpc>
              <a:spcAft>
                <a:spcPts val="1200"/>
              </a:spcAft>
              <a:buNone/>
              <a:defRPr sz="3600">
                <a:solidFill>
                  <a:schemeClr val="bg1"/>
                </a:solidFill>
              </a:defRPr>
            </a:lvl2pPr>
            <a:lvl3pPr marL="0" indent="0">
              <a:lnSpc>
                <a:spcPts val="2000"/>
              </a:lnSpc>
              <a:spcAft>
                <a:spcPts val="1200"/>
              </a:spcAft>
              <a:buNone/>
              <a:defRPr sz="1800">
                <a:solidFill>
                  <a:schemeClr val="bg1"/>
                </a:solidFill>
              </a:defRPr>
            </a:lvl3pPr>
            <a:lvl4pPr marL="0" indent="0">
              <a:lnSpc>
                <a:spcPts val="2000"/>
              </a:lnSpc>
              <a:spcAft>
                <a:spcPts val="1200"/>
              </a:spcAft>
              <a:buNone/>
              <a:defRPr sz="1800">
                <a:solidFill>
                  <a:schemeClr val="bg1"/>
                </a:solidFill>
              </a:defRPr>
            </a:lvl4pPr>
            <a:lvl5pPr marL="0" indent="0">
              <a:lnSpc>
                <a:spcPts val="2000"/>
              </a:lnSpc>
              <a:spcAft>
                <a:spcPts val="1200"/>
              </a:spcAft>
              <a:buNone/>
              <a:defRPr sz="1800">
                <a:solidFill>
                  <a:schemeClr val="bg1"/>
                </a:solidFill>
              </a:defRPr>
            </a:lvl5pPr>
            <a:lvl6pPr marL="0" indent="0">
              <a:lnSpc>
                <a:spcPts val="2000"/>
              </a:lnSpc>
              <a:spcAft>
                <a:spcPts val="1200"/>
              </a:spcAft>
              <a:buNone/>
              <a:defRPr sz="1800">
                <a:solidFill>
                  <a:schemeClr val="bg1"/>
                </a:solidFill>
              </a:defRPr>
            </a:lvl6pPr>
            <a:lvl7pPr marL="0" indent="0">
              <a:lnSpc>
                <a:spcPts val="2000"/>
              </a:lnSpc>
              <a:spcAft>
                <a:spcPts val="1200"/>
              </a:spcAft>
              <a:buNone/>
              <a:defRPr sz="1800">
                <a:solidFill>
                  <a:schemeClr val="bg1"/>
                </a:solidFill>
              </a:defRPr>
            </a:lvl7pPr>
            <a:lvl8pPr marL="0" indent="0">
              <a:lnSpc>
                <a:spcPts val="2000"/>
              </a:lnSpc>
              <a:spcAft>
                <a:spcPts val="1200"/>
              </a:spcAft>
              <a:buNone/>
              <a:defRPr sz="1800">
                <a:solidFill>
                  <a:schemeClr val="bg1"/>
                </a:solidFill>
              </a:defRPr>
            </a:lvl8pPr>
            <a:lvl9pPr marL="0" indent="0">
              <a:lnSpc>
                <a:spcPts val="2000"/>
              </a:lnSpc>
              <a:spcAft>
                <a:spcPts val="1200"/>
              </a:spcAft>
              <a:buNone/>
              <a:defRPr sz="1800">
                <a:solidFill>
                  <a:schemeClr val="bg1"/>
                </a:solidFill>
              </a:defRPr>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AU" dirty="0"/>
          </a:p>
        </p:txBody>
      </p:sp>
      <p:sp>
        <p:nvSpPr>
          <p:cNvPr id="12" name="Text Placeholder 11">
            <a:extLst>
              <a:ext uri="{FF2B5EF4-FFF2-40B4-BE49-F238E27FC236}">
                <a16:creationId xmlns:a16="http://schemas.microsoft.com/office/drawing/2014/main" id="{387ED941-9C27-8A50-85FC-20C808963583}"/>
              </a:ext>
            </a:extLst>
          </p:cNvPr>
          <p:cNvSpPr>
            <a:spLocks noGrp="1"/>
          </p:cNvSpPr>
          <p:nvPr>
            <p:ph type="body" sz="quarter" idx="13" hasCustomPrompt="1"/>
          </p:nvPr>
        </p:nvSpPr>
        <p:spPr>
          <a:xfrm>
            <a:off x="7731687" y="342705"/>
            <a:ext cx="2055998" cy="2052000"/>
          </a:xfrm>
          <a:solidFill>
            <a:srgbClr val="ABC1A7"/>
          </a:solidFill>
        </p:spPr>
        <p:txBody>
          <a:bodyPr lIns="180000" tIns="144000" rIns="144000" bIns="144000"/>
          <a:lstStyle>
            <a:lvl1pPr marL="0">
              <a:lnSpc>
                <a:spcPts val="1400"/>
              </a:lnSpc>
              <a:spcAft>
                <a:spcPts val="0"/>
              </a:spcAft>
              <a:buFontTx/>
              <a:buNone/>
              <a:defRPr sz="1200" b="1"/>
            </a:lvl1pPr>
            <a:lvl2pPr marL="0">
              <a:lnSpc>
                <a:spcPts val="1400"/>
              </a:lnSpc>
              <a:spcAft>
                <a:spcPts val="0"/>
              </a:spcAft>
              <a:buFontTx/>
              <a:buNone/>
              <a:defRPr sz="1200" b="1"/>
            </a:lvl2pPr>
            <a:lvl3pPr marL="0" indent="0">
              <a:lnSpc>
                <a:spcPts val="1400"/>
              </a:lnSpc>
              <a:spcAft>
                <a:spcPts val="0"/>
              </a:spcAft>
              <a:buFontTx/>
              <a:buNone/>
              <a:defRPr sz="1200" b="1"/>
            </a:lvl3pPr>
            <a:lvl4pPr marL="0" indent="0">
              <a:lnSpc>
                <a:spcPts val="1400"/>
              </a:lnSpc>
              <a:spcAft>
                <a:spcPts val="0"/>
              </a:spcAft>
              <a:buFontTx/>
              <a:buNone/>
              <a:defRPr sz="1200" b="1"/>
            </a:lvl4pPr>
            <a:lvl5pPr marL="0" indent="0">
              <a:lnSpc>
                <a:spcPts val="1400"/>
              </a:lnSpc>
              <a:spcAft>
                <a:spcPts val="0"/>
              </a:spcAft>
              <a:buFontTx/>
              <a:buNone/>
              <a:defRPr sz="1200" b="1"/>
            </a:lvl5pPr>
            <a:lvl6pPr marL="0" indent="0">
              <a:lnSpc>
                <a:spcPts val="1400"/>
              </a:lnSpc>
              <a:spcAft>
                <a:spcPts val="0"/>
              </a:spcAft>
              <a:buFontTx/>
              <a:buNone/>
              <a:defRPr sz="1200" b="1"/>
            </a:lvl6pPr>
            <a:lvl7pPr marL="0" indent="0">
              <a:lnSpc>
                <a:spcPts val="1400"/>
              </a:lnSpc>
              <a:spcAft>
                <a:spcPts val="0"/>
              </a:spcAft>
              <a:buFontTx/>
              <a:buNone/>
              <a:defRPr sz="1200" b="1"/>
            </a:lvl7pPr>
            <a:lvl8pPr marL="0" indent="0">
              <a:lnSpc>
                <a:spcPts val="1400"/>
              </a:lnSpc>
              <a:spcAft>
                <a:spcPts val="0"/>
              </a:spcAft>
              <a:buFontTx/>
              <a:buNone/>
              <a:defRPr sz="1200" b="1"/>
            </a:lvl8pPr>
            <a:lvl9pPr marL="0" indent="0">
              <a:lnSpc>
                <a:spcPts val="1400"/>
              </a:lnSpc>
              <a:spcAft>
                <a:spcPts val="0"/>
              </a:spcAft>
              <a:buFontTx/>
              <a:buNone/>
              <a:defRPr sz="1200" b="1"/>
            </a:lvl9pPr>
          </a:lstStyle>
          <a:p>
            <a:pPr lvl="0"/>
            <a:r>
              <a:rPr lang="en-US"/>
              <a:t>[Insert Identifier]</a:t>
            </a:r>
          </a:p>
        </p:txBody>
      </p:sp>
      <p:pic>
        <p:nvPicPr>
          <p:cNvPr id="5" name="Picture Placeholder 6" descr="Logo&#10;&#10;Description automatically generated">
            <a:extLst>
              <a:ext uri="{FF2B5EF4-FFF2-40B4-BE49-F238E27FC236}">
                <a16:creationId xmlns:a16="http://schemas.microsoft.com/office/drawing/2014/main" id="{A828604B-3603-BCC0-A1CC-EE9580EA76EE}"/>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t="231" b="231"/>
          <a:stretch/>
        </p:blipFill>
        <p:spPr>
          <a:xfrm>
            <a:off x="9786409" y="342705"/>
            <a:ext cx="2061103" cy="2051245"/>
          </a:xfrm>
          <a:prstGeom prst="rect">
            <a:avLst/>
          </a:prstGeom>
        </p:spPr>
      </p:pic>
      <p:sp>
        <p:nvSpPr>
          <p:cNvPr id="7" name="Rectangle 6">
            <a:extLst>
              <a:ext uri="{FF2B5EF4-FFF2-40B4-BE49-F238E27FC236}">
                <a16:creationId xmlns:a16="http://schemas.microsoft.com/office/drawing/2014/main" id="{6C306A53-79D6-EF39-3A6D-59F43F40207C}"/>
              </a:ext>
            </a:extLst>
          </p:cNvPr>
          <p:cNvSpPr/>
          <p:nvPr userDrawn="1"/>
        </p:nvSpPr>
        <p:spPr>
          <a:xfrm>
            <a:off x="7731687" y="2393950"/>
            <a:ext cx="4115825" cy="4104756"/>
          </a:xfrm>
          <a:prstGeom prst="rect">
            <a:avLst/>
          </a:prstGeom>
          <a:solidFill>
            <a:srgbClr val="C8C8C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AU">
              <a:solidFill>
                <a:schemeClr val="tx1"/>
              </a:solidFill>
            </a:endParaRPr>
          </a:p>
        </p:txBody>
      </p:sp>
      <p:sp>
        <p:nvSpPr>
          <p:cNvPr id="2" name="Picture Placeholder 3">
            <a:extLst>
              <a:ext uri="{FF2B5EF4-FFF2-40B4-BE49-F238E27FC236}">
                <a16:creationId xmlns:a16="http://schemas.microsoft.com/office/drawing/2014/main" id="{64F25102-8019-71BA-8F07-A5D0AFCC24B8}"/>
              </a:ext>
            </a:extLst>
          </p:cNvPr>
          <p:cNvSpPr>
            <a:spLocks noGrp="1"/>
          </p:cNvSpPr>
          <p:nvPr>
            <p:ph type="pic" sz="quarter" idx="14" hasCustomPrompt="1"/>
          </p:nvPr>
        </p:nvSpPr>
        <p:spPr>
          <a:xfrm>
            <a:off x="541336" y="5094185"/>
            <a:ext cx="1755195" cy="809625"/>
          </a:xfrm>
        </p:spPr>
        <p:txBody>
          <a:bodyPr anchor="ctr" anchorCtr="0"/>
          <a:lstStyle>
            <a:lvl1pPr algn="ctr">
              <a:lnSpc>
                <a:spcPts val="1600"/>
              </a:lnSpc>
              <a:defRPr sz="1400">
                <a:solidFill>
                  <a:schemeClr val="bg1"/>
                </a:solidFill>
              </a:defRPr>
            </a:lvl1pPr>
          </a:lstStyle>
          <a:p>
            <a:r>
              <a:rPr lang="en-AU" dirty="0"/>
              <a:t>Click icon to Insert Partner logo </a:t>
            </a:r>
          </a:p>
        </p:txBody>
      </p:sp>
      <p:sp>
        <p:nvSpPr>
          <p:cNvPr id="3" name="Picture Placeholder 3">
            <a:extLst>
              <a:ext uri="{FF2B5EF4-FFF2-40B4-BE49-F238E27FC236}">
                <a16:creationId xmlns:a16="http://schemas.microsoft.com/office/drawing/2014/main" id="{D7C73486-B521-47A0-AF9D-6971811ACFA4}"/>
              </a:ext>
            </a:extLst>
          </p:cNvPr>
          <p:cNvSpPr>
            <a:spLocks noGrp="1"/>
          </p:cNvSpPr>
          <p:nvPr>
            <p:ph type="pic" sz="quarter" idx="15" hasCustomPrompt="1"/>
          </p:nvPr>
        </p:nvSpPr>
        <p:spPr>
          <a:xfrm>
            <a:off x="2585796" y="5094185"/>
            <a:ext cx="1755195" cy="809625"/>
          </a:xfrm>
        </p:spPr>
        <p:txBody>
          <a:bodyPr anchor="ctr" anchorCtr="0"/>
          <a:lstStyle>
            <a:lvl1pPr algn="ctr">
              <a:lnSpc>
                <a:spcPts val="1600"/>
              </a:lnSpc>
              <a:defRPr sz="1400">
                <a:solidFill>
                  <a:schemeClr val="bg1"/>
                </a:solidFill>
              </a:defRPr>
            </a:lvl1pPr>
          </a:lstStyle>
          <a:p>
            <a:r>
              <a:rPr lang="en-AU"/>
              <a:t>Click icon to Insert Partner logo </a:t>
            </a:r>
          </a:p>
        </p:txBody>
      </p:sp>
      <p:sp>
        <p:nvSpPr>
          <p:cNvPr id="4" name="Picture Placeholder 3">
            <a:extLst>
              <a:ext uri="{FF2B5EF4-FFF2-40B4-BE49-F238E27FC236}">
                <a16:creationId xmlns:a16="http://schemas.microsoft.com/office/drawing/2014/main" id="{C5047982-B5C9-3137-D959-134494D799BE}"/>
              </a:ext>
            </a:extLst>
          </p:cNvPr>
          <p:cNvSpPr>
            <a:spLocks noGrp="1"/>
          </p:cNvSpPr>
          <p:nvPr>
            <p:ph type="pic" sz="quarter" idx="16" hasCustomPrompt="1"/>
          </p:nvPr>
        </p:nvSpPr>
        <p:spPr>
          <a:xfrm>
            <a:off x="4630256" y="5094185"/>
            <a:ext cx="1755195" cy="809625"/>
          </a:xfrm>
        </p:spPr>
        <p:txBody>
          <a:bodyPr anchor="ctr" anchorCtr="0"/>
          <a:lstStyle>
            <a:lvl1pPr algn="ctr">
              <a:lnSpc>
                <a:spcPts val="1600"/>
              </a:lnSpc>
              <a:defRPr sz="1400">
                <a:solidFill>
                  <a:schemeClr val="bg1"/>
                </a:solidFill>
              </a:defRPr>
            </a:lvl1pPr>
          </a:lstStyle>
          <a:p>
            <a:r>
              <a:rPr lang="en-AU"/>
              <a:t>Click icon to Insert Partner logo </a:t>
            </a:r>
          </a:p>
        </p:txBody>
      </p:sp>
      <p:sp>
        <p:nvSpPr>
          <p:cNvPr id="8" name="Text Placeholder 10">
            <a:extLst>
              <a:ext uri="{FF2B5EF4-FFF2-40B4-BE49-F238E27FC236}">
                <a16:creationId xmlns:a16="http://schemas.microsoft.com/office/drawing/2014/main" id="{28B770AB-4E41-97A4-BC8B-8232D6165CC4}"/>
              </a:ext>
            </a:extLst>
          </p:cNvPr>
          <p:cNvSpPr>
            <a:spLocks noGrp="1"/>
          </p:cNvSpPr>
          <p:nvPr>
            <p:ph type="body" sz="quarter" idx="17"/>
          </p:nvPr>
        </p:nvSpPr>
        <p:spPr>
          <a:xfrm>
            <a:off x="541335" y="5993730"/>
            <a:ext cx="5844115" cy="405600"/>
          </a:xfrm>
        </p:spPr>
        <p:txBody>
          <a:bodyPr/>
          <a:lstStyle>
            <a:lvl1pPr marL="0">
              <a:lnSpc>
                <a:spcPts val="1600"/>
              </a:lnSpc>
              <a:spcAft>
                <a:spcPts val="0"/>
              </a:spcAft>
              <a:buFontTx/>
              <a:buNone/>
              <a:defRPr sz="1400">
                <a:solidFill>
                  <a:schemeClr val="bg1"/>
                </a:solidFill>
              </a:defRPr>
            </a:lvl1pPr>
            <a:lvl2pPr marL="0">
              <a:lnSpc>
                <a:spcPts val="1600"/>
              </a:lnSpc>
              <a:spcAft>
                <a:spcPts val="0"/>
              </a:spcAft>
              <a:buFontTx/>
              <a:buNone/>
              <a:defRPr sz="1400">
                <a:solidFill>
                  <a:schemeClr val="bg1"/>
                </a:solidFill>
              </a:defRPr>
            </a:lvl2pPr>
            <a:lvl3pPr marL="0" indent="0">
              <a:lnSpc>
                <a:spcPts val="1600"/>
              </a:lnSpc>
              <a:spcAft>
                <a:spcPts val="0"/>
              </a:spcAft>
              <a:buFontTx/>
              <a:buNone/>
              <a:defRPr sz="1400">
                <a:solidFill>
                  <a:schemeClr val="bg1"/>
                </a:solidFill>
              </a:defRPr>
            </a:lvl3pPr>
            <a:lvl4pPr marL="0" indent="0">
              <a:lnSpc>
                <a:spcPts val="1600"/>
              </a:lnSpc>
              <a:spcAft>
                <a:spcPts val="0"/>
              </a:spcAft>
              <a:buFontTx/>
              <a:buNone/>
              <a:defRPr sz="1400">
                <a:solidFill>
                  <a:schemeClr val="bg1"/>
                </a:solidFill>
              </a:defRPr>
            </a:lvl4pPr>
            <a:lvl5pPr marL="0" indent="0">
              <a:lnSpc>
                <a:spcPts val="1600"/>
              </a:lnSpc>
              <a:spcAft>
                <a:spcPts val="0"/>
              </a:spcAft>
              <a:buFontTx/>
              <a:buNone/>
              <a:defRPr sz="1400">
                <a:solidFill>
                  <a:schemeClr val="bg1"/>
                </a:solidFill>
              </a:defRPr>
            </a:lvl5pPr>
            <a:lvl6pPr marL="0" indent="0">
              <a:lnSpc>
                <a:spcPts val="1600"/>
              </a:lnSpc>
              <a:spcAft>
                <a:spcPts val="0"/>
              </a:spcAft>
              <a:buFontTx/>
              <a:buNone/>
              <a:defRPr sz="1400">
                <a:solidFill>
                  <a:schemeClr val="bg1"/>
                </a:solidFill>
              </a:defRPr>
            </a:lvl6pPr>
            <a:lvl7pPr marL="0" indent="0">
              <a:lnSpc>
                <a:spcPts val="1600"/>
              </a:lnSpc>
              <a:spcAft>
                <a:spcPts val="0"/>
              </a:spcAft>
              <a:buFontTx/>
              <a:buNone/>
              <a:defRPr sz="1400">
                <a:solidFill>
                  <a:schemeClr val="bg1"/>
                </a:solidFill>
              </a:defRPr>
            </a:lvl7pPr>
            <a:lvl8pPr marL="0" indent="0">
              <a:lnSpc>
                <a:spcPts val="1600"/>
              </a:lnSpc>
              <a:spcAft>
                <a:spcPts val="0"/>
              </a:spcAft>
              <a:buFontTx/>
              <a:buNone/>
              <a:defRPr sz="1400">
                <a:solidFill>
                  <a:schemeClr val="bg1"/>
                </a:solidFill>
              </a:defRPr>
            </a:lvl8pPr>
            <a:lvl9pPr marL="0" indent="0">
              <a:lnSpc>
                <a:spcPts val="1600"/>
              </a:lnSpc>
              <a:spcAft>
                <a:spcPts val="0"/>
              </a:spcAft>
              <a:buFontTx/>
              <a:buNone/>
              <a:defRPr sz="1400">
                <a:solidFill>
                  <a:schemeClr val="bg1"/>
                </a:solidFill>
              </a:defRPr>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AU" dirty="0"/>
          </a:p>
        </p:txBody>
      </p:sp>
    </p:spTree>
    <p:extLst>
      <p:ext uri="{BB962C8B-B14F-4D97-AF65-F5344CB8AC3E}">
        <p14:creationId xmlns:p14="http://schemas.microsoft.com/office/powerpoint/2010/main" val="851568747"/>
      </p:ext>
    </p:extLst>
  </p:cSld>
  <p:clrMapOvr>
    <a:masterClrMapping/>
  </p:clrMapOvr>
  <p:extLst>
    <p:ext uri="{DCECCB84-F9BA-43D5-87BE-67443E8EF086}">
      <p15:sldGuideLst xmlns:p15="http://schemas.microsoft.com/office/powerpoint/2012/main"/>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Divider_with image1_style4">
    <p:spTree>
      <p:nvGrpSpPr>
        <p:cNvPr id="1" name=""/>
        <p:cNvGrpSpPr/>
        <p:nvPr/>
      </p:nvGrpSpPr>
      <p:grpSpPr>
        <a:xfrm>
          <a:off x="0" y="0"/>
          <a:ext cx="0" cy="0"/>
          <a:chOff x="0" y="0"/>
          <a:chExt cx="0" cy="0"/>
        </a:xfrm>
      </p:grpSpPr>
      <p:pic>
        <p:nvPicPr>
          <p:cNvPr id="4" name="Picture 3" descr="A group of people walking in a park&#10;&#10;Description automatically generated">
            <a:extLst>
              <a:ext uri="{FF2B5EF4-FFF2-40B4-BE49-F238E27FC236}">
                <a16:creationId xmlns:a16="http://schemas.microsoft.com/office/drawing/2014/main" id="{09DD1383-E7A4-AA64-8DE9-6E004E157B5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45599" y="341999"/>
            <a:ext cx="9077998" cy="6120000"/>
          </a:xfrm>
          <a:prstGeom prst="rect">
            <a:avLst/>
          </a:prstGeom>
        </p:spPr>
      </p:pic>
      <p:sp>
        <p:nvSpPr>
          <p:cNvPr id="8" name="Picture Placeholder 7">
            <a:extLst>
              <a:ext uri="{FF2B5EF4-FFF2-40B4-BE49-F238E27FC236}">
                <a16:creationId xmlns:a16="http://schemas.microsoft.com/office/drawing/2014/main" id="{3DB6CE05-8B75-3CF7-8BC7-87753BDD5131}"/>
              </a:ext>
            </a:extLst>
          </p:cNvPr>
          <p:cNvSpPr>
            <a:spLocks noGrp="1"/>
          </p:cNvSpPr>
          <p:nvPr>
            <p:ph type="pic" sz="quarter" idx="11" hasCustomPrompt="1"/>
          </p:nvPr>
        </p:nvSpPr>
        <p:spPr>
          <a:xfrm>
            <a:off x="345600" y="342000"/>
            <a:ext cx="7844400" cy="6118504"/>
          </a:xfrm>
        </p:spPr>
        <p:txBody>
          <a:bodyPr anchor="ctr" anchorCtr="0"/>
          <a:lstStyle>
            <a:lvl1pPr algn="ctr">
              <a:defRPr>
                <a:solidFill>
                  <a:srgbClr val="C00000"/>
                </a:solidFill>
              </a:defRPr>
            </a:lvl1pPr>
          </a:lstStyle>
          <a:p>
            <a:r>
              <a:rPr lang="en-AU"/>
              <a:t>Click here to insert Image</a:t>
            </a:r>
          </a:p>
        </p:txBody>
      </p:sp>
      <p:sp>
        <p:nvSpPr>
          <p:cNvPr id="2" name="Rectangle 1">
            <a:extLst>
              <a:ext uri="{FF2B5EF4-FFF2-40B4-BE49-F238E27FC236}">
                <a16:creationId xmlns:a16="http://schemas.microsoft.com/office/drawing/2014/main" id="{ECAB7617-3B2D-B71C-77FF-ACD3A548A032}"/>
              </a:ext>
            </a:extLst>
          </p:cNvPr>
          <p:cNvSpPr/>
          <p:nvPr userDrawn="1"/>
        </p:nvSpPr>
        <p:spPr>
          <a:xfrm>
            <a:off x="8189904" y="342000"/>
            <a:ext cx="3666846" cy="6120000"/>
          </a:xfrm>
          <a:prstGeom prst="rect">
            <a:avLst/>
          </a:prstGeom>
          <a:solidFill>
            <a:srgbClr val="ABC1A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AU">
              <a:solidFill>
                <a:schemeClr val="tx1"/>
              </a:solidFill>
            </a:endParaRPr>
          </a:p>
        </p:txBody>
      </p:sp>
      <p:pic>
        <p:nvPicPr>
          <p:cNvPr id="5" name="Picture Placeholder 10" descr="Logo&#10;&#10;Description automatically generated">
            <a:extLst>
              <a:ext uri="{FF2B5EF4-FFF2-40B4-BE49-F238E27FC236}">
                <a16:creationId xmlns:a16="http://schemas.microsoft.com/office/drawing/2014/main" id="{E62A33BC-03A6-C8A1-9C41-41066E1C7A10}"/>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l="65" r="65"/>
          <a:stretch/>
        </p:blipFill>
        <p:spPr>
          <a:xfrm>
            <a:off x="10634400" y="342000"/>
            <a:ext cx="1222350" cy="1223793"/>
          </a:xfrm>
          <a:prstGeom prst="rect">
            <a:avLst/>
          </a:prstGeom>
        </p:spPr>
      </p:pic>
      <p:sp>
        <p:nvSpPr>
          <p:cNvPr id="7" name="Text Placeholder 11">
            <a:extLst>
              <a:ext uri="{FF2B5EF4-FFF2-40B4-BE49-F238E27FC236}">
                <a16:creationId xmlns:a16="http://schemas.microsoft.com/office/drawing/2014/main" id="{690C4421-083D-FF6F-7F5B-D334A594F9E6}"/>
              </a:ext>
            </a:extLst>
          </p:cNvPr>
          <p:cNvSpPr>
            <a:spLocks noGrp="1"/>
          </p:cNvSpPr>
          <p:nvPr>
            <p:ph type="body" sz="quarter" idx="13" hasCustomPrompt="1"/>
          </p:nvPr>
        </p:nvSpPr>
        <p:spPr>
          <a:xfrm>
            <a:off x="10641504" y="1567524"/>
            <a:ext cx="1215246" cy="1224000"/>
          </a:xfrm>
          <a:solidFill>
            <a:srgbClr val="C8C8C8"/>
          </a:solidFill>
        </p:spPr>
        <p:txBody>
          <a:bodyPr lIns="180000" tIns="144000" rIns="144000" bIns="144000"/>
          <a:lstStyle>
            <a:lvl1pPr marL="0">
              <a:lnSpc>
                <a:spcPts val="1400"/>
              </a:lnSpc>
              <a:spcAft>
                <a:spcPts val="0"/>
              </a:spcAft>
              <a:buFontTx/>
              <a:buNone/>
              <a:defRPr sz="1200" b="1"/>
            </a:lvl1pPr>
            <a:lvl2pPr marL="0">
              <a:lnSpc>
                <a:spcPts val="1400"/>
              </a:lnSpc>
              <a:spcAft>
                <a:spcPts val="0"/>
              </a:spcAft>
              <a:buFontTx/>
              <a:buNone/>
              <a:defRPr sz="1200" b="1"/>
            </a:lvl2pPr>
            <a:lvl3pPr marL="0" indent="0">
              <a:lnSpc>
                <a:spcPts val="1400"/>
              </a:lnSpc>
              <a:spcAft>
                <a:spcPts val="0"/>
              </a:spcAft>
              <a:buFontTx/>
              <a:buNone/>
              <a:defRPr sz="1200" b="1"/>
            </a:lvl3pPr>
            <a:lvl4pPr marL="0" indent="0">
              <a:lnSpc>
                <a:spcPts val="1400"/>
              </a:lnSpc>
              <a:spcAft>
                <a:spcPts val="0"/>
              </a:spcAft>
              <a:buFontTx/>
              <a:buNone/>
              <a:defRPr sz="1200" b="1"/>
            </a:lvl4pPr>
            <a:lvl5pPr marL="0" indent="0">
              <a:lnSpc>
                <a:spcPts val="1400"/>
              </a:lnSpc>
              <a:spcAft>
                <a:spcPts val="0"/>
              </a:spcAft>
              <a:buFontTx/>
              <a:buNone/>
              <a:defRPr sz="1200" b="1"/>
            </a:lvl5pPr>
            <a:lvl6pPr marL="0" indent="0">
              <a:lnSpc>
                <a:spcPts val="1400"/>
              </a:lnSpc>
              <a:spcAft>
                <a:spcPts val="0"/>
              </a:spcAft>
              <a:buFontTx/>
              <a:buNone/>
              <a:defRPr sz="1200" b="1"/>
            </a:lvl6pPr>
            <a:lvl7pPr marL="0" indent="0">
              <a:lnSpc>
                <a:spcPts val="1400"/>
              </a:lnSpc>
              <a:spcAft>
                <a:spcPts val="0"/>
              </a:spcAft>
              <a:buFontTx/>
              <a:buNone/>
              <a:defRPr sz="1200" b="1"/>
            </a:lvl7pPr>
            <a:lvl8pPr marL="0" indent="0">
              <a:lnSpc>
                <a:spcPts val="1400"/>
              </a:lnSpc>
              <a:spcAft>
                <a:spcPts val="0"/>
              </a:spcAft>
              <a:buFontTx/>
              <a:buNone/>
              <a:defRPr sz="1200" b="1"/>
            </a:lvl8pPr>
            <a:lvl9pPr marL="0" indent="0">
              <a:lnSpc>
                <a:spcPts val="1400"/>
              </a:lnSpc>
              <a:spcAft>
                <a:spcPts val="0"/>
              </a:spcAft>
              <a:buFontTx/>
              <a:buNone/>
              <a:defRPr sz="1200" b="1"/>
            </a:lvl9pPr>
          </a:lstStyle>
          <a:p>
            <a:pPr lvl="0"/>
            <a:r>
              <a:rPr lang="en-US" dirty="0"/>
              <a:t>[Insert Identifier]</a:t>
            </a:r>
          </a:p>
        </p:txBody>
      </p:sp>
      <p:sp>
        <p:nvSpPr>
          <p:cNvPr id="6" name="Text Placeholder 5">
            <a:extLst>
              <a:ext uri="{FF2B5EF4-FFF2-40B4-BE49-F238E27FC236}">
                <a16:creationId xmlns:a16="http://schemas.microsoft.com/office/drawing/2014/main" id="{7851623C-3CAA-6B21-12BC-B4C629FFFAE3}"/>
              </a:ext>
            </a:extLst>
          </p:cNvPr>
          <p:cNvSpPr>
            <a:spLocks noGrp="1"/>
          </p:cNvSpPr>
          <p:nvPr>
            <p:ph type="body" sz="quarter" idx="10"/>
          </p:nvPr>
        </p:nvSpPr>
        <p:spPr>
          <a:xfrm>
            <a:off x="8190000" y="342000"/>
            <a:ext cx="2436888" cy="2449524"/>
          </a:xfrm>
          <a:noFill/>
        </p:spPr>
        <p:txBody>
          <a:bodyPr lIns="144000" tIns="144000" rIns="144000" bIns="144000"/>
          <a:lstStyle>
            <a:lvl1pPr>
              <a:lnSpc>
                <a:spcPts val="2600"/>
              </a:lnSpc>
              <a:spcAft>
                <a:spcPts val="600"/>
              </a:spcAft>
              <a:defRPr sz="2400">
                <a:solidFill>
                  <a:schemeClr val="bg2"/>
                </a:solidFill>
              </a:defRPr>
            </a:lvl1pPr>
            <a:lvl2pPr marL="0" indent="0">
              <a:lnSpc>
                <a:spcPts val="1800"/>
              </a:lnSpc>
              <a:spcAft>
                <a:spcPts val="600"/>
              </a:spcAft>
              <a:buNone/>
              <a:defRPr sz="1600">
                <a:solidFill>
                  <a:schemeClr val="bg2"/>
                </a:solidFill>
              </a:defRPr>
            </a:lvl2pPr>
            <a:lvl3pPr marL="0" indent="0">
              <a:lnSpc>
                <a:spcPts val="1400"/>
              </a:lnSpc>
              <a:spcAft>
                <a:spcPts val="600"/>
              </a:spcAft>
              <a:buNone/>
              <a:defRPr sz="1200">
                <a:solidFill>
                  <a:schemeClr val="bg2"/>
                </a:solidFill>
              </a:defRPr>
            </a:lvl3pPr>
            <a:lvl4pPr marL="0" indent="0">
              <a:lnSpc>
                <a:spcPts val="1400"/>
              </a:lnSpc>
              <a:spcAft>
                <a:spcPts val="600"/>
              </a:spcAft>
              <a:buNone/>
              <a:defRPr sz="1200">
                <a:solidFill>
                  <a:schemeClr val="bg2"/>
                </a:solidFill>
              </a:defRPr>
            </a:lvl4pPr>
            <a:lvl5pPr marL="0" indent="0">
              <a:lnSpc>
                <a:spcPts val="1400"/>
              </a:lnSpc>
              <a:spcAft>
                <a:spcPts val="600"/>
              </a:spcAft>
              <a:buNone/>
              <a:defRPr sz="1200">
                <a:solidFill>
                  <a:schemeClr val="bg2"/>
                </a:solidFill>
              </a:defRPr>
            </a:lvl5pPr>
            <a:lvl6pPr marL="0" indent="0">
              <a:lnSpc>
                <a:spcPts val="1400"/>
              </a:lnSpc>
              <a:spcAft>
                <a:spcPts val="600"/>
              </a:spcAft>
              <a:buNone/>
              <a:defRPr sz="1200">
                <a:solidFill>
                  <a:schemeClr val="bg1"/>
                </a:solidFill>
              </a:defRPr>
            </a:lvl6pPr>
            <a:lvl7pPr marL="0" indent="0">
              <a:lnSpc>
                <a:spcPts val="1400"/>
              </a:lnSpc>
              <a:spcAft>
                <a:spcPts val="600"/>
              </a:spcAft>
              <a:buNone/>
              <a:defRPr sz="1200">
                <a:solidFill>
                  <a:schemeClr val="bg1"/>
                </a:solidFill>
              </a:defRPr>
            </a:lvl7pPr>
            <a:lvl8pPr marL="0" indent="0">
              <a:lnSpc>
                <a:spcPts val="1400"/>
              </a:lnSpc>
              <a:spcAft>
                <a:spcPts val="600"/>
              </a:spcAft>
              <a:buNone/>
              <a:defRPr sz="1200">
                <a:solidFill>
                  <a:schemeClr val="bg1"/>
                </a:solidFill>
              </a:defRPr>
            </a:lvl8pPr>
            <a:lvl9pPr marL="0" indent="0">
              <a:lnSpc>
                <a:spcPts val="1400"/>
              </a:lnSpc>
              <a:spcAft>
                <a:spcPts val="600"/>
              </a:spcAft>
              <a:buNone/>
              <a:defRPr sz="1200">
                <a:solidFill>
                  <a:schemeClr val="bg1"/>
                </a:solidFill>
              </a:defRPr>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AU" dirty="0"/>
          </a:p>
        </p:txBody>
      </p:sp>
    </p:spTree>
    <p:extLst>
      <p:ext uri="{BB962C8B-B14F-4D97-AF65-F5344CB8AC3E}">
        <p14:creationId xmlns:p14="http://schemas.microsoft.com/office/powerpoint/2010/main" val="366691435"/>
      </p:ext>
    </p:extLst>
  </p:cSld>
  <p:clrMapOvr>
    <a:masterClrMapping/>
  </p:clrMapOvr>
  <p:extLst>
    <p:ext uri="{DCECCB84-F9BA-43D5-87BE-67443E8EF086}">
      <p15:sldGuideLst xmlns:p15="http://schemas.microsoft.com/office/powerpoint/2012/main">
        <p15:guide id="1" orient="horz" pos="204">
          <p15:clr>
            <a:srgbClr val="FBAE40"/>
          </p15:clr>
        </p15:guide>
        <p15:guide id="2" pos="211">
          <p15:clr>
            <a:srgbClr val="FBAE4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Divider_with image2_style4">
    <p:spTree>
      <p:nvGrpSpPr>
        <p:cNvPr id="1" name=""/>
        <p:cNvGrpSpPr/>
        <p:nvPr/>
      </p:nvGrpSpPr>
      <p:grpSpPr>
        <a:xfrm>
          <a:off x="0" y="0"/>
          <a:ext cx="0" cy="0"/>
          <a:chOff x="0" y="0"/>
          <a:chExt cx="0" cy="0"/>
        </a:xfrm>
      </p:grpSpPr>
      <p:pic>
        <p:nvPicPr>
          <p:cNvPr id="4" name="Picture 3" descr="A building under construction with trees&#10;&#10;Description automatically generated">
            <a:extLst>
              <a:ext uri="{FF2B5EF4-FFF2-40B4-BE49-F238E27FC236}">
                <a16:creationId xmlns:a16="http://schemas.microsoft.com/office/drawing/2014/main" id="{51F6BE47-7A2B-FB6B-ED40-B51129631D0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45599" y="342000"/>
            <a:ext cx="9155124" cy="6120000"/>
          </a:xfrm>
          <a:prstGeom prst="rect">
            <a:avLst/>
          </a:prstGeom>
        </p:spPr>
      </p:pic>
      <p:sp>
        <p:nvSpPr>
          <p:cNvPr id="8" name="Picture Placeholder 7">
            <a:extLst>
              <a:ext uri="{FF2B5EF4-FFF2-40B4-BE49-F238E27FC236}">
                <a16:creationId xmlns:a16="http://schemas.microsoft.com/office/drawing/2014/main" id="{3DB6CE05-8B75-3CF7-8BC7-87753BDD5131}"/>
              </a:ext>
            </a:extLst>
          </p:cNvPr>
          <p:cNvSpPr>
            <a:spLocks noGrp="1"/>
          </p:cNvSpPr>
          <p:nvPr>
            <p:ph type="pic" sz="quarter" idx="11" hasCustomPrompt="1"/>
          </p:nvPr>
        </p:nvSpPr>
        <p:spPr>
          <a:xfrm>
            <a:off x="345600" y="342000"/>
            <a:ext cx="7844400" cy="6118504"/>
          </a:xfrm>
        </p:spPr>
        <p:txBody>
          <a:bodyPr anchor="ctr" anchorCtr="0"/>
          <a:lstStyle>
            <a:lvl1pPr algn="ctr">
              <a:defRPr>
                <a:solidFill>
                  <a:srgbClr val="C00000"/>
                </a:solidFill>
              </a:defRPr>
            </a:lvl1pPr>
          </a:lstStyle>
          <a:p>
            <a:r>
              <a:rPr lang="en-AU"/>
              <a:t>Click here to insert Image</a:t>
            </a:r>
          </a:p>
        </p:txBody>
      </p:sp>
      <p:sp>
        <p:nvSpPr>
          <p:cNvPr id="2" name="Rectangle 1">
            <a:extLst>
              <a:ext uri="{FF2B5EF4-FFF2-40B4-BE49-F238E27FC236}">
                <a16:creationId xmlns:a16="http://schemas.microsoft.com/office/drawing/2014/main" id="{ECAB7617-3B2D-B71C-77FF-ACD3A548A032}"/>
              </a:ext>
            </a:extLst>
          </p:cNvPr>
          <p:cNvSpPr/>
          <p:nvPr userDrawn="1"/>
        </p:nvSpPr>
        <p:spPr>
          <a:xfrm>
            <a:off x="8189904" y="342000"/>
            <a:ext cx="3666846" cy="6120000"/>
          </a:xfrm>
          <a:prstGeom prst="rect">
            <a:avLst/>
          </a:prstGeom>
          <a:solidFill>
            <a:srgbClr val="ABC1A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AU">
              <a:solidFill>
                <a:schemeClr val="tx1"/>
              </a:solidFill>
            </a:endParaRPr>
          </a:p>
        </p:txBody>
      </p:sp>
      <p:pic>
        <p:nvPicPr>
          <p:cNvPr id="5" name="Picture Placeholder 10" descr="Logo&#10;&#10;Description automatically generated">
            <a:extLst>
              <a:ext uri="{FF2B5EF4-FFF2-40B4-BE49-F238E27FC236}">
                <a16:creationId xmlns:a16="http://schemas.microsoft.com/office/drawing/2014/main" id="{E62A33BC-03A6-C8A1-9C41-41066E1C7A10}"/>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l="65" r="65"/>
          <a:stretch/>
        </p:blipFill>
        <p:spPr>
          <a:xfrm>
            <a:off x="10634400" y="342000"/>
            <a:ext cx="1222350" cy="1223793"/>
          </a:xfrm>
          <a:prstGeom prst="rect">
            <a:avLst/>
          </a:prstGeom>
        </p:spPr>
      </p:pic>
      <p:sp>
        <p:nvSpPr>
          <p:cNvPr id="7" name="Text Placeholder 11">
            <a:extLst>
              <a:ext uri="{FF2B5EF4-FFF2-40B4-BE49-F238E27FC236}">
                <a16:creationId xmlns:a16="http://schemas.microsoft.com/office/drawing/2014/main" id="{690C4421-083D-FF6F-7F5B-D334A594F9E6}"/>
              </a:ext>
            </a:extLst>
          </p:cNvPr>
          <p:cNvSpPr>
            <a:spLocks noGrp="1"/>
          </p:cNvSpPr>
          <p:nvPr>
            <p:ph type="body" sz="quarter" idx="13" hasCustomPrompt="1"/>
          </p:nvPr>
        </p:nvSpPr>
        <p:spPr>
          <a:xfrm>
            <a:off x="10641504" y="1567524"/>
            <a:ext cx="1215246" cy="1224000"/>
          </a:xfrm>
          <a:solidFill>
            <a:srgbClr val="C8C8C8"/>
          </a:solidFill>
        </p:spPr>
        <p:txBody>
          <a:bodyPr lIns="180000" tIns="144000" rIns="144000" bIns="144000"/>
          <a:lstStyle>
            <a:lvl1pPr marL="0">
              <a:lnSpc>
                <a:spcPts val="1400"/>
              </a:lnSpc>
              <a:spcAft>
                <a:spcPts val="0"/>
              </a:spcAft>
              <a:buFontTx/>
              <a:buNone/>
              <a:defRPr sz="1200" b="1"/>
            </a:lvl1pPr>
            <a:lvl2pPr marL="0">
              <a:lnSpc>
                <a:spcPts val="1400"/>
              </a:lnSpc>
              <a:spcAft>
                <a:spcPts val="0"/>
              </a:spcAft>
              <a:buFontTx/>
              <a:buNone/>
              <a:defRPr sz="1200" b="1"/>
            </a:lvl2pPr>
            <a:lvl3pPr marL="0" indent="0">
              <a:lnSpc>
                <a:spcPts val="1400"/>
              </a:lnSpc>
              <a:spcAft>
                <a:spcPts val="0"/>
              </a:spcAft>
              <a:buFontTx/>
              <a:buNone/>
              <a:defRPr sz="1200" b="1"/>
            </a:lvl3pPr>
            <a:lvl4pPr marL="0" indent="0">
              <a:lnSpc>
                <a:spcPts val="1400"/>
              </a:lnSpc>
              <a:spcAft>
                <a:spcPts val="0"/>
              </a:spcAft>
              <a:buFontTx/>
              <a:buNone/>
              <a:defRPr sz="1200" b="1"/>
            </a:lvl4pPr>
            <a:lvl5pPr marL="0" indent="0">
              <a:lnSpc>
                <a:spcPts val="1400"/>
              </a:lnSpc>
              <a:spcAft>
                <a:spcPts val="0"/>
              </a:spcAft>
              <a:buFontTx/>
              <a:buNone/>
              <a:defRPr sz="1200" b="1"/>
            </a:lvl5pPr>
            <a:lvl6pPr marL="0" indent="0">
              <a:lnSpc>
                <a:spcPts val="1400"/>
              </a:lnSpc>
              <a:spcAft>
                <a:spcPts val="0"/>
              </a:spcAft>
              <a:buFontTx/>
              <a:buNone/>
              <a:defRPr sz="1200" b="1"/>
            </a:lvl6pPr>
            <a:lvl7pPr marL="0" indent="0">
              <a:lnSpc>
                <a:spcPts val="1400"/>
              </a:lnSpc>
              <a:spcAft>
                <a:spcPts val="0"/>
              </a:spcAft>
              <a:buFontTx/>
              <a:buNone/>
              <a:defRPr sz="1200" b="1"/>
            </a:lvl7pPr>
            <a:lvl8pPr marL="0" indent="0">
              <a:lnSpc>
                <a:spcPts val="1400"/>
              </a:lnSpc>
              <a:spcAft>
                <a:spcPts val="0"/>
              </a:spcAft>
              <a:buFontTx/>
              <a:buNone/>
              <a:defRPr sz="1200" b="1"/>
            </a:lvl8pPr>
            <a:lvl9pPr marL="0" indent="0">
              <a:lnSpc>
                <a:spcPts val="1400"/>
              </a:lnSpc>
              <a:spcAft>
                <a:spcPts val="0"/>
              </a:spcAft>
              <a:buFontTx/>
              <a:buNone/>
              <a:defRPr sz="1200" b="1"/>
            </a:lvl9pPr>
          </a:lstStyle>
          <a:p>
            <a:pPr lvl="0"/>
            <a:r>
              <a:rPr lang="en-US" dirty="0"/>
              <a:t>[Insert Identifier]</a:t>
            </a:r>
          </a:p>
        </p:txBody>
      </p:sp>
      <p:sp>
        <p:nvSpPr>
          <p:cNvPr id="6" name="Text Placeholder 5">
            <a:extLst>
              <a:ext uri="{FF2B5EF4-FFF2-40B4-BE49-F238E27FC236}">
                <a16:creationId xmlns:a16="http://schemas.microsoft.com/office/drawing/2014/main" id="{7851623C-3CAA-6B21-12BC-B4C629FFFAE3}"/>
              </a:ext>
            </a:extLst>
          </p:cNvPr>
          <p:cNvSpPr>
            <a:spLocks noGrp="1"/>
          </p:cNvSpPr>
          <p:nvPr>
            <p:ph type="body" sz="quarter" idx="10"/>
          </p:nvPr>
        </p:nvSpPr>
        <p:spPr>
          <a:xfrm>
            <a:off x="8190000" y="342000"/>
            <a:ext cx="2436888" cy="2449524"/>
          </a:xfrm>
          <a:noFill/>
        </p:spPr>
        <p:txBody>
          <a:bodyPr lIns="144000" tIns="144000" rIns="144000" bIns="144000"/>
          <a:lstStyle>
            <a:lvl1pPr>
              <a:lnSpc>
                <a:spcPts val="2600"/>
              </a:lnSpc>
              <a:spcAft>
                <a:spcPts val="600"/>
              </a:spcAft>
              <a:defRPr sz="2400">
                <a:solidFill>
                  <a:schemeClr val="bg2"/>
                </a:solidFill>
              </a:defRPr>
            </a:lvl1pPr>
            <a:lvl2pPr marL="0" indent="0">
              <a:lnSpc>
                <a:spcPts val="1800"/>
              </a:lnSpc>
              <a:spcAft>
                <a:spcPts val="600"/>
              </a:spcAft>
              <a:buNone/>
              <a:defRPr sz="1600">
                <a:solidFill>
                  <a:schemeClr val="bg2"/>
                </a:solidFill>
              </a:defRPr>
            </a:lvl2pPr>
            <a:lvl3pPr marL="0" indent="0">
              <a:lnSpc>
                <a:spcPts val="1400"/>
              </a:lnSpc>
              <a:spcAft>
                <a:spcPts val="600"/>
              </a:spcAft>
              <a:buNone/>
              <a:defRPr sz="1200">
                <a:solidFill>
                  <a:schemeClr val="bg2"/>
                </a:solidFill>
              </a:defRPr>
            </a:lvl3pPr>
            <a:lvl4pPr marL="0" indent="0">
              <a:lnSpc>
                <a:spcPts val="1400"/>
              </a:lnSpc>
              <a:spcAft>
                <a:spcPts val="600"/>
              </a:spcAft>
              <a:buNone/>
              <a:defRPr sz="1200">
                <a:solidFill>
                  <a:schemeClr val="bg2"/>
                </a:solidFill>
              </a:defRPr>
            </a:lvl4pPr>
            <a:lvl5pPr marL="0" indent="0">
              <a:lnSpc>
                <a:spcPts val="1400"/>
              </a:lnSpc>
              <a:spcAft>
                <a:spcPts val="600"/>
              </a:spcAft>
              <a:buNone/>
              <a:defRPr sz="1200">
                <a:solidFill>
                  <a:schemeClr val="bg2"/>
                </a:solidFill>
              </a:defRPr>
            </a:lvl5pPr>
            <a:lvl6pPr marL="0" indent="0">
              <a:lnSpc>
                <a:spcPts val="1400"/>
              </a:lnSpc>
              <a:spcAft>
                <a:spcPts val="600"/>
              </a:spcAft>
              <a:buNone/>
              <a:defRPr sz="1200">
                <a:solidFill>
                  <a:schemeClr val="bg1"/>
                </a:solidFill>
              </a:defRPr>
            </a:lvl6pPr>
            <a:lvl7pPr marL="0" indent="0">
              <a:lnSpc>
                <a:spcPts val="1400"/>
              </a:lnSpc>
              <a:spcAft>
                <a:spcPts val="600"/>
              </a:spcAft>
              <a:buNone/>
              <a:defRPr sz="1200">
                <a:solidFill>
                  <a:schemeClr val="bg1"/>
                </a:solidFill>
              </a:defRPr>
            </a:lvl7pPr>
            <a:lvl8pPr marL="0" indent="0">
              <a:lnSpc>
                <a:spcPts val="1400"/>
              </a:lnSpc>
              <a:spcAft>
                <a:spcPts val="600"/>
              </a:spcAft>
              <a:buNone/>
              <a:defRPr sz="1200">
                <a:solidFill>
                  <a:schemeClr val="bg1"/>
                </a:solidFill>
              </a:defRPr>
            </a:lvl8pPr>
            <a:lvl9pPr marL="0" indent="0">
              <a:lnSpc>
                <a:spcPts val="1400"/>
              </a:lnSpc>
              <a:spcAft>
                <a:spcPts val="600"/>
              </a:spcAft>
              <a:buNone/>
              <a:defRPr sz="1200">
                <a:solidFill>
                  <a:schemeClr val="bg1"/>
                </a:solidFill>
              </a:defRPr>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AU" dirty="0"/>
          </a:p>
        </p:txBody>
      </p:sp>
    </p:spTree>
    <p:extLst>
      <p:ext uri="{BB962C8B-B14F-4D97-AF65-F5344CB8AC3E}">
        <p14:creationId xmlns:p14="http://schemas.microsoft.com/office/powerpoint/2010/main" val="3071919616"/>
      </p:ext>
    </p:extLst>
  </p:cSld>
  <p:clrMapOvr>
    <a:masterClrMapping/>
  </p:clrMapOvr>
  <p:extLst>
    <p:ext uri="{DCECCB84-F9BA-43D5-87BE-67443E8EF086}">
      <p15:sldGuideLst xmlns:p15="http://schemas.microsoft.com/office/powerpoint/2012/main">
        <p15:guide id="1" orient="horz" pos="204">
          <p15:clr>
            <a:srgbClr val="FBAE40"/>
          </p15:clr>
        </p15:guide>
        <p15:guide id="2" pos="211">
          <p15:clr>
            <a:srgbClr val="FBAE40"/>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userDrawn="1">
  <p:cSld name="Divider_with image3_style4">
    <p:spTree>
      <p:nvGrpSpPr>
        <p:cNvPr id="1" name=""/>
        <p:cNvGrpSpPr/>
        <p:nvPr/>
      </p:nvGrpSpPr>
      <p:grpSpPr>
        <a:xfrm>
          <a:off x="0" y="0"/>
          <a:ext cx="0" cy="0"/>
          <a:chOff x="0" y="0"/>
          <a:chExt cx="0" cy="0"/>
        </a:xfrm>
      </p:grpSpPr>
      <p:pic>
        <p:nvPicPr>
          <p:cNvPr id="11" name="Picture 10" descr="A person holding a piece of wood&#10;&#10;Description automatically generated">
            <a:extLst>
              <a:ext uri="{FF2B5EF4-FFF2-40B4-BE49-F238E27FC236}">
                <a16:creationId xmlns:a16="http://schemas.microsoft.com/office/drawing/2014/main" id="{94024269-2550-85C4-BE45-B706209E4BA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45600" y="342000"/>
            <a:ext cx="9175848" cy="6120000"/>
          </a:xfrm>
          <a:prstGeom prst="rect">
            <a:avLst/>
          </a:prstGeom>
        </p:spPr>
      </p:pic>
      <p:sp>
        <p:nvSpPr>
          <p:cNvPr id="8" name="Picture Placeholder 7">
            <a:extLst>
              <a:ext uri="{FF2B5EF4-FFF2-40B4-BE49-F238E27FC236}">
                <a16:creationId xmlns:a16="http://schemas.microsoft.com/office/drawing/2014/main" id="{3DB6CE05-8B75-3CF7-8BC7-87753BDD5131}"/>
              </a:ext>
            </a:extLst>
          </p:cNvPr>
          <p:cNvSpPr>
            <a:spLocks noGrp="1"/>
          </p:cNvSpPr>
          <p:nvPr>
            <p:ph type="pic" sz="quarter" idx="11" hasCustomPrompt="1"/>
          </p:nvPr>
        </p:nvSpPr>
        <p:spPr>
          <a:xfrm>
            <a:off x="345600" y="342000"/>
            <a:ext cx="7844400" cy="6118504"/>
          </a:xfrm>
        </p:spPr>
        <p:txBody>
          <a:bodyPr anchor="ctr" anchorCtr="0"/>
          <a:lstStyle>
            <a:lvl1pPr algn="ctr">
              <a:defRPr>
                <a:solidFill>
                  <a:srgbClr val="C00000"/>
                </a:solidFill>
              </a:defRPr>
            </a:lvl1pPr>
          </a:lstStyle>
          <a:p>
            <a:r>
              <a:rPr lang="en-AU"/>
              <a:t>Click here to insert Image</a:t>
            </a:r>
          </a:p>
        </p:txBody>
      </p:sp>
      <p:sp>
        <p:nvSpPr>
          <p:cNvPr id="2" name="Rectangle 1">
            <a:extLst>
              <a:ext uri="{FF2B5EF4-FFF2-40B4-BE49-F238E27FC236}">
                <a16:creationId xmlns:a16="http://schemas.microsoft.com/office/drawing/2014/main" id="{ECAB7617-3B2D-B71C-77FF-ACD3A548A032}"/>
              </a:ext>
            </a:extLst>
          </p:cNvPr>
          <p:cNvSpPr/>
          <p:nvPr userDrawn="1"/>
        </p:nvSpPr>
        <p:spPr>
          <a:xfrm>
            <a:off x="8189904" y="342000"/>
            <a:ext cx="3666846" cy="6120000"/>
          </a:xfrm>
          <a:prstGeom prst="rect">
            <a:avLst/>
          </a:prstGeom>
          <a:solidFill>
            <a:srgbClr val="ABC1A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AU">
              <a:solidFill>
                <a:schemeClr val="tx1"/>
              </a:solidFill>
            </a:endParaRPr>
          </a:p>
        </p:txBody>
      </p:sp>
      <p:pic>
        <p:nvPicPr>
          <p:cNvPr id="5" name="Picture Placeholder 10" descr="Logo&#10;&#10;Description automatically generated">
            <a:extLst>
              <a:ext uri="{FF2B5EF4-FFF2-40B4-BE49-F238E27FC236}">
                <a16:creationId xmlns:a16="http://schemas.microsoft.com/office/drawing/2014/main" id="{E62A33BC-03A6-C8A1-9C41-41066E1C7A10}"/>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l="65" r="65"/>
          <a:stretch/>
        </p:blipFill>
        <p:spPr>
          <a:xfrm>
            <a:off x="10634400" y="342000"/>
            <a:ext cx="1222350" cy="1223793"/>
          </a:xfrm>
          <a:prstGeom prst="rect">
            <a:avLst/>
          </a:prstGeom>
        </p:spPr>
      </p:pic>
      <p:sp>
        <p:nvSpPr>
          <p:cNvPr id="7" name="Text Placeholder 11">
            <a:extLst>
              <a:ext uri="{FF2B5EF4-FFF2-40B4-BE49-F238E27FC236}">
                <a16:creationId xmlns:a16="http://schemas.microsoft.com/office/drawing/2014/main" id="{690C4421-083D-FF6F-7F5B-D334A594F9E6}"/>
              </a:ext>
            </a:extLst>
          </p:cNvPr>
          <p:cNvSpPr>
            <a:spLocks noGrp="1"/>
          </p:cNvSpPr>
          <p:nvPr>
            <p:ph type="body" sz="quarter" idx="13" hasCustomPrompt="1"/>
          </p:nvPr>
        </p:nvSpPr>
        <p:spPr>
          <a:xfrm>
            <a:off x="10641504" y="1567524"/>
            <a:ext cx="1215246" cy="1224000"/>
          </a:xfrm>
          <a:solidFill>
            <a:srgbClr val="C8C8C8"/>
          </a:solidFill>
        </p:spPr>
        <p:txBody>
          <a:bodyPr lIns="180000" tIns="144000" rIns="144000" bIns="144000"/>
          <a:lstStyle>
            <a:lvl1pPr marL="0">
              <a:lnSpc>
                <a:spcPts val="1400"/>
              </a:lnSpc>
              <a:spcAft>
                <a:spcPts val="0"/>
              </a:spcAft>
              <a:buFontTx/>
              <a:buNone/>
              <a:defRPr sz="1200" b="1"/>
            </a:lvl1pPr>
            <a:lvl2pPr marL="0">
              <a:lnSpc>
                <a:spcPts val="1400"/>
              </a:lnSpc>
              <a:spcAft>
                <a:spcPts val="0"/>
              </a:spcAft>
              <a:buFontTx/>
              <a:buNone/>
              <a:defRPr sz="1200" b="1"/>
            </a:lvl2pPr>
            <a:lvl3pPr marL="0" indent="0">
              <a:lnSpc>
                <a:spcPts val="1400"/>
              </a:lnSpc>
              <a:spcAft>
                <a:spcPts val="0"/>
              </a:spcAft>
              <a:buFontTx/>
              <a:buNone/>
              <a:defRPr sz="1200" b="1"/>
            </a:lvl3pPr>
            <a:lvl4pPr marL="0" indent="0">
              <a:lnSpc>
                <a:spcPts val="1400"/>
              </a:lnSpc>
              <a:spcAft>
                <a:spcPts val="0"/>
              </a:spcAft>
              <a:buFontTx/>
              <a:buNone/>
              <a:defRPr sz="1200" b="1"/>
            </a:lvl4pPr>
            <a:lvl5pPr marL="0" indent="0">
              <a:lnSpc>
                <a:spcPts val="1400"/>
              </a:lnSpc>
              <a:spcAft>
                <a:spcPts val="0"/>
              </a:spcAft>
              <a:buFontTx/>
              <a:buNone/>
              <a:defRPr sz="1200" b="1"/>
            </a:lvl5pPr>
            <a:lvl6pPr marL="0" indent="0">
              <a:lnSpc>
                <a:spcPts val="1400"/>
              </a:lnSpc>
              <a:spcAft>
                <a:spcPts val="0"/>
              </a:spcAft>
              <a:buFontTx/>
              <a:buNone/>
              <a:defRPr sz="1200" b="1"/>
            </a:lvl6pPr>
            <a:lvl7pPr marL="0" indent="0">
              <a:lnSpc>
                <a:spcPts val="1400"/>
              </a:lnSpc>
              <a:spcAft>
                <a:spcPts val="0"/>
              </a:spcAft>
              <a:buFontTx/>
              <a:buNone/>
              <a:defRPr sz="1200" b="1"/>
            </a:lvl7pPr>
            <a:lvl8pPr marL="0" indent="0">
              <a:lnSpc>
                <a:spcPts val="1400"/>
              </a:lnSpc>
              <a:spcAft>
                <a:spcPts val="0"/>
              </a:spcAft>
              <a:buFontTx/>
              <a:buNone/>
              <a:defRPr sz="1200" b="1"/>
            </a:lvl8pPr>
            <a:lvl9pPr marL="0" indent="0">
              <a:lnSpc>
                <a:spcPts val="1400"/>
              </a:lnSpc>
              <a:spcAft>
                <a:spcPts val="0"/>
              </a:spcAft>
              <a:buFontTx/>
              <a:buNone/>
              <a:defRPr sz="1200" b="1"/>
            </a:lvl9pPr>
          </a:lstStyle>
          <a:p>
            <a:pPr lvl="0"/>
            <a:r>
              <a:rPr lang="en-US" dirty="0"/>
              <a:t>[Insert Identifier]</a:t>
            </a:r>
          </a:p>
        </p:txBody>
      </p:sp>
      <p:sp>
        <p:nvSpPr>
          <p:cNvPr id="6" name="Text Placeholder 5">
            <a:extLst>
              <a:ext uri="{FF2B5EF4-FFF2-40B4-BE49-F238E27FC236}">
                <a16:creationId xmlns:a16="http://schemas.microsoft.com/office/drawing/2014/main" id="{7851623C-3CAA-6B21-12BC-B4C629FFFAE3}"/>
              </a:ext>
            </a:extLst>
          </p:cNvPr>
          <p:cNvSpPr>
            <a:spLocks noGrp="1"/>
          </p:cNvSpPr>
          <p:nvPr>
            <p:ph type="body" sz="quarter" idx="10"/>
          </p:nvPr>
        </p:nvSpPr>
        <p:spPr>
          <a:xfrm>
            <a:off x="8190000" y="342000"/>
            <a:ext cx="2436888" cy="2449524"/>
          </a:xfrm>
          <a:noFill/>
        </p:spPr>
        <p:txBody>
          <a:bodyPr lIns="144000" tIns="144000" rIns="144000" bIns="144000"/>
          <a:lstStyle>
            <a:lvl1pPr>
              <a:lnSpc>
                <a:spcPts val="2600"/>
              </a:lnSpc>
              <a:spcAft>
                <a:spcPts val="600"/>
              </a:spcAft>
              <a:defRPr sz="2400">
                <a:solidFill>
                  <a:schemeClr val="bg2"/>
                </a:solidFill>
              </a:defRPr>
            </a:lvl1pPr>
            <a:lvl2pPr marL="0" indent="0">
              <a:lnSpc>
                <a:spcPts val="1800"/>
              </a:lnSpc>
              <a:spcAft>
                <a:spcPts val="600"/>
              </a:spcAft>
              <a:buNone/>
              <a:defRPr sz="1600">
                <a:solidFill>
                  <a:schemeClr val="bg2"/>
                </a:solidFill>
              </a:defRPr>
            </a:lvl2pPr>
            <a:lvl3pPr marL="0" indent="0">
              <a:lnSpc>
                <a:spcPts val="1400"/>
              </a:lnSpc>
              <a:spcAft>
                <a:spcPts val="600"/>
              </a:spcAft>
              <a:buNone/>
              <a:defRPr sz="1200">
                <a:solidFill>
                  <a:schemeClr val="bg2"/>
                </a:solidFill>
              </a:defRPr>
            </a:lvl3pPr>
            <a:lvl4pPr marL="0" indent="0">
              <a:lnSpc>
                <a:spcPts val="1400"/>
              </a:lnSpc>
              <a:spcAft>
                <a:spcPts val="600"/>
              </a:spcAft>
              <a:buNone/>
              <a:defRPr sz="1200">
                <a:solidFill>
                  <a:schemeClr val="bg2"/>
                </a:solidFill>
              </a:defRPr>
            </a:lvl4pPr>
            <a:lvl5pPr marL="0" indent="0">
              <a:lnSpc>
                <a:spcPts val="1400"/>
              </a:lnSpc>
              <a:spcAft>
                <a:spcPts val="600"/>
              </a:spcAft>
              <a:buNone/>
              <a:defRPr sz="1200">
                <a:solidFill>
                  <a:schemeClr val="bg2"/>
                </a:solidFill>
              </a:defRPr>
            </a:lvl5pPr>
            <a:lvl6pPr marL="0" indent="0">
              <a:lnSpc>
                <a:spcPts val="1400"/>
              </a:lnSpc>
              <a:spcAft>
                <a:spcPts val="600"/>
              </a:spcAft>
              <a:buNone/>
              <a:defRPr sz="1200">
                <a:solidFill>
                  <a:schemeClr val="bg1"/>
                </a:solidFill>
              </a:defRPr>
            </a:lvl6pPr>
            <a:lvl7pPr marL="0" indent="0">
              <a:lnSpc>
                <a:spcPts val="1400"/>
              </a:lnSpc>
              <a:spcAft>
                <a:spcPts val="600"/>
              </a:spcAft>
              <a:buNone/>
              <a:defRPr sz="1200">
                <a:solidFill>
                  <a:schemeClr val="bg1"/>
                </a:solidFill>
              </a:defRPr>
            </a:lvl7pPr>
            <a:lvl8pPr marL="0" indent="0">
              <a:lnSpc>
                <a:spcPts val="1400"/>
              </a:lnSpc>
              <a:spcAft>
                <a:spcPts val="600"/>
              </a:spcAft>
              <a:buNone/>
              <a:defRPr sz="1200">
                <a:solidFill>
                  <a:schemeClr val="bg1"/>
                </a:solidFill>
              </a:defRPr>
            </a:lvl8pPr>
            <a:lvl9pPr marL="0" indent="0">
              <a:lnSpc>
                <a:spcPts val="1400"/>
              </a:lnSpc>
              <a:spcAft>
                <a:spcPts val="600"/>
              </a:spcAft>
              <a:buNone/>
              <a:defRPr sz="1200">
                <a:solidFill>
                  <a:schemeClr val="bg1"/>
                </a:solidFill>
              </a:defRPr>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AU" dirty="0"/>
          </a:p>
        </p:txBody>
      </p:sp>
    </p:spTree>
    <p:extLst>
      <p:ext uri="{BB962C8B-B14F-4D97-AF65-F5344CB8AC3E}">
        <p14:creationId xmlns:p14="http://schemas.microsoft.com/office/powerpoint/2010/main" val="687929782"/>
      </p:ext>
    </p:extLst>
  </p:cSld>
  <p:clrMapOvr>
    <a:masterClrMapping/>
  </p:clrMapOvr>
  <p:extLst>
    <p:ext uri="{DCECCB84-F9BA-43D5-87BE-67443E8EF086}">
      <p15:sldGuideLst xmlns:p15="http://schemas.microsoft.com/office/powerpoint/2012/main">
        <p15:guide id="1" orient="horz" pos="204">
          <p15:clr>
            <a:srgbClr val="FBAE40"/>
          </p15:clr>
        </p15:guide>
        <p15:guide id="2" pos="211">
          <p15:clr>
            <a:srgbClr val="FBAE40"/>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userDrawn="1">
  <p:cSld name="Divider_no image_style4">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458A6B7-81E3-7682-FEE6-1E360727B766}"/>
              </a:ext>
            </a:extLst>
          </p:cNvPr>
          <p:cNvSpPr/>
          <p:nvPr userDrawn="1"/>
        </p:nvSpPr>
        <p:spPr>
          <a:xfrm>
            <a:off x="344884" y="342705"/>
            <a:ext cx="11511866" cy="6156000"/>
          </a:xfrm>
          <a:prstGeom prst="rect">
            <a:avLst/>
          </a:prstGeom>
          <a:solidFill>
            <a:srgbClr val="ABC1A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AU">
              <a:solidFill>
                <a:schemeClr val="tx1"/>
              </a:solidFill>
            </a:endParaRPr>
          </a:p>
        </p:txBody>
      </p:sp>
      <p:sp>
        <p:nvSpPr>
          <p:cNvPr id="5" name="Title 6">
            <a:extLst>
              <a:ext uri="{FF2B5EF4-FFF2-40B4-BE49-F238E27FC236}">
                <a16:creationId xmlns:a16="http://schemas.microsoft.com/office/drawing/2014/main" id="{EEBEA266-07A0-CF95-5E3B-27E39E74A833}"/>
              </a:ext>
            </a:extLst>
          </p:cNvPr>
          <p:cNvSpPr>
            <a:spLocks noGrp="1"/>
          </p:cNvSpPr>
          <p:nvPr>
            <p:ph type="title"/>
          </p:nvPr>
        </p:nvSpPr>
        <p:spPr>
          <a:xfrm>
            <a:off x="568800" y="500400"/>
            <a:ext cx="4762800" cy="5810400"/>
          </a:xfrm>
        </p:spPr>
        <p:txBody>
          <a:bodyPr/>
          <a:lstStyle>
            <a:lvl1pPr>
              <a:lnSpc>
                <a:spcPts val="5200"/>
              </a:lnSpc>
              <a:defRPr sz="4800">
                <a:solidFill>
                  <a:schemeClr val="bg2"/>
                </a:solidFill>
              </a:defRPr>
            </a:lvl1pPr>
          </a:lstStyle>
          <a:p>
            <a:r>
              <a:rPr lang="zh-CN" altLang="en-US"/>
              <a:t>单击此处编辑母版标题样式</a:t>
            </a:r>
            <a:endParaRPr lang="en-AU" dirty="0"/>
          </a:p>
        </p:txBody>
      </p:sp>
      <p:pic>
        <p:nvPicPr>
          <p:cNvPr id="3" name="Picture Placeholder 10" descr="Logo&#10;&#10;Description automatically generated">
            <a:extLst>
              <a:ext uri="{FF2B5EF4-FFF2-40B4-BE49-F238E27FC236}">
                <a16:creationId xmlns:a16="http://schemas.microsoft.com/office/drawing/2014/main" id="{EA2DD591-39B0-CB76-8DFD-51AB679DCF2B}"/>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65" r="65"/>
          <a:stretch/>
        </p:blipFill>
        <p:spPr>
          <a:xfrm>
            <a:off x="10634400" y="342000"/>
            <a:ext cx="1222350" cy="1223793"/>
          </a:xfrm>
          <a:prstGeom prst="rect">
            <a:avLst/>
          </a:prstGeom>
        </p:spPr>
      </p:pic>
    </p:spTree>
    <p:extLst>
      <p:ext uri="{BB962C8B-B14F-4D97-AF65-F5344CB8AC3E}">
        <p14:creationId xmlns:p14="http://schemas.microsoft.com/office/powerpoint/2010/main" val="188723145"/>
      </p:ext>
    </p:extLst>
  </p:cSld>
  <p:clrMapOvr>
    <a:masterClrMapping/>
  </p:clrMapOvr>
  <p:extLst>
    <p:ext uri="{DCECCB84-F9BA-43D5-87BE-67443E8EF086}">
      <p15:sldGuideLst xmlns:p15="http://schemas.microsoft.com/office/powerpoint/2012/main"/>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Cover_with image_style1">
    <p:bg>
      <p:bgPr>
        <a:solidFill>
          <a:schemeClr val="bg2"/>
        </a:solidFill>
        <a:effectLst/>
      </p:bgPr>
    </p:bg>
    <p:spTree>
      <p:nvGrpSpPr>
        <p:cNvPr id="1" name=""/>
        <p:cNvGrpSpPr/>
        <p:nvPr/>
      </p:nvGrpSpPr>
      <p:grpSpPr>
        <a:xfrm>
          <a:off x="0" y="0"/>
          <a:ext cx="0" cy="0"/>
          <a:chOff x="0" y="0"/>
          <a:chExt cx="0" cy="0"/>
        </a:xfrm>
      </p:grpSpPr>
      <p:sp>
        <p:nvSpPr>
          <p:cNvPr id="10" name="Text Placeholder 10">
            <a:extLst>
              <a:ext uri="{FF2B5EF4-FFF2-40B4-BE49-F238E27FC236}">
                <a16:creationId xmlns:a16="http://schemas.microsoft.com/office/drawing/2014/main" id="{E3D3FA08-3353-A72F-AD1D-5DBF1C9647FE}"/>
              </a:ext>
            </a:extLst>
          </p:cNvPr>
          <p:cNvSpPr>
            <a:spLocks noGrp="1"/>
          </p:cNvSpPr>
          <p:nvPr>
            <p:ph type="body" sz="quarter" idx="18"/>
          </p:nvPr>
        </p:nvSpPr>
        <p:spPr>
          <a:xfrm>
            <a:off x="8966079" y="6437192"/>
            <a:ext cx="2880320" cy="216000"/>
          </a:xfrm>
        </p:spPr>
        <p:txBody>
          <a:bodyPr anchor="b" anchorCtr="0"/>
          <a:lstStyle>
            <a:lvl1pPr marL="0" algn="r">
              <a:lnSpc>
                <a:spcPct val="100000"/>
              </a:lnSpc>
              <a:spcAft>
                <a:spcPts val="0"/>
              </a:spcAft>
              <a:buFontTx/>
              <a:buNone/>
              <a:defRPr sz="1300" b="0">
                <a:solidFill>
                  <a:schemeClr val="bg1"/>
                </a:solidFill>
              </a:defRPr>
            </a:lvl1pPr>
            <a:lvl2pPr marL="0" algn="r">
              <a:lnSpc>
                <a:spcPct val="100000"/>
              </a:lnSpc>
              <a:spcAft>
                <a:spcPts val="0"/>
              </a:spcAft>
              <a:buFontTx/>
              <a:buNone/>
              <a:defRPr sz="1300">
                <a:solidFill>
                  <a:schemeClr val="bg1"/>
                </a:solidFill>
              </a:defRPr>
            </a:lvl2pPr>
            <a:lvl3pPr marL="0" indent="0" algn="r">
              <a:lnSpc>
                <a:spcPct val="100000"/>
              </a:lnSpc>
              <a:spcAft>
                <a:spcPts val="0"/>
              </a:spcAft>
              <a:buFontTx/>
              <a:buNone/>
              <a:defRPr sz="1400">
                <a:solidFill>
                  <a:schemeClr val="bg1"/>
                </a:solidFill>
              </a:defRPr>
            </a:lvl3pPr>
            <a:lvl4pPr marL="0" indent="0" algn="r">
              <a:lnSpc>
                <a:spcPct val="100000"/>
              </a:lnSpc>
              <a:spcAft>
                <a:spcPts val="0"/>
              </a:spcAft>
              <a:buFontTx/>
              <a:buNone/>
              <a:defRPr sz="1400">
                <a:solidFill>
                  <a:schemeClr val="bg1"/>
                </a:solidFill>
              </a:defRPr>
            </a:lvl4pPr>
            <a:lvl5pPr marL="0" indent="0" algn="r">
              <a:lnSpc>
                <a:spcPct val="100000"/>
              </a:lnSpc>
              <a:spcAft>
                <a:spcPts val="0"/>
              </a:spcAft>
              <a:buFontTx/>
              <a:buNone/>
              <a:defRPr sz="1400">
                <a:solidFill>
                  <a:schemeClr val="bg1"/>
                </a:solidFill>
              </a:defRPr>
            </a:lvl5pPr>
            <a:lvl6pPr marL="0" indent="0" algn="r">
              <a:lnSpc>
                <a:spcPct val="100000"/>
              </a:lnSpc>
              <a:spcAft>
                <a:spcPts val="0"/>
              </a:spcAft>
              <a:buFontTx/>
              <a:buNone/>
              <a:defRPr sz="1400">
                <a:solidFill>
                  <a:schemeClr val="bg1"/>
                </a:solidFill>
              </a:defRPr>
            </a:lvl6pPr>
            <a:lvl7pPr marL="0" indent="0" algn="r">
              <a:lnSpc>
                <a:spcPct val="100000"/>
              </a:lnSpc>
              <a:spcAft>
                <a:spcPts val="0"/>
              </a:spcAft>
              <a:buFontTx/>
              <a:buNone/>
              <a:defRPr sz="1400">
                <a:solidFill>
                  <a:schemeClr val="bg1"/>
                </a:solidFill>
              </a:defRPr>
            </a:lvl7pPr>
            <a:lvl8pPr marL="0" indent="0" algn="r">
              <a:lnSpc>
                <a:spcPct val="100000"/>
              </a:lnSpc>
              <a:spcAft>
                <a:spcPts val="0"/>
              </a:spcAft>
              <a:buFontTx/>
              <a:buNone/>
              <a:defRPr sz="1400">
                <a:solidFill>
                  <a:schemeClr val="bg1"/>
                </a:solidFill>
              </a:defRPr>
            </a:lvl8pPr>
            <a:lvl9pPr marL="0" indent="0" algn="r">
              <a:lnSpc>
                <a:spcPct val="100000"/>
              </a:lnSpc>
              <a:spcAft>
                <a:spcPts val="0"/>
              </a:spcAft>
              <a:buFontTx/>
              <a:buNone/>
              <a:defRPr sz="1400">
                <a:solidFill>
                  <a:schemeClr val="bg1"/>
                </a:solidFill>
              </a:defRPr>
            </a:lvl9pPr>
          </a:lstStyle>
          <a:p>
            <a:pPr lvl="0"/>
            <a:r>
              <a:rPr lang="zh-CN" altLang="en-US"/>
              <a:t>单击此处编辑母版文本样式</a:t>
            </a:r>
          </a:p>
          <a:p>
            <a:pPr lvl="1"/>
            <a:r>
              <a:rPr lang="zh-CN" altLang="en-US"/>
              <a:t>二级</a:t>
            </a:r>
          </a:p>
        </p:txBody>
      </p:sp>
      <p:sp>
        <p:nvSpPr>
          <p:cNvPr id="2" name="Footer Placeholder 1">
            <a:extLst>
              <a:ext uri="{FF2B5EF4-FFF2-40B4-BE49-F238E27FC236}">
                <a16:creationId xmlns:a16="http://schemas.microsoft.com/office/drawing/2014/main" id="{BE55D817-EAAB-D963-230E-E123900CB196}"/>
              </a:ext>
            </a:extLst>
          </p:cNvPr>
          <p:cNvSpPr>
            <a:spLocks noGrp="1"/>
          </p:cNvSpPr>
          <p:nvPr>
            <p:ph type="ftr" sz="quarter" idx="13"/>
          </p:nvPr>
        </p:nvSpPr>
        <p:spPr/>
        <p:txBody>
          <a:bodyPr/>
          <a:lstStyle>
            <a:lvl1pPr>
              <a:defRPr>
                <a:solidFill>
                  <a:schemeClr val="bg1"/>
                </a:solidFill>
              </a:defRPr>
            </a:lvl1pPr>
          </a:lstStyle>
          <a:p>
            <a:r>
              <a:rPr lang="en-AU"/>
              <a:t>[Insert Identifier] | [Insert Report Title]</a:t>
            </a:r>
          </a:p>
        </p:txBody>
      </p:sp>
      <p:pic>
        <p:nvPicPr>
          <p:cNvPr id="6" name="Picture 5" descr="A building with a clock tower&#10;&#10;Description automatically generated">
            <a:extLst>
              <a:ext uri="{FF2B5EF4-FFF2-40B4-BE49-F238E27FC236}">
                <a16:creationId xmlns:a16="http://schemas.microsoft.com/office/drawing/2014/main" id="{539DE1A1-49DF-E58A-6C88-61C3401E0A41}"/>
              </a:ext>
            </a:extLst>
          </p:cNvPr>
          <p:cNvPicPr>
            <a:picLocks noChangeAspect="1"/>
          </p:cNvPicPr>
          <p:nvPr userDrawn="1"/>
        </p:nvPicPr>
        <p:blipFill rotWithShape="1">
          <a:blip r:embed="rId2" cstate="email">
            <a:alphaModFix amt="15000"/>
            <a:extLst>
              <a:ext uri="{28A0092B-C50C-407E-A947-70E740481C1C}">
                <a14:useLocalDpi xmlns:a14="http://schemas.microsoft.com/office/drawing/2010/main"/>
              </a:ext>
            </a:extLst>
          </a:blip>
          <a:srcRect/>
          <a:stretch/>
        </p:blipFill>
        <p:spPr>
          <a:xfrm>
            <a:off x="322875" y="342000"/>
            <a:ext cx="11534887" cy="5791668"/>
          </a:xfrm>
          <a:prstGeom prst="rect">
            <a:avLst/>
          </a:prstGeom>
        </p:spPr>
      </p:pic>
      <p:sp>
        <p:nvSpPr>
          <p:cNvPr id="11" name="Title 2">
            <a:extLst>
              <a:ext uri="{FF2B5EF4-FFF2-40B4-BE49-F238E27FC236}">
                <a16:creationId xmlns:a16="http://schemas.microsoft.com/office/drawing/2014/main" id="{221BB744-0774-4C42-7136-CFFEA126ED39}"/>
              </a:ext>
            </a:extLst>
          </p:cNvPr>
          <p:cNvSpPr>
            <a:spLocks noGrp="1"/>
          </p:cNvSpPr>
          <p:nvPr>
            <p:ph type="title"/>
          </p:nvPr>
        </p:nvSpPr>
        <p:spPr>
          <a:xfrm>
            <a:off x="345600" y="1916832"/>
            <a:ext cx="9001001" cy="2726013"/>
          </a:xfrm>
        </p:spPr>
        <p:txBody>
          <a:bodyPr anchor="ctr" anchorCtr="0"/>
          <a:lstStyle>
            <a:lvl1pPr algn="l">
              <a:lnSpc>
                <a:spcPct val="100000"/>
              </a:lnSpc>
              <a:defRPr sz="4400">
                <a:solidFill>
                  <a:schemeClr val="bg1"/>
                </a:solidFill>
              </a:defRPr>
            </a:lvl1pPr>
          </a:lstStyle>
          <a:p>
            <a:r>
              <a:rPr lang="zh-CN" altLang="en-US"/>
              <a:t>单击此处编辑母版标题样式</a:t>
            </a:r>
            <a:endParaRPr lang="en-AU" dirty="0"/>
          </a:p>
        </p:txBody>
      </p:sp>
      <p:pic>
        <p:nvPicPr>
          <p:cNvPr id="5" name="Picture Placeholder 10" descr="Logo&#10;&#10;Description automatically generated">
            <a:extLst>
              <a:ext uri="{FF2B5EF4-FFF2-40B4-BE49-F238E27FC236}">
                <a16:creationId xmlns:a16="http://schemas.microsoft.com/office/drawing/2014/main" id="{30E4AA47-6A18-5856-8B55-31A2F24D6B0F}"/>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l="65" r="65"/>
          <a:stretch/>
        </p:blipFill>
        <p:spPr>
          <a:xfrm>
            <a:off x="10635412" y="342000"/>
            <a:ext cx="1222350" cy="1223793"/>
          </a:xfrm>
          <a:prstGeom prst="rect">
            <a:avLst/>
          </a:prstGeom>
        </p:spPr>
      </p:pic>
    </p:spTree>
    <p:extLst>
      <p:ext uri="{BB962C8B-B14F-4D97-AF65-F5344CB8AC3E}">
        <p14:creationId xmlns:p14="http://schemas.microsoft.com/office/powerpoint/2010/main" val="557912939"/>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Cover_style5">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7851623C-3CAA-6B21-12BC-B4C629FFFAE3}"/>
              </a:ext>
            </a:extLst>
          </p:cNvPr>
          <p:cNvSpPr>
            <a:spLocks noGrp="1"/>
          </p:cNvSpPr>
          <p:nvPr>
            <p:ph type="body" sz="quarter" idx="10"/>
          </p:nvPr>
        </p:nvSpPr>
        <p:spPr>
          <a:xfrm>
            <a:off x="344487" y="342706"/>
            <a:ext cx="7387200" cy="6156000"/>
          </a:xfrm>
          <a:solidFill>
            <a:schemeClr val="bg2"/>
          </a:solidFill>
        </p:spPr>
        <p:txBody>
          <a:bodyPr lIns="180000" tIns="180000" rIns="180000" bIns="180000"/>
          <a:lstStyle>
            <a:lvl1pPr>
              <a:lnSpc>
                <a:spcPts val="5200"/>
              </a:lnSpc>
              <a:spcAft>
                <a:spcPts val="1200"/>
              </a:spcAft>
              <a:defRPr sz="4800">
                <a:solidFill>
                  <a:schemeClr val="bg1"/>
                </a:solidFill>
              </a:defRPr>
            </a:lvl1pPr>
            <a:lvl2pPr marL="0" indent="0">
              <a:lnSpc>
                <a:spcPts val="4000"/>
              </a:lnSpc>
              <a:spcAft>
                <a:spcPts val="1200"/>
              </a:spcAft>
              <a:buNone/>
              <a:defRPr sz="3600">
                <a:solidFill>
                  <a:schemeClr val="bg1"/>
                </a:solidFill>
              </a:defRPr>
            </a:lvl2pPr>
            <a:lvl3pPr marL="0" indent="0">
              <a:lnSpc>
                <a:spcPts val="2000"/>
              </a:lnSpc>
              <a:spcAft>
                <a:spcPts val="1200"/>
              </a:spcAft>
              <a:buNone/>
              <a:defRPr sz="1800">
                <a:solidFill>
                  <a:schemeClr val="bg1"/>
                </a:solidFill>
              </a:defRPr>
            </a:lvl3pPr>
            <a:lvl4pPr marL="0" indent="0">
              <a:lnSpc>
                <a:spcPts val="2000"/>
              </a:lnSpc>
              <a:spcAft>
                <a:spcPts val="1200"/>
              </a:spcAft>
              <a:buNone/>
              <a:defRPr sz="1800">
                <a:solidFill>
                  <a:schemeClr val="bg1"/>
                </a:solidFill>
              </a:defRPr>
            </a:lvl4pPr>
            <a:lvl5pPr marL="0" indent="0">
              <a:lnSpc>
                <a:spcPts val="2000"/>
              </a:lnSpc>
              <a:spcAft>
                <a:spcPts val="1200"/>
              </a:spcAft>
              <a:buNone/>
              <a:defRPr sz="1800">
                <a:solidFill>
                  <a:schemeClr val="bg1"/>
                </a:solidFill>
              </a:defRPr>
            </a:lvl5pPr>
            <a:lvl6pPr marL="0" indent="0">
              <a:lnSpc>
                <a:spcPts val="2000"/>
              </a:lnSpc>
              <a:spcAft>
                <a:spcPts val="1200"/>
              </a:spcAft>
              <a:buNone/>
              <a:defRPr sz="1800">
                <a:solidFill>
                  <a:schemeClr val="bg1"/>
                </a:solidFill>
              </a:defRPr>
            </a:lvl6pPr>
            <a:lvl7pPr marL="0" indent="0">
              <a:lnSpc>
                <a:spcPts val="2000"/>
              </a:lnSpc>
              <a:spcAft>
                <a:spcPts val="1200"/>
              </a:spcAft>
              <a:buNone/>
              <a:defRPr sz="1800">
                <a:solidFill>
                  <a:schemeClr val="bg1"/>
                </a:solidFill>
              </a:defRPr>
            </a:lvl7pPr>
            <a:lvl8pPr marL="0" indent="0">
              <a:lnSpc>
                <a:spcPts val="2000"/>
              </a:lnSpc>
              <a:spcAft>
                <a:spcPts val="1200"/>
              </a:spcAft>
              <a:buNone/>
              <a:defRPr sz="1800">
                <a:solidFill>
                  <a:schemeClr val="bg1"/>
                </a:solidFill>
              </a:defRPr>
            </a:lvl8pPr>
            <a:lvl9pPr marL="0" indent="0">
              <a:lnSpc>
                <a:spcPts val="2000"/>
              </a:lnSpc>
              <a:spcAft>
                <a:spcPts val="1200"/>
              </a:spcAft>
              <a:buNone/>
              <a:defRPr sz="1800">
                <a:solidFill>
                  <a:schemeClr val="bg1"/>
                </a:solidFill>
              </a:defRPr>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AU" dirty="0"/>
          </a:p>
        </p:txBody>
      </p:sp>
      <p:sp>
        <p:nvSpPr>
          <p:cNvPr id="12" name="Text Placeholder 11">
            <a:extLst>
              <a:ext uri="{FF2B5EF4-FFF2-40B4-BE49-F238E27FC236}">
                <a16:creationId xmlns:a16="http://schemas.microsoft.com/office/drawing/2014/main" id="{387ED941-9C27-8A50-85FC-20C808963583}"/>
              </a:ext>
            </a:extLst>
          </p:cNvPr>
          <p:cNvSpPr>
            <a:spLocks noGrp="1"/>
          </p:cNvSpPr>
          <p:nvPr>
            <p:ph type="body" sz="quarter" idx="13" hasCustomPrompt="1"/>
          </p:nvPr>
        </p:nvSpPr>
        <p:spPr>
          <a:xfrm>
            <a:off x="7731687" y="342705"/>
            <a:ext cx="2055998" cy="2052000"/>
          </a:xfrm>
          <a:solidFill>
            <a:srgbClr val="2C421D"/>
          </a:solidFill>
        </p:spPr>
        <p:txBody>
          <a:bodyPr lIns="180000" tIns="144000" rIns="144000" bIns="144000"/>
          <a:lstStyle>
            <a:lvl1pPr marL="0">
              <a:lnSpc>
                <a:spcPts val="1400"/>
              </a:lnSpc>
              <a:spcAft>
                <a:spcPts val="0"/>
              </a:spcAft>
              <a:buFontTx/>
              <a:buNone/>
              <a:defRPr sz="1200" b="1"/>
            </a:lvl1pPr>
            <a:lvl2pPr marL="0">
              <a:lnSpc>
                <a:spcPts val="1400"/>
              </a:lnSpc>
              <a:spcAft>
                <a:spcPts val="0"/>
              </a:spcAft>
              <a:buFontTx/>
              <a:buNone/>
              <a:defRPr sz="1200" b="1"/>
            </a:lvl2pPr>
            <a:lvl3pPr marL="0" indent="0">
              <a:lnSpc>
                <a:spcPts val="1400"/>
              </a:lnSpc>
              <a:spcAft>
                <a:spcPts val="0"/>
              </a:spcAft>
              <a:buFontTx/>
              <a:buNone/>
              <a:defRPr sz="1200" b="1"/>
            </a:lvl3pPr>
            <a:lvl4pPr marL="0" indent="0">
              <a:lnSpc>
                <a:spcPts val="1400"/>
              </a:lnSpc>
              <a:spcAft>
                <a:spcPts val="0"/>
              </a:spcAft>
              <a:buFontTx/>
              <a:buNone/>
              <a:defRPr sz="1200" b="1"/>
            </a:lvl4pPr>
            <a:lvl5pPr marL="0" indent="0">
              <a:lnSpc>
                <a:spcPts val="1400"/>
              </a:lnSpc>
              <a:spcAft>
                <a:spcPts val="0"/>
              </a:spcAft>
              <a:buFontTx/>
              <a:buNone/>
              <a:defRPr sz="1200" b="1"/>
            </a:lvl5pPr>
            <a:lvl6pPr marL="0" indent="0">
              <a:lnSpc>
                <a:spcPts val="1400"/>
              </a:lnSpc>
              <a:spcAft>
                <a:spcPts val="0"/>
              </a:spcAft>
              <a:buFontTx/>
              <a:buNone/>
              <a:defRPr sz="1200" b="1"/>
            </a:lvl6pPr>
            <a:lvl7pPr marL="0" indent="0">
              <a:lnSpc>
                <a:spcPts val="1400"/>
              </a:lnSpc>
              <a:spcAft>
                <a:spcPts val="0"/>
              </a:spcAft>
              <a:buFontTx/>
              <a:buNone/>
              <a:defRPr sz="1200" b="1"/>
            </a:lvl7pPr>
            <a:lvl8pPr marL="0" indent="0">
              <a:lnSpc>
                <a:spcPts val="1400"/>
              </a:lnSpc>
              <a:spcAft>
                <a:spcPts val="0"/>
              </a:spcAft>
              <a:buFontTx/>
              <a:buNone/>
              <a:defRPr sz="1200" b="1"/>
            </a:lvl8pPr>
            <a:lvl9pPr marL="0" indent="0">
              <a:lnSpc>
                <a:spcPts val="1400"/>
              </a:lnSpc>
              <a:spcAft>
                <a:spcPts val="0"/>
              </a:spcAft>
              <a:buFontTx/>
              <a:buNone/>
              <a:defRPr sz="1200" b="1"/>
            </a:lvl9pPr>
          </a:lstStyle>
          <a:p>
            <a:pPr lvl="0"/>
            <a:r>
              <a:rPr lang="en-US"/>
              <a:t>[Insert Identifier]</a:t>
            </a:r>
          </a:p>
        </p:txBody>
      </p:sp>
      <p:pic>
        <p:nvPicPr>
          <p:cNvPr id="5" name="Picture Placeholder 6" descr="Logo&#10;&#10;Description automatically generated">
            <a:extLst>
              <a:ext uri="{FF2B5EF4-FFF2-40B4-BE49-F238E27FC236}">
                <a16:creationId xmlns:a16="http://schemas.microsoft.com/office/drawing/2014/main" id="{A828604B-3603-BCC0-A1CC-EE9580EA76EE}"/>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t="231" b="231"/>
          <a:stretch/>
        </p:blipFill>
        <p:spPr>
          <a:xfrm>
            <a:off x="9786409" y="342705"/>
            <a:ext cx="2061103" cy="2051245"/>
          </a:xfrm>
          <a:prstGeom prst="rect">
            <a:avLst/>
          </a:prstGeom>
        </p:spPr>
      </p:pic>
      <p:sp>
        <p:nvSpPr>
          <p:cNvPr id="7" name="Rectangle 6">
            <a:extLst>
              <a:ext uri="{FF2B5EF4-FFF2-40B4-BE49-F238E27FC236}">
                <a16:creationId xmlns:a16="http://schemas.microsoft.com/office/drawing/2014/main" id="{6C306A53-79D6-EF39-3A6D-59F43F40207C}"/>
              </a:ext>
            </a:extLst>
          </p:cNvPr>
          <p:cNvSpPr/>
          <p:nvPr userDrawn="1"/>
        </p:nvSpPr>
        <p:spPr>
          <a:xfrm>
            <a:off x="7731687" y="2393950"/>
            <a:ext cx="4115825" cy="4104756"/>
          </a:xfrm>
          <a:prstGeom prst="rect">
            <a:avLst/>
          </a:prstGeom>
          <a:solidFill>
            <a:srgbClr val="C8C8C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AU">
              <a:solidFill>
                <a:schemeClr val="tx1"/>
              </a:solidFill>
            </a:endParaRPr>
          </a:p>
        </p:txBody>
      </p:sp>
      <p:sp>
        <p:nvSpPr>
          <p:cNvPr id="2" name="Picture Placeholder 3">
            <a:extLst>
              <a:ext uri="{FF2B5EF4-FFF2-40B4-BE49-F238E27FC236}">
                <a16:creationId xmlns:a16="http://schemas.microsoft.com/office/drawing/2014/main" id="{64F25102-8019-71BA-8F07-A5D0AFCC24B8}"/>
              </a:ext>
            </a:extLst>
          </p:cNvPr>
          <p:cNvSpPr>
            <a:spLocks noGrp="1"/>
          </p:cNvSpPr>
          <p:nvPr>
            <p:ph type="pic" sz="quarter" idx="14" hasCustomPrompt="1"/>
          </p:nvPr>
        </p:nvSpPr>
        <p:spPr>
          <a:xfrm>
            <a:off x="541336" y="5094185"/>
            <a:ext cx="1755195" cy="809625"/>
          </a:xfrm>
        </p:spPr>
        <p:txBody>
          <a:bodyPr anchor="ctr" anchorCtr="0"/>
          <a:lstStyle>
            <a:lvl1pPr algn="ctr">
              <a:lnSpc>
                <a:spcPts val="1600"/>
              </a:lnSpc>
              <a:defRPr sz="1400">
                <a:solidFill>
                  <a:schemeClr val="bg1"/>
                </a:solidFill>
              </a:defRPr>
            </a:lvl1pPr>
          </a:lstStyle>
          <a:p>
            <a:r>
              <a:rPr lang="en-AU" dirty="0"/>
              <a:t>Click icon to Insert Partner logo </a:t>
            </a:r>
          </a:p>
        </p:txBody>
      </p:sp>
      <p:sp>
        <p:nvSpPr>
          <p:cNvPr id="3" name="Picture Placeholder 3">
            <a:extLst>
              <a:ext uri="{FF2B5EF4-FFF2-40B4-BE49-F238E27FC236}">
                <a16:creationId xmlns:a16="http://schemas.microsoft.com/office/drawing/2014/main" id="{D7C73486-B521-47A0-AF9D-6971811ACFA4}"/>
              </a:ext>
            </a:extLst>
          </p:cNvPr>
          <p:cNvSpPr>
            <a:spLocks noGrp="1"/>
          </p:cNvSpPr>
          <p:nvPr>
            <p:ph type="pic" sz="quarter" idx="15" hasCustomPrompt="1"/>
          </p:nvPr>
        </p:nvSpPr>
        <p:spPr>
          <a:xfrm>
            <a:off x="2585796" y="5094185"/>
            <a:ext cx="1755195" cy="809625"/>
          </a:xfrm>
        </p:spPr>
        <p:txBody>
          <a:bodyPr anchor="ctr" anchorCtr="0"/>
          <a:lstStyle>
            <a:lvl1pPr algn="ctr">
              <a:lnSpc>
                <a:spcPts val="1600"/>
              </a:lnSpc>
              <a:defRPr sz="1400">
                <a:solidFill>
                  <a:schemeClr val="bg1"/>
                </a:solidFill>
              </a:defRPr>
            </a:lvl1pPr>
          </a:lstStyle>
          <a:p>
            <a:r>
              <a:rPr lang="en-AU"/>
              <a:t>Click icon to Insert Partner logo </a:t>
            </a:r>
          </a:p>
        </p:txBody>
      </p:sp>
      <p:sp>
        <p:nvSpPr>
          <p:cNvPr id="4" name="Picture Placeholder 3">
            <a:extLst>
              <a:ext uri="{FF2B5EF4-FFF2-40B4-BE49-F238E27FC236}">
                <a16:creationId xmlns:a16="http://schemas.microsoft.com/office/drawing/2014/main" id="{C5047982-B5C9-3137-D959-134494D799BE}"/>
              </a:ext>
            </a:extLst>
          </p:cNvPr>
          <p:cNvSpPr>
            <a:spLocks noGrp="1"/>
          </p:cNvSpPr>
          <p:nvPr>
            <p:ph type="pic" sz="quarter" idx="16" hasCustomPrompt="1"/>
          </p:nvPr>
        </p:nvSpPr>
        <p:spPr>
          <a:xfrm>
            <a:off x="4630256" y="5094185"/>
            <a:ext cx="1755195" cy="809625"/>
          </a:xfrm>
        </p:spPr>
        <p:txBody>
          <a:bodyPr anchor="ctr" anchorCtr="0"/>
          <a:lstStyle>
            <a:lvl1pPr algn="ctr">
              <a:lnSpc>
                <a:spcPts val="1600"/>
              </a:lnSpc>
              <a:defRPr sz="1400">
                <a:solidFill>
                  <a:schemeClr val="bg1"/>
                </a:solidFill>
              </a:defRPr>
            </a:lvl1pPr>
          </a:lstStyle>
          <a:p>
            <a:r>
              <a:rPr lang="en-AU"/>
              <a:t>Click icon to Insert Partner logo </a:t>
            </a:r>
          </a:p>
        </p:txBody>
      </p:sp>
      <p:sp>
        <p:nvSpPr>
          <p:cNvPr id="8" name="Text Placeholder 10">
            <a:extLst>
              <a:ext uri="{FF2B5EF4-FFF2-40B4-BE49-F238E27FC236}">
                <a16:creationId xmlns:a16="http://schemas.microsoft.com/office/drawing/2014/main" id="{28B770AB-4E41-97A4-BC8B-8232D6165CC4}"/>
              </a:ext>
            </a:extLst>
          </p:cNvPr>
          <p:cNvSpPr>
            <a:spLocks noGrp="1"/>
          </p:cNvSpPr>
          <p:nvPr>
            <p:ph type="body" sz="quarter" idx="17"/>
          </p:nvPr>
        </p:nvSpPr>
        <p:spPr>
          <a:xfrm>
            <a:off x="541335" y="5993730"/>
            <a:ext cx="5844115" cy="405600"/>
          </a:xfrm>
        </p:spPr>
        <p:txBody>
          <a:bodyPr/>
          <a:lstStyle>
            <a:lvl1pPr marL="0">
              <a:lnSpc>
                <a:spcPts val="1600"/>
              </a:lnSpc>
              <a:spcAft>
                <a:spcPts val="0"/>
              </a:spcAft>
              <a:buFontTx/>
              <a:buNone/>
              <a:defRPr sz="1400">
                <a:solidFill>
                  <a:schemeClr val="bg1"/>
                </a:solidFill>
              </a:defRPr>
            </a:lvl1pPr>
            <a:lvl2pPr marL="0">
              <a:lnSpc>
                <a:spcPts val="1600"/>
              </a:lnSpc>
              <a:spcAft>
                <a:spcPts val="0"/>
              </a:spcAft>
              <a:buFontTx/>
              <a:buNone/>
              <a:defRPr sz="1400">
                <a:solidFill>
                  <a:schemeClr val="bg1"/>
                </a:solidFill>
              </a:defRPr>
            </a:lvl2pPr>
            <a:lvl3pPr marL="0" indent="0">
              <a:lnSpc>
                <a:spcPts val="1600"/>
              </a:lnSpc>
              <a:spcAft>
                <a:spcPts val="0"/>
              </a:spcAft>
              <a:buFontTx/>
              <a:buNone/>
              <a:defRPr sz="1400">
                <a:solidFill>
                  <a:schemeClr val="bg1"/>
                </a:solidFill>
              </a:defRPr>
            </a:lvl3pPr>
            <a:lvl4pPr marL="0" indent="0">
              <a:lnSpc>
                <a:spcPts val="1600"/>
              </a:lnSpc>
              <a:spcAft>
                <a:spcPts val="0"/>
              </a:spcAft>
              <a:buFontTx/>
              <a:buNone/>
              <a:defRPr sz="1400">
                <a:solidFill>
                  <a:schemeClr val="bg1"/>
                </a:solidFill>
              </a:defRPr>
            </a:lvl4pPr>
            <a:lvl5pPr marL="0" indent="0">
              <a:lnSpc>
                <a:spcPts val="1600"/>
              </a:lnSpc>
              <a:spcAft>
                <a:spcPts val="0"/>
              </a:spcAft>
              <a:buFontTx/>
              <a:buNone/>
              <a:defRPr sz="1400">
                <a:solidFill>
                  <a:schemeClr val="bg1"/>
                </a:solidFill>
              </a:defRPr>
            </a:lvl5pPr>
            <a:lvl6pPr marL="0" indent="0">
              <a:lnSpc>
                <a:spcPts val="1600"/>
              </a:lnSpc>
              <a:spcAft>
                <a:spcPts val="0"/>
              </a:spcAft>
              <a:buFontTx/>
              <a:buNone/>
              <a:defRPr sz="1400">
                <a:solidFill>
                  <a:schemeClr val="bg1"/>
                </a:solidFill>
              </a:defRPr>
            </a:lvl6pPr>
            <a:lvl7pPr marL="0" indent="0">
              <a:lnSpc>
                <a:spcPts val="1600"/>
              </a:lnSpc>
              <a:spcAft>
                <a:spcPts val="0"/>
              </a:spcAft>
              <a:buFontTx/>
              <a:buNone/>
              <a:defRPr sz="1400">
                <a:solidFill>
                  <a:schemeClr val="bg1"/>
                </a:solidFill>
              </a:defRPr>
            </a:lvl7pPr>
            <a:lvl8pPr marL="0" indent="0">
              <a:lnSpc>
                <a:spcPts val="1600"/>
              </a:lnSpc>
              <a:spcAft>
                <a:spcPts val="0"/>
              </a:spcAft>
              <a:buFontTx/>
              <a:buNone/>
              <a:defRPr sz="1400">
                <a:solidFill>
                  <a:schemeClr val="bg1"/>
                </a:solidFill>
              </a:defRPr>
            </a:lvl8pPr>
            <a:lvl9pPr marL="0" indent="0">
              <a:lnSpc>
                <a:spcPts val="1600"/>
              </a:lnSpc>
              <a:spcAft>
                <a:spcPts val="0"/>
              </a:spcAft>
              <a:buFontTx/>
              <a:buNone/>
              <a:defRPr sz="1400">
                <a:solidFill>
                  <a:schemeClr val="bg1"/>
                </a:solidFill>
              </a:defRPr>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AU" dirty="0"/>
          </a:p>
        </p:txBody>
      </p:sp>
    </p:spTree>
    <p:extLst>
      <p:ext uri="{BB962C8B-B14F-4D97-AF65-F5344CB8AC3E}">
        <p14:creationId xmlns:p14="http://schemas.microsoft.com/office/powerpoint/2010/main" val="3077321043"/>
      </p:ext>
    </p:extLst>
  </p:cSld>
  <p:clrMapOvr>
    <a:masterClrMapping/>
  </p:clrMapOvr>
  <p:extLst>
    <p:ext uri="{DCECCB84-F9BA-43D5-87BE-67443E8EF086}">
      <p15:sldGuideLst xmlns:p15="http://schemas.microsoft.com/office/powerpoint/2012/main"/>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userDrawn="1">
  <p:cSld name="Divider_with image1_style5">
    <p:spTree>
      <p:nvGrpSpPr>
        <p:cNvPr id="1" name=""/>
        <p:cNvGrpSpPr/>
        <p:nvPr/>
      </p:nvGrpSpPr>
      <p:grpSpPr>
        <a:xfrm>
          <a:off x="0" y="0"/>
          <a:ext cx="0" cy="0"/>
          <a:chOff x="0" y="0"/>
          <a:chExt cx="0" cy="0"/>
        </a:xfrm>
      </p:grpSpPr>
      <p:pic>
        <p:nvPicPr>
          <p:cNvPr id="11" name="Picture 10" descr="People walking in a park&#10;&#10;Description automatically generated">
            <a:extLst>
              <a:ext uri="{FF2B5EF4-FFF2-40B4-BE49-F238E27FC236}">
                <a16:creationId xmlns:a16="http://schemas.microsoft.com/office/drawing/2014/main" id="{8FBDA43B-799F-3262-242C-5B80658B725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45600" y="342000"/>
            <a:ext cx="8458123" cy="6120000"/>
          </a:xfrm>
          <a:prstGeom prst="rect">
            <a:avLst/>
          </a:prstGeom>
        </p:spPr>
      </p:pic>
      <p:sp>
        <p:nvSpPr>
          <p:cNvPr id="8" name="Picture Placeholder 7">
            <a:extLst>
              <a:ext uri="{FF2B5EF4-FFF2-40B4-BE49-F238E27FC236}">
                <a16:creationId xmlns:a16="http://schemas.microsoft.com/office/drawing/2014/main" id="{3DB6CE05-8B75-3CF7-8BC7-87753BDD5131}"/>
              </a:ext>
            </a:extLst>
          </p:cNvPr>
          <p:cNvSpPr>
            <a:spLocks noGrp="1"/>
          </p:cNvSpPr>
          <p:nvPr>
            <p:ph type="pic" sz="quarter" idx="11" hasCustomPrompt="1"/>
          </p:nvPr>
        </p:nvSpPr>
        <p:spPr>
          <a:xfrm>
            <a:off x="345600" y="342000"/>
            <a:ext cx="7844400" cy="6118504"/>
          </a:xfrm>
        </p:spPr>
        <p:txBody>
          <a:bodyPr anchor="ctr" anchorCtr="0"/>
          <a:lstStyle>
            <a:lvl1pPr algn="ctr">
              <a:defRPr>
                <a:solidFill>
                  <a:srgbClr val="C00000"/>
                </a:solidFill>
              </a:defRPr>
            </a:lvl1pPr>
          </a:lstStyle>
          <a:p>
            <a:r>
              <a:rPr lang="en-AU"/>
              <a:t>Click here to insert Image</a:t>
            </a:r>
          </a:p>
        </p:txBody>
      </p:sp>
      <p:sp>
        <p:nvSpPr>
          <p:cNvPr id="2" name="Rectangle 1">
            <a:extLst>
              <a:ext uri="{FF2B5EF4-FFF2-40B4-BE49-F238E27FC236}">
                <a16:creationId xmlns:a16="http://schemas.microsoft.com/office/drawing/2014/main" id="{ECAB7617-3B2D-B71C-77FF-ACD3A548A032}"/>
              </a:ext>
            </a:extLst>
          </p:cNvPr>
          <p:cNvSpPr/>
          <p:nvPr userDrawn="1"/>
        </p:nvSpPr>
        <p:spPr>
          <a:xfrm>
            <a:off x="8189904" y="342000"/>
            <a:ext cx="3666846" cy="6118503"/>
          </a:xfrm>
          <a:prstGeom prst="rect">
            <a:avLst/>
          </a:prstGeom>
          <a:solidFill>
            <a:srgbClr val="2C421D"/>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AU">
              <a:solidFill>
                <a:schemeClr val="tx1"/>
              </a:solidFill>
            </a:endParaRPr>
          </a:p>
        </p:txBody>
      </p:sp>
      <p:pic>
        <p:nvPicPr>
          <p:cNvPr id="5" name="Picture Placeholder 10" descr="Logo&#10;&#10;Description automatically generated">
            <a:extLst>
              <a:ext uri="{FF2B5EF4-FFF2-40B4-BE49-F238E27FC236}">
                <a16:creationId xmlns:a16="http://schemas.microsoft.com/office/drawing/2014/main" id="{E62A33BC-03A6-C8A1-9C41-41066E1C7A10}"/>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l="65" r="65"/>
          <a:stretch/>
        </p:blipFill>
        <p:spPr>
          <a:xfrm>
            <a:off x="10634400" y="342000"/>
            <a:ext cx="1222350" cy="1223793"/>
          </a:xfrm>
          <a:prstGeom prst="rect">
            <a:avLst/>
          </a:prstGeom>
        </p:spPr>
      </p:pic>
      <p:sp>
        <p:nvSpPr>
          <p:cNvPr id="7" name="Text Placeholder 11">
            <a:extLst>
              <a:ext uri="{FF2B5EF4-FFF2-40B4-BE49-F238E27FC236}">
                <a16:creationId xmlns:a16="http://schemas.microsoft.com/office/drawing/2014/main" id="{690C4421-083D-FF6F-7F5B-D334A594F9E6}"/>
              </a:ext>
            </a:extLst>
          </p:cNvPr>
          <p:cNvSpPr>
            <a:spLocks noGrp="1"/>
          </p:cNvSpPr>
          <p:nvPr>
            <p:ph type="body" sz="quarter" idx="13" hasCustomPrompt="1"/>
          </p:nvPr>
        </p:nvSpPr>
        <p:spPr>
          <a:xfrm>
            <a:off x="10641504" y="1567524"/>
            <a:ext cx="1215246" cy="1224000"/>
          </a:xfrm>
          <a:solidFill>
            <a:srgbClr val="C8C8C8"/>
          </a:solidFill>
        </p:spPr>
        <p:txBody>
          <a:bodyPr lIns="180000" tIns="144000" rIns="144000" bIns="144000"/>
          <a:lstStyle>
            <a:lvl1pPr marL="0">
              <a:lnSpc>
                <a:spcPts val="1400"/>
              </a:lnSpc>
              <a:spcAft>
                <a:spcPts val="0"/>
              </a:spcAft>
              <a:buFontTx/>
              <a:buNone/>
              <a:defRPr sz="1200" b="1"/>
            </a:lvl1pPr>
            <a:lvl2pPr marL="0">
              <a:lnSpc>
                <a:spcPts val="1400"/>
              </a:lnSpc>
              <a:spcAft>
                <a:spcPts val="0"/>
              </a:spcAft>
              <a:buFontTx/>
              <a:buNone/>
              <a:defRPr sz="1200" b="1"/>
            </a:lvl2pPr>
            <a:lvl3pPr marL="0" indent="0">
              <a:lnSpc>
                <a:spcPts val="1400"/>
              </a:lnSpc>
              <a:spcAft>
                <a:spcPts val="0"/>
              </a:spcAft>
              <a:buFontTx/>
              <a:buNone/>
              <a:defRPr sz="1200" b="1"/>
            </a:lvl3pPr>
            <a:lvl4pPr marL="0" indent="0">
              <a:lnSpc>
                <a:spcPts val="1400"/>
              </a:lnSpc>
              <a:spcAft>
                <a:spcPts val="0"/>
              </a:spcAft>
              <a:buFontTx/>
              <a:buNone/>
              <a:defRPr sz="1200" b="1"/>
            </a:lvl4pPr>
            <a:lvl5pPr marL="0" indent="0">
              <a:lnSpc>
                <a:spcPts val="1400"/>
              </a:lnSpc>
              <a:spcAft>
                <a:spcPts val="0"/>
              </a:spcAft>
              <a:buFontTx/>
              <a:buNone/>
              <a:defRPr sz="1200" b="1"/>
            </a:lvl5pPr>
            <a:lvl6pPr marL="0" indent="0">
              <a:lnSpc>
                <a:spcPts val="1400"/>
              </a:lnSpc>
              <a:spcAft>
                <a:spcPts val="0"/>
              </a:spcAft>
              <a:buFontTx/>
              <a:buNone/>
              <a:defRPr sz="1200" b="1"/>
            </a:lvl6pPr>
            <a:lvl7pPr marL="0" indent="0">
              <a:lnSpc>
                <a:spcPts val="1400"/>
              </a:lnSpc>
              <a:spcAft>
                <a:spcPts val="0"/>
              </a:spcAft>
              <a:buFontTx/>
              <a:buNone/>
              <a:defRPr sz="1200" b="1"/>
            </a:lvl7pPr>
            <a:lvl8pPr marL="0" indent="0">
              <a:lnSpc>
                <a:spcPts val="1400"/>
              </a:lnSpc>
              <a:spcAft>
                <a:spcPts val="0"/>
              </a:spcAft>
              <a:buFontTx/>
              <a:buNone/>
              <a:defRPr sz="1200" b="1"/>
            </a:lvl8pPr>
            <a:lvl9pPr marL="0" indent="0">
              <a:lnSpc>
                <a:spcPts val="1400"/>
              </a:lnSpc>
              <a:spcAft>
                <a:spcPts val="0"/>
              </a:spcAft>
              <a:buFontTx/>
              <a:buNone/>
              <a:defRPr sz="1200" b="1"/>
            </a:lvl9pPr>
          </a:lstStyle>
          <a:p>
            <a:pPr lvl="0"/>
            <a:r>
              <a:rPr lang="en-US" dirty="0"/>
              <a:t>[Insert Identifier]</a:t>
            </a:r>
          </a:p>
        </p:txBody>
      </p:sp>
      <p:sp>
        <p:nvSpPr>
          <p:cNvPr id="6" name="Text Placeholder 5">
            <a:extLst>
              <a:ext uri="{FF2B5EF4-FFF2-40B4-BE49-F238E27FC236}">
                <a16:creationId xmlns:a16="http://schemas.microsoft.com/office/drawing/2014/main" id="{7851623C-3CAA-6B21-12BC-B4C629FFFAE3}"/>
              </a:ext>
            </a:extLst>
          </p:cNvPr>
          <p:cNvSpPr>
            <a:spLocks noGrp="1"/>
          </p:cNvSpPr>
          <p:nvPr>
            <p:ph type="body" sz="quarter" idx="10"/>
          </p:nvPr>
        </p:nvSpPr>
        <p:spPr>
          <a:xfrm>
            <a:off x="8190000" y="342000"/>
            <a:ext cx="2436888" cy="2449524"/>
          </a:xfrm>
          <a:noFill/>
        </p:spPr>
        <p:txBody>
          <a:bodyPr lIns="144000" tIns="144000" rIns="144000" bIns="144000"/>
          <a:lstStyle>
            <a:lvl1pPr>
              <a:lnSpc>
                <a:spcPts val="2600"/>
              </a:lnSpc>
              <a:spcAft>
                <a:spcPts val="600"/>
              </a:spcAft>
              <a:defRPr sz="2400">
                <a:solidFill>
                  <a:schemeClr val="bg1"/>
                </a:solidFill>
              </a:defRPr>
            </a:lvl1pPr>
            <a:lvl2pPr marL="0" indent="0">
              <a:lnSpc>
                <a:spcPts val="1800"/>
              </a:lnSpc>
              <a:spcAft>
                <a:spcPts val="600"/>
              </a:spcAft>
              <a:buNone/>
              <a:defRPr sz="1600">
                <a:solidFill>
                  <a:schemeClr val="bg1"/>
                </a:solidFill>
              </a:defRPr>
            </a:lvl2pPr>
            <a:lvl3pPr marL="0" indent="0">
              <a:lnSpc>
                <a:spcPts val="1400"/>
              </a:lnSpc>
              <a:spcAft>
                <a:spcPts val="600"/>
              </a:spcAft>
              <a:buNone/>
              <a:defRPr sz="1200">
                <a:solidFill>
                  <a:schemeClr val="bg1"/>
                </a:solidFill>
              </a:defRPr>
            </a:lvl3pPr>
            <a:lvl4pPr marL="0" indent="0">
              <a:lnSpc>
                <a:spcPts val="1400"/>
              </a:lnSpc>
              <a:spcAft>
                <a:spcPts val="600"/>
              </a:spcAft>
              <a:buNone/>
              <a:defRPr sz="1200">
                <a:solidFill>
                  <a:schemeClr val="bg1"/>
                </a:solidFill>
              </a:defRPr>
            </a:lvl4pPr>
            <a:lvl5pPr marL="0" indent="0">
              <a:lnSpc>
                <a:spcPts val="1400"/>
              </a:lnSpc>
              <a:spcAft>
                <a:spcPts val="600"/>
              </a:spcAft>
              <a:buNone/>
              <a:defRPr sz="1200">
                <a:solidFill>
                  <a:schemeClr val="bg1"/>
                </a:solidFill>
              </a:defRPr>
            </a:lvl5pPr>
            <a:lvl6pPr marL="0" indent="0">
              <a:lnSpc>
                <a:spcPts val="1400"/>
              </a:lnSpc>
              <a:spcAft>
                <a:spcPts val="600"/>
              </a:spcAft>
              <a:buNone/>
              <a:defRPr sz="1200">
                <a:solidFill>
                  <a:schemeClr val="bg1"/>
                </a:solidFill>
              </a:defRPr>
            </a:lvl6pPr>
            <a:lvl7pPr marL="0" indent="0">
              <a:lnSpc>
                <a:spcPts val="1400"/>
              </a:lnSpc>
              <a:spcAft>
                <a:spcPts val="600"/>
              </a:spcAft>
              <a:buNone/>
              <a:defRPr sz="1200">
                <a:solidFill>
                  <a:schemeClr val="bg1"/>
                </a:solidFill>
              </a:defRPr>
            </a:lvl7pPr>
            <a:lvl8pPr marL="0" indent="0">
              <a:lnSpc>
                <a:spcPts val="1400"/>
              </a:lnSpc>
              <a:spcAft>
                <a:spcPts val="600"/>
              </a:spcAft>
              <a:buNone/>
              <a:defRPr sz="1200">
                <a:solidFill>
                  <a:schemeClr val="bg1"/>
                </a:solidFill>
              </a:defRPr>
            </a:lvl8pPr>
            <a:lvl9pPr marL="0" indent="0">
              <a:lnSpc>
                <a:spcPts val="1400"/>
              </a:lnSpc>
              <a:spcAft>
                <a:spcPts val="600"/>
              </a:spcAft>
              <a:buNone/>
              <a:defRPr sz="1200">
                <a:solidFill>
                  <a:schemeClr val="bg1"/>
                </a:solidFill>
              </a:defRPr>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AU" dirty="0"/>
          </a:p>
        </p:txBody>
      </p:sp>
    </p:spTree>
    <p:extLst>
      <p:ext uri="{BB962C8B-B14F-4D97-AF65-F5344CB8AC3E}">
        <p14:creationId xmlns:p14="http://schemas.microsoft.com/office/powerpoint/2010/main" val="926217321"/>
      </p:ext>
    </p:extLst>
  </p:cSld>
  <p:clrMapOvr>
    <a:masterClrMapping/>
  </p:clrMapOvr>
  <p:extLst>
    <p:ext uri="{DCECCB84-F9BA-43D5-87BE-67443E8EF086}">
      <p15:sldGuideLst xmlns:p15="http://schemas.microsoft.com/office/powerpoint/2012/main">
        <p15:guide id="1" orient="horz" pos="204">
          <p15:clr>
            <a:srgbClr val="FBAE40"/>
          </p15:clr>
        </p15:guide>
        <p15:guide id="2" pos="211">
          <p15:clr>
            <a:srgbClr val="FBAE40"/>
          </p15:clr>
        </p15:guide>
      </p15:sldGuideLst>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Divider_with image2_style5">
    <p:spTree>
      <p:nvGrpSpPr>
        <p:cNvPr id="1" name=""/>
        <p:cNvGrpSpPr/>
        <p:nvPr/>
      </p:nvGrpSpPr>
      <p:grpSpPr>
        <a:xfrm>
          <a:off x="0" y="0"/>
          <a:ext cx="0" cy="0"/>
          <a:chOff x="0" y="0"/>
          <a:chExt cx="0" cy="0"/>
        </a:xfrm>
      </p:grpSpPr>
      <p:pic>
        <p:nvPicPr>
          <p:cNvPr id="8" name="Picture 7" descr="People walking past a building with ivy on the side&#10;&#10;Description automatically generated">
            <a:extLst>
              <a:ext uri="{FF2B5EF4-FFF2-40B4-BE49-F238E27FC236}">
                <a16:creationId xmlns:a16="http://schemas.microsoft.com/office/drawing/2014/main" id="{DCDBF601-CDA9-69BA-756C-E76F557DDDB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45599" y="343495"/>
            <a:ext cx="8937748" cy="6120000"/>
          </a:xfrm>
          <a:prstGeom prst="rect">
            <a:avLst/>
          </a:prstGeom>
        </p:spPr>
      </p:pic>
      <p:sp>
        <p:nvSpPr>
          <p:cNvPr id="3" name="Picture Placeholder 7">
            <a:extLst>
              <a:ext uri="{FF2B5EF4-FFF2-40B4-BE49-F238E27FC236}">
                <a16:creationId xmlns:a16="http://schemas.microsoft.com/office/drawing/2014/main" id="{F974493F-F173-1F00-92AD-843885FB6183}"/>
              </a:ext>
            </a:extLst>
          </p:cNvPr>
          <p:cNvSpPr>
            <a:spLocks noGrp="1"/>
          </p:cNvSpPr>
          <p:nvPr>
            <p:ph type="pic" sz="quarter" idx="11" hasCustomPrompt="1"/>
          </p:nvPr>
        </p:nvSpPr>
        <p:spPr>
          <a:xfrm>
            <a:off x="345600" y="343496"/>
            <a:ext cx="7844400" cy="6118504"/>
          </a:xfrm>
        </p:spPr>
        <p:txBody>
          <a:bodyPr anchor="ctr" anchorCtr="0"/>
          <a:lstStyle>
            <a:lvl1pPr algn="ctr">
              <a:defRPr>
                <a:solidFill>
                  <a:srgbClr val="C00000"/>
                </a:solidFill>
              </a:defRPr>
            </a:lvl1pPr>
          </a:lstStyle>
          <a:p>
            <a:r>
              <a:rPr lang="en-AU"/>
              <a:t>Click here to insert Image</a:t>
            </a:r>
          </a:p>
        </p:txBody>
      </p:sp>
      <p:sp>
        <p:nvSpPr>
          <p:cNvPr id="2" name="Rectangle 1">
            <a:extLst>
              <a:ext uri="{FF2B5EF4-FFF2-40B4-BE49-F238E27FC236}">
                <a16:creationId xmlns:a16="http://schemas.microsoft.com/office/drawing/2014/main" id="{ECAB7617-3B2D-B71C-77FF-ACD3A548A032}"/>
              </a:ext>
            </a:extLst>
          </p:cNvPr>
          <p:cNvSpPr/>
          <p:nvPr userDrawn="1"/>
        </p:nvSpPr>
        <p:spPr>
          <a:xfrm>
            <a:off x="8189904" y="342000"/>
            <a:ext cx="3666846" cy="6120000"/>
          </a:xfrm>
          <a:prstGeom prst="rect">
            <a:avLst/>
          </a:prstGeom>
          <a:solidFill>
            <a:srgbClr val="2C421D"/>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AU">
              <a:solidFill>
                <a:schemeClr val="tx1"/>
              </a:solidFill>
            </a:endParaRPr>
          </a:p>
        </p:txBody>
      </p:sp>
      <p:pic>
        <p:nvPicPr>
          <p:cNvPr id="5" name="Picture Placeholder 10" descr="Logo&#10;&#10;Description automatically generated">
            <a:extLst>
              <a:ext uri="{FF2B5EF4-FFF2-40B4-BE49-F238E27FC236}">
                <a16:creationId xmlns:a16="http://schemas.microsoft.com/office/drawing/2014/main" id="{E62A33BC-03A6-C8A1-9C41-41066E1C7A10}"/>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l="65" r="65"/>
          <a:stretch/>
        </p:blipFill>
        <p:spPr>
          <a:xfrm>
            <a:off x="10634400" y="342000"/>
            <a:ext cx="1222350" cy="1223793"/>
          </a:xfrm>
          <a:prstGeom prst="rect">
            <a:avLst/>
          </a:prstGeom>
        </p:spPr>
      </p:pic>
      <p:sp>
        <p:nvSpPr>
          <p:cNvPr id="7" name="Text Placeholder 11">
            <a:extLst>
              <a:ext uri="{FF2B5EF4-FFF2-40B4-BE49-F238E27FC236}">
                <a16:creationId xmlns:a16="http://schemas.microsoft.com/office/drawing/2014/main" id="{690C4421-083D-FF6F-7F5B-D334A594F9E6}"/>
              </a:ext>
            </a:extLst>
          </p:cNvPr>
          <p:cNvSpPr>
            <a:spLocks noGrp="1"/>
          </p:cNvSpPr>
          <p:nvPr>
            <p:ph type="body" sz="quarter" idx="13" hasCustomPrompt="1"/>
          </p:nvPr>
        </p:nvSpPr>
        <p:spPr>
          <a:xfrm>
            <a:off x="10641504" y="1567524"/>
            <a:ext cx="1215246" cy="1224000"/>
          </a:xfrm>
          <a:solidFill>
            <a:srgbClr val="C8C8C8"/>
          </a:solidFill>
        </p:spPr>
        <p:txBody>
          <a:bodyPr lIns="180000" tIns="144000" rIns="144000" bIns="144000"/>
          <a:lstStyle>
            <a:lvl1pPr marL="0">
              <a:lnSpc>
                <a:spcPts val="1400"/>
              </a:lnSpc>
              <a:spcAft>
                <a:spcPts val="0"/>
              </a:spcAft>
              <a:buFontTx/>
              <a:buNone/>
              <a:defRPr sz="1200" b="1"/>
            </a:lvl1pPr>
            <a:lvl2pPr marL="0">
              <a:lnSpc>
                <a:spcPts val="1400"/>
              </a:lnSpc>
              <a:spcAft>
                <a:spcPts val="0"/>
              </a:spcAft>
              <a:buFontTx/>
              <a:buNone/>
              <a:defRPr sz="1200" b="1"/>
            </a:lvl2pPr>
            <a:lvl3pPr marL="0" indent="0">
              <a:lnSpc>
                <a:spcPts val="1400"/>
              </a:lnSpc>
              <a:spcAft>
                <a:spcPts val="0"/>
              </a:spcAft>
              <a:buFontTx/>
              <a:buNone/>
              <a:defRPr sz="1200" b="1"/>
            </a:lvl3pPr>
            <a:lvl4pPr marL="0" indent="0">
              <a:lnSpc>
                <a:spcPts val="1400"/>
              </a:lnSpc>
              <a:spcAft>
                <a:spcPts val="0"/>
              </a:spcAft>
              <a:buFontTx/>
              <a:buNone/>
              <a:defRPr sz="1200" b="1"/>
            </a:lvl4pPr>
            <a:lvl5pPr marL="0" indent="0">
              <a:lnSpc>
                <a:spcPts val="1400"/>
              </a:lnSpc>
              <a:spcAft>
                <a:spcPts val="0"/>
              </a:spcAft>
              <a:buFontTx/>
              <a:buNone/>
              <a:defRPr sz="1200" b="1"/>
            </a:lvl5pPr>
            <a:lvl6pPr marL="0" indent="0">
              <a:lnSpc>
                <a:spcPts val="1400"/>
              </a:lnSpc>
              <a:spcAft>
                <a:spcPts val="0"/>
              </a:spcAft>
              <a:buFontTx/>
              <a:buNone/>
              <a:defRPr sz="1200" b="1"/>
            </a:lvl6pPr>
            <a:lvl7pPr marL="0" indent="0">
              <a:lnSpc>
                <a:spcPts val="1400"/>
              </a:lnSpc>
              <a:spcAft>
                <a:spcPts val="0"/>
              </a:spcAft>
              <a:buFontTx/>
              <a:buNone/>
              <a:defRPr sz="1200" b="1"/>
            </a:lvl7pPr>
            <a:lvl8pPr marL="0" indent="0">
              <a:lnSpc>
                <a:spcPts val="1400"/>
              </a:lnSpc>
              <a:spcAft>
                <a:spcPts val="0"/>
              </a:spcAft>
              <a:buFontTx/>
              <a:buNone/>
              <a:defRPr sz="1200" b="1"/>
            </a:lvl8pPr>
            <a:lvl9pPr marL="0" indent="0">
              <a:lnSpc>
                <a:spcPts val="1400"/>
              </a:lnSpc>
              <a:spcAft>
                <a:spcPts val="0"/>
              </a:spcAft>
              <a:buFontTx/>
              <a:buNone/>
              <a:defRPr sz="1200" b="1"/>
            </a:lvl9pPr>
          </a:lstStyle>
          <a:p>
            <a:pPr lvl="0"/>
            <a:r>
              <a:rPr lang="en-US" dirty="0"/>
              <a:t>[Insert Identifier]</a:t>
            </a:r>
          </a:p>
        </p:txBody>
      </p:sp>
      <p:sp>
        <p:nvSpPr>
          <p:cNvPr id="6" name="Text Placeholder 5">
            <a:extLst>
              <a:ext uri="{FF2B5EF4-FFF2-40B4-BE49-F238E27FC236}">
                <a16:creationId xmlns:a16="http://schemas.microsoft.com/office/drawing/2014/main" id="{7851623C-3CAA-6B21-12BC-B4C629FFFAE3}"/>
              </a:ext>
            </a:extLst>
          </p:cNvPr>
          <p:cNvSpPr>
            <a:spLocks noGrp="1"/>
          </p:cNvSpPr>
          <p:nvPr>
            <p:ph type="body" sz="quarter" idx="10"/>
          </p:nvPr>
        </p:nvSpPr>
        <p:spPr>
          <a:xfrm>
            <a:off x="8190000" y="342000"/>
            <a:ext cx="2436888" cy="2449524"/>
          </a:xfrm>
          <a:noFill/>
        </p:spPr>
        <p:txBody>
          <a:bodyPr lIns="144000" tIns="144000" rIns="144000" bIns="144000"/>
          <a:lstStyle>
            <a:lvl1pPr>
              <a:lnSpc>
                <a:spcPts val="2600"/>
              </a:lnSpc>
              <a:spcAft>
                <a:spcPts val="600"/>
              </a:spcAft>
              <a:defRPr sz="2400">
                <a:solidFill>
                  <a:schemeClr val="bg1"/>
                </a:solidFill>
              </a:defRPr>
            </a:lvl1pPr>
            <a:lvl2pPr marL="0" indent="0">
              <a:lnSpc>
                <a:spcPts val="1800"/>
              </a:lnSpc>
              <a:spcAft>
                <a:spcPts val="600"/>
              </a:spcAft>
              <a:buNone/>
              <a:defRPr sz="1600">
                <a:solidFill>
                  <a:schemeClr val="bg1"/>
                </a:solidFill>
              </a:defRPr>
            </a:lvl2pPr>
            <a:lvl3pPr marL="0" indent="0">
              <a:lnSpc>
                <a:spcPts val="1400"/>
              </a:lnSpc>
              <a:spcAft>
                <a:spcPts val="600"/>
              </a:spcAft>
              <a:buNone/>
              <a:defRPr sz="1200">
                <a:solidFill>
                  <a:schemeClr val="bg1"/>
                </a:solidFill>
              </a:defRPr>
            </a:lvl3pPr>
            <a:lvl4pPr marL="0" indent="0">
              <a:lnSpc>
                <a:spcPts val="1400"/>
              </a:lnSpc>
              <a:spcAft>
                <a:spcPts val="600"/>
              </a:spcAft>
              <a:buNone/>
              <a:defRPr sz="1200">
                <a:solidFill>
                  <a:schemeClr val="bg1"/>
                </a:solidFill>
              </a:defRPr>
            </a:lvl4pPr>
            <a:lvl5pPr marL="0" indent="0">
              <a:lnSpc>
                <a:spcPts val="1400"/>
              </a:lnSpc>
              <a:spcAft>
                <a:spcPts val="600"/>
              </a:spcAft>
              <a:buNone/>
              <a:defRPr sz="1200">
                <a:solidFill>
                  <a:schemeClr val="bg1"/>
                </a:solidFill>
              </a:defRPr>
            </a:lvl5pPr>
            <a:lvl6pPr marL="0" indent="0">
              <a:lnSpc>
                <a:spcPts val="1400"/>
              </a:lnSpc>
              <a:spcAft>
                <a:spcPts val="600"/>
              </a:spcAft>
              <a:buNone/>
              <a:defRPr sz="1200">
                <a:solidFill>
                  <a:schemeClr val="bg1"/>
                </a:solidFill>
              </a:defRPr>
            </a:lvl6pPr>
            <a:lvl7pPr marL="0" indent="0">
              <a:lnSpc>
                <a:spcPts val="1400"/>
              </a:lnSpc>
              <a:spcAft>
                <a:spcPts val="600"/>
              </a:spcAft>
              <a:buNone/>
              <a:defRPr sz="1200">
                <a:solidFill>
                  <a:schemeClr val="bg1"/>
                </a:solidFill>
              </a:defRPr>
            </a:lvl7pPr>
            <a:lvl8pPr marL="0" indent="0">
              <a:lnSpc>
                <a:spcPts val="1400"/>
              </a:lnSpc>
              <a:spcAft>
                <a:spcPts val="600"/>
              </a:spcAft>
              <a:buNone/>
              <a:defRPr sz="1200">
                <a:solidFill>
                  <a:schemeClr val="bg1"/>
                </a:solidFill>
              </a:defRPr>
            </a:lvl8pPr>
            <a:lvl9pPr marL="0" indent="0">
              <a:lnSpc>
                <a:spcPts val="1400"/>
              </a:lnSpc>
              <a:spcAft>
                <a:spcPts val="600"/>
              </a:spcAft>
              <a:buNone/>
              <a:defRPr sz="1200">
                <a:solidFill>
                  <a:schemeClr val="bg1"/>
                </a:solidFill>
              </a:defRPr>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AU" dirty="0"/>
          </a:p>
        </p:txBody>
      </p:sp>
    </p:spTree>
    <p:extLst>
      <p:ext uri="{BB962C8B-B14F-4D97-AF65-F5344CB8AC3E}">
        <p14:creationId xmlns:p14="http://schemas.microsoft.com/office/powerpoint/2010/main" val="2523868676"/>
      </p:ext>
    </p:extLst>
  </p:cSld>
  <p:clrMapOvr>
    <a:masterClrMapping/>
  </p:clrMapOvr>
  <p:extLst>
    <p:ext uri="{DCECCB84-F9BA-43D5-87BE-67443E8EF086}">
      <p15:sldGuideLst xmlns:p15="http://schemas.microsoft.com/office/powerpoint/2012/main">
        <p15:guide id="1" orient="horz" pos="204">
          <p15:clr>
            <a:srgbClr val="FBAE40"/>
          </p15:clr>
        </p15:guide>
        <p15:guide id="2" pos="211">
          <p15:clr>
            <a:srgbClr val="FBAE40"/>
          </p15:clr>
        </p15:guide>
      </p15:sldGuideLst>
    </p:ext>
  </p:extLst>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preserve="1" userDrawn="1">
  <p:cSld name="Divider_with image3_style5">
    <p:spTree>
      <p:nvGrpSpPr>
        <p:cNvPr id="1" name=""/>
        <p:cNvGrpSpPr/>
        <p:nvPr/>
      </p:nvGrpSpPr>
      <p:grpSpPr>
        <a:xfrm>
          <a:off x="0" y="0"/>
          <a:ext cx="0" cy="0"/>
          <a:chOff x="0" y="0"/>
          <a:chExt cx="0" cy="0"/>
        </a:xfrm>
      </p:grpSpPr>
      <p:pic>
        <p:nvPicPr>
          <p:cNvPr id="4" name="Picture 3" descr="Close-up of hands cutting a plant&#10;&#10;Description automatically generated">
            <a:extLst>
              <a:ext uri="{FF2B5EF4-FFF2-40B4-BE49-F238E27FC236}">
                <a16:creationId xmlns:a16="http://schemas.microsoft.com/office/drawing/2014/main" id="{C8DC821B-C317-1417-9462-5276076292D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45600" y="343496"/>
            <a:ext cx="9116248" cy="6120000"/>
          </a:xfrm>
          <a:prstGeom prst="rect">
            <a:avLst/>
          </a:prstGeom>
        </p:spPr>
      </p:pic>
      <p:sp>
        <p:nvSpPr>
          <p:cNvPr id="8" name="Picture Placeholder 7">
            <a:extLst>
              <a:ext uri="{FF2B5EF4-FFF2-40B4-BE49-F238E27FC236}">
                <a16:creationId xmlns:a16="http://schemas.microsoft.com/office/drawing/2014/main" id="{3DB6CE05-8B75-3CF7-8BC7-87753BDD5131}"/>
              </a:ext>
            </a:extLst>
          </p:cNvPr>
          <p:cNvSpPr>
            <a:spLocks noGrp="1"/>
          </p:cNvSpPr>
          <p:nvPr>
            <p:ph type="pic" sz="quarter" idx="11" hasCustomPrompt="1"/>
          </p:nvPr>
        </p:nvSpPr>
        <p:spPr>
          <a:xfrm>
            <a:off x="345600" y="343496"/>
            <a:ext cx="7844400" cy="6118504"/>
          </a:xfrm>
        </p:spPr>
        <p:txBody>
          <a:bodyPr anchor="ctr" anchorCtr="0"/>
          <a:lstStyle>
            <a:lvl1pPr algn="ctr">
              <a:defRPr>
                <a:solidFill>
                  <a:srgbClr val="C00000"/>
                </a:solidFill>
              </a:defRPr>
            </a:lvl1pPr>
          </a:lstStyle>
          <a:p>
            <a:r>
              <a:rPr lang="en-AU"/>
              <a:t>Click here to insert Image</a:t>
            </a:r>
          </a:p>
        </p:txBody>
      </p:sp>
      <p:sp>
        <p:nvSpPr>
          <p:cNvPr id="2" name="Rectangle 1">
            <a:extLst>
              <a:ext uri="{FF2B5EF4-FFF2-40B4-BE49-F238E27FC236}">
                <a16:creationId xmlns:a16="http://schemas.microsoft.com/office/drawing/2014/main" id="{ECAB7617-3B2D-B71C-77FF-ACD3A548A032}"/>
              </a:ext>
            </a:extLst>
          </p:cNvPr>
          <p:cNvSpPr/>
          <p:nvPr userDrawn="1"/>
        </p:nvSpPr>
        <p:spPr>
          <a:xfrm>
            <a:off x="8189904" y="342000"/>
            <a:ext cx="3666846" cy="6120000"/>
          </a:xfrm>
          <a:prstGeom prst="rect">
            <a:avLst/>
          </a:prstGeom>
          <a:solidFill>
            <a:srgbClr val="2C421D"/>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AU">
              <a:solidFill>
                <a:schemeClr val="tx1"/>
              </a:solidFill>
            </a:endParaRPr>
          </a:p>
        </p:txBody>
      </p:sp>
      <p:pic>
        <p:nvPicPr>
          <p:cNvPr id="5" name="Picture Placeholder 10" descr="Logo&#10;&#10;Description automatically generated">
            <a:extLst>
              <a:ext uri="{FF2B5EF4-FFF2-40B4-BE49-F238E27FC236}">
                <a16:creationId xmlns:a16="http://schemas.microsoft.com/office/drawing/2014/main" id="{E62A33BC-03A6-C8A1-9C41-41066E1C7A10}"/>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l="65" r="65"/>
          <a:stretch/>
        </p:blipFill>
        <p:spPr>
          <a:xfrm>
            <a:off x="10634400" y="342000"/>
            <a:ext cx="1222350" cy="1223793"/>
          </a:xfrm>
          <a:prstGeom prst="rect">
            <a:avLst/>
          </a:prstGeom>
        </p:spPr>
      </p:pic>
      <p:sp>
        <p:nvSpPr>
          <p:cNvPr id="7" name="Text Placeholder 11">
            <a:extLst>
              <a:ext uri="{FF2B5EF4-FFF2-40B4-BE49-F238E27FC236}">
                <a16:creationId xmlns:a16="http://schemas.microsoft.com/office/drawing/2014/main" id="{690C4421-083D-FF6F-7F5B-D334A594F9E6}"/>
              </a:ext>
            </a:extLst>
          </p:cNvPr>
          <p:cNvSpPr>
            <a:spLocks noGrp="1"/>
          </p:cNvSpPr>
          <p:nvPr>
            <p:ph type="body" sz="quarter" idx="13" hasCustomPrompt="1"/>
          </p:nvPr>
        </p:nvSpPr>
        <p:spPr>
          <a:xfrm>
            <a:off x="10641504" y="1567524"/>
            <a:ext cx="1215246" cy="1224000"/>
          </a:xfrm>
          <a:solidFill>
            <a:srgbClr val="C8C8C8"/>
          </a:solidFill>
        </p:spPr>
        <p:txBody>
          <a:bodyPr lIns="180000" tIns="144000" rIns="144000" bIns="144000"/>
          <a:lstStyle>
            <a:lvl1pPr marL="0">
              <a:lnSpc>
                <a:spcPts val="1400"/>
              </a:lnSpc>
              <a:spcAft>
                <a:spcPts val="0"/>
              </a:spcAft>
              <a:buFontTx/>
              <a:buNone/>
              <a:defRPr sz="1200" b="1"/>
            </a:lvl1pPr>
            <a:lvl2pPr marL="0">
              <a:lnSpc>
                <a:spcPts val="1400"/>
              </a:lnSpc>
              <a:spcAft>
                <a:spcPts val="0"/>
              </a:spcAft>
              <a:buFontTx/>
              <a:buNone/>
              <a:defRPr sz="1200" b="1"/>
            </a:lvl2pPr>
            <a:lvl3pPr marL="0" indent="0">
              <a:lnSpc>
                <a:spcPts val="1400"/>
              </a:lnSpc>
              <a:spcAft>
                <a:spcPts val="0"/>
              </a:spcAft>
              <a:buFontTx/>
              <a:buNone/>
              <a:defRPr sz="1200" b="1"/>
            </a:lvl3pPr>
            <a:lvl4pPr marL="0" indent="0">
              <a:lnSpc>
                <a:spcPts val="1400"/>
              </a:lnSpc>
              <a:spcAft>
                <a:spcPts val="0"/>
              </a:spcAft>
              <a:buFontTx/>
              <a:buNone/>
              <a:defRPr sz="1200" b="1"/>
            </a:lvl4pPr>
            <a:lvl5pPr marL="0" indent="0">
              <a:lnSpc>
                <a:spcPts val="1400"/>
              </a:lnSpc>
              <a:spcAft>
                <a:spcPts val="0"/>
              </a:spcAft>
              <a:buFontTx/>
              <a:buNone/>
              <a:defRPr sz="1200" b="1"/>
            </a:lvl5pPr>
            <a:lvl6pPr marL="0" indent="0">
              <a:lnSpc>
                <a:spcPts val="1400"/>
              </a:lnSpc>
              <a:spcAft>
                <a:spcPts val="0"/>
              </a:spcAft>
              <a:buFontTx/>
              <a:buNone/>
              <a:defRPr sz="1200" b="1"/>
            </a:lvl6pPr>
            <a:lvl7pPr marL="0" indent="0">
              <a:lnSpc>
                <a:spcPts val="1400"/>
              </a:lnSpc>
              <a:spcAft>
                <a:spcPts val="0"/>
              </a:spcAft>
              <a:buFontTx/>
              <a:buNone/>
              <a:defRPr sz="1200" b="1"/>
            </a:lvl7pPr>
            <a:lvl8pPr marL="0" indent="0">
              <a:lnSpc>
                <a:spcPts val="1400"/>
              </a:lnSpc>
              <a:spcAft>
                <a:spcPts val="0"/>
              </a:spcAft>
              <a:buFontTx/>
              <a:buNone/>
              <a:defRPr sz="1200" b="1"/>
            </a:lvl8pPr>
            <a:lvl9pPr marL="0" indent="0">
              <a:lnSpc>
                <a:spcPts val="1400"/>
              </a:lnSpc>
              <a:spcAft>
                <a:spcPts val="0"/>
              </a:spcAft>
              <a:buFontTx/>
              <a:buNone/>
              <a:defRPr sz="1200" b="1"/>
            </a:lvl9pPr>
          </a:lstStyle>
          <a:p>
            <a:pPr lvl="0"/>
            <a:r>
              <a:rPr lang="en-US" dirty="0"/>
              <a:t>[Insert Identifier]</a:t>
            </a:r>
          </a:p>
        </p:txBody>
      </p:sp>
      <p:sp>
        <p:nvSpPr>
          <p:cNvPr id="6" name="Text Placeholder 5">
            <a:extLst>
              <a:ext uri="{FF2B5EF4-FFF2-40B4-BE49-F238E27FC236}">
                <a16:creationId xmlns:a16="http://schemas.microsoft.com/office/drawing/2014/main" id="{7851623C-3CAA-6B21-12BC-B4C629FFFAE3}"/>
              </a:ext>
            </a:extLst>
          </p:cNvPr>
          <p:cNvSpPr>
            <a:spLocks noGrp="1"/>
          </p:cNvSpPr>
          <p:nvPr>
            <p:ph type="body" sz="quarter" idx="10"/>
          </p:nvPr>
        </p:nvSpPr>
        <p:spPr>
          <a:xfrm>
            <a:off x="8190000" y="342000"/>
            <a:ext cx="2436888" cy="2449524"/>
          </a:xfrm>
          <a:noFill/>
        </p:spPr>
        <p:txBody>
          <a:bodyPr lIns="144000" tIns="144000" rIns="144000" bIns="144000"/>
          <a:lstStyle>
            <a:lvl1pPr>
              <a:lnSpc>
                <a:spcPts val="2600"/>
              </a:lnSpc>
              <a:spcAft>
                <a:spcPts val="600"/>
              </a:spcAft>
              <a:defRPr sz="2400">
                <a:solidFill>
                  <a:schemeClr val="bg1"/>
                </a:solidFill>
              </a:defRPr>
            </a:lvl1pPr>
            <a:lvl2pPr marL="0" indent="0">
              <a:lnSpc>
                <a:spcPts val="1800"/>
              </a:lnSpc>
              <a:spcAft>
                <a:spcPts val="600"/>
              </a:spcAft>
              <a:buNone/>
              <a:defRPr sz="1600">
                <a:solidFill>
                  <a:schemeClr val="bg1"/>
                </a:solidFill>
              </a:defRPr>
            </a:lvl2pPr>
            <a:lvl3pPr marL="0" indent="0">
              <a:lnSpc>
                <a:spcPts val="1400"/>
              </a:lnSpc>
              <a:spcAft>
                <a:spcPts val="600"/>
              </a:spcAft>
              <a:buNone/>
              <a:defRPr sz="1200">
                <a:solidFill>
                  <a:schemeClr val="bg1"/>
                </a:solidFill>
              </a:defRPr>
            </a:lvl3pPr>
            <a:lvl4pPr marL="0" indent="0">
              <a:lnSpc>
                <a:spcPts val="1400"/>
              </a:lnSpc>
              <a:spcAft>
                <a:spcPts val="600"/>
              </a:spcAft>
              <a:buNone/>
              <a:defRPr sz="1200">
                <a:solidFill>
                  <a:schemeClr val="bg1"/>
                </a:solidFill>
              </a:defRPr>
            </a:lvl4pPr>
            <a:lvl5pPr marL="0" indent="0">
              <a:lnSpc>
                <a:spcPts val="1400"/>
              </a:lnSpc>
              <a:spcAft>
                <a:spcPts val="600"/>
              </a:spcAft>
              <a:buNone/>
              <a:defRPr sz="1200">
                <a:solidFill>
                  <a:schemeClr val="bg1"/>
                </a:solidFill>
              </a:defRPr>
            </a:lvl5pPr>
            <a:lvl6pPr marL="0" indent="0">
              <a:lnSpc>
                <a:spcPts val="1400"/>
              </a:lnSpc>
              <a:spcAft>
                <a:spcPts val="600"/>
              </a:spcAft>
              <a:buNone/>
              <a:defRPr sz="1200">
                <a:solidFill>
                  <a:schemeClr val="bg1"/>
                </a:solidFill>
              </a:defRPr>
            </a:lvl6pPr>
            <a:lvl7pPr marL="0" indent="0">
              <a:lnSpc>
                <a:spcPts val="1400"/>
              </a:lnSpc>
              <a:spcAft>
                <a:spcPts val="600"/>
              </a:spcAft>
              <a:buNone/>
              <a:defRPr sz="1200">
                <a:solidFill>
                  <a:schemeClr val="bg1"/>
                </a:solidFill>
              </a:defRPr>
            </a:lvl7pPr>
            <a:lvl8pPr marL="0" indent="0">
              <a:lnSpc>
                <a:spcPts val="1400"/>
              </a:lnSpc>
              <a:spcAft>
                <a:spcPts val="600"/>
              </a:spcAft>
              <a:buNone/>
              <a:defRPr sz="1200">
                <a:solidFill>
                  <a:schemeClr val="bg1"/>
                </a:solidFill>
              </a:defRPr>
            </a:lvl8pPr>
            <a:lvl9pPr marL="0" indent="0">
              <a:lnSpc>
                <a:spcPts val="1400"/>
              </a:lnSpc>
              <a:spcAft>
                <a:spcPts val="600"/>
              </a:spcAft>
              <a:buNone/>
              <a:defRPr sz="1200">
                <a:solidFill>
                  <a:schemeClr val="bg1"/>
                </a:solidFill>
              </a:defRPr>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AU" dirty="0"/>
          </a:p>
        </p:txBody>
      </p:sp>
    </p:spTree>
    <p:extLst>
      <p:ext uri="{BB962C8B-B14F-4D97-AF65-F5344CB8AC3E}">
        <p14:creationId xmlns:p14="http://schemas.microsoft.com/office/powerpoint/2010/main" val="2984108779"/>
      </p:ext>
    </p:extLst>
  </p:cSld>
  <p:clrMapOvr>
    <a:masterClrMapping/>
  </p:clrMapOvr>
  <p:extLst>
    <p:ext uri="{DCECCB84-F9BA-43D5-87BE-67443E8EF086}">
      <p15:sldGuideLst xmlns:p15="http://schemas.microsoft.com/office/powerpoint/2012/main">
        <p15:guide id="1" orient="horz" pos="204">
          <p15:clr>
            <a:srgbClr val="FBAE40"/>
          </p15:clr>
        </p15:guide>
        <p15:guide id="2" pos="211">
          <p15:clr>
            <a:srgbClr val="FBAE40"/>
          </p15:clr>
        </p15:guide>
      </p15:sldGuideLst>
    </p:ext>
  </p:extLst>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preserve="1" userDrawn="1">
  <p:cSld name="Divider_no image_style5">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458A6B7-81E3-7682-FEE6-1E360727B766}"/>
              </a:ext>
            </a:extLst>
          </p:cNvPr>
          <p:cNvSpPr/>
          <p:nvPr userDrawn="1"/>
        </p:nvSpPr>
        <p:spPr>
          <a:xfrm>
            <a:off x="344884" y="342705"/>
            <a:ext cx="11511866" cy="6156000"/>
          </a:xfrm>
          <a:prstGeom prst="rect">
            <a:avLst/>
          </a:prstGeom>
          <a:solidFill>
            <a:srgbClr val="2C421D"/>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AU">
              <a:solidFill>
                <a:schemeClr val="tx1"/>
              </a:solidFill>
            </a:endParaRPr>
          </a:p>
        </p:txBody>
      </p:sp>
      <p:sp>
        <p:nvSpPr>
          <p:cNvPr id="5" name="Title 6">
            <a:extLst>
              <a:ext uri="{FF2B5EF4-FFF2-40B4-BE49-F238E27FC236}">
                <a16:creationId xmlns:a16="http://schemas.microsoft.com/office/drawing/2014/main" id="{EEBEA266-07A0-CF95-5E3B-27E39E74A833}"/>
              </a:ext>
            </a:extLst>
          </p:cNvPr>
          <p:cNvSpPr>
            <a:spLocks noGrp="1"/>
          </p:cNvSpPr>
          <p:nvPr>
            <p:ph type="title"/>
          </p:nvPr>
        </p:nvSpPr>
        <p:spPr>
          <a:xfrm>
            <a:off x="568800" y="500400"/>
            <a:ext cx="4762800" cy="5810400"/>
          </a:xfrm>
        </p:spPr>
        <p:txBody>
          <a:bodyPr/>
          <a:lstStyle>
            <a:lvl1pPr>
              <a:lnSpc>
                <a:spcPts val="5200"/>
              </a:lnSpc>
              <a:defRPr sz="4800">
                <a:solidFill>
                  <a:schemeClr val="bg1"/>
                </a:solidFill>
              </a:defRPr>
            </a:lvl1pPr>
          </a:lstStyle>
          <a:p>
            <a:r>
              <a:rPr lang="zh-CN" altLang="en-US"/>
              <a:t>单击此处编辑母版标题样式</a:t>
            </a:r>
            <a:endParaRPr lang="en-AU" dirty="0"/>
          </a:p>
        </p:txBody>
      </p:sp>
      <p:pic>
        <p:nvPicPr>
          <p:cNvPr id="3" name="Picture Placeholder 10" descr="Logo&#10;&#10;Description automatically generated">
            <a:extLst>
              <a:ext uri="{FF2B5EF4-FFF2-40B4-BE49-F238E27FC236}">
                <a16:creationId xmlns:a16="http://schemas.microsoft.com/office/drawing/2014/main" id="{EA2DD591-39B0-CB76-8DFD-51AB679DCF2B}"/>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65" r="65"/>
          <a:stretch/>
        </p:blipFill>
        <p:spPr>
          <a:xfrm>
            <a:off x="10634400" y="342000"/>
            <a:ext cx="1222350" cy="1223793"/>
          </a:xfrm>
          <a:prstGeom prst="rect">
            <a:avLst/>
          </a:prstGeom>
        </p:spPr>
      </p:pic>
    </p:spTree>
    <p:extLst>
      <p:ext uri="{BB962C8B-B14F-4D97-AF65-F5344CB8AC3E}">
        <p14:creationId xmlns:p14="http://schemas.microsoft.com/office/powerpoint/2010/main" val="1288818274"/>
      </p:ext>
    </p:extLst>
  </p:cSld>
  <p:clrMapOvr>
    <a:masterClrMapping/>
  </p:clrMapOvr>
  <p:extLst>
    <p:ext uri="{DCECCB84-F9BA-43D5-87BE-67443E8EF086}">
      <p15:sldGuideLst xmlns:p15="http://schemas.microsoft.com/office/powerpoint/2012/main"/>
    </p:ext>
  </p:extLst>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preserve="1" userDrawn="1">
  <p:cSld name="Cover_style6">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7851623C-3CAA-6B21-12BC-B4C629FFFAE3}"/>
              </a:ext>
            </a:extLst>
          </p:cNvPr>
          <p:cNvSpPr>
            <a:spLocks noGrp="1"/>
          </p:cNvSpPr>
          <p:nvPr>
            <p:ph type="body" sz="quarter" idx="10"/>
          </p:nvPr>
        </p:nvSpPr>
        <p:spPr>
          <a:xfrm>
            <a:off x="344487" y="342706"/>
            <a:ext cx="7387200" cy="6156000"/>
          </a:xfrm>
          <a:solidFill>
            <a:schemeClr val="bg2"/>
          </a:solidFill>
        </p:spPr>
        <p:txBody>
          <a:bodyPr lIns="180000" tIns="180000" rIns="180000" bIns="180000"/>
          <a:lstStyle>
            <a:lvl1pPr>
              <a:lnSpc>
                <a:spcPts val="5200"/>
              </a:lnSpc>
              <a:spcAft>
                <a:spcPts val="1200"/>
              </a:spcAft>
              <a:defRPr sz="4800">
                <a:solidFill>
                  <a:schemeClr val="bg1"/>
                </a:solidFill>
              </a:defRPr>
            </a:lvl1pPr>
            <a:lvl2pPr marL="0" indent="0">
              <a:lnSpc>
                <a:spcPts val="4000"/>
              </a:lnSpc>
              <a:spcAft>
                <a:spcPts val="1200"/>
              </a:spcAft>
              <a:buNone/>
              <a:defRPr sz="3600">
                <a:solidFill>
                  <a:schemeClr val="bg1"/>
                </a:solidFill>
              </a:defRPr>
            </a:lvl2pPr>
            <a:lvl3pPr marL="0" indent="0">
              <a:lnSpc>
                <a:spcPts val="2000"/>
              </a:lnSpc>
              <a:spcAft>
                <a:spcPts val="1200"/>
              </a:spcAft>
              <a:buNone/>
              <a:defRPr sz="1800">
                <a:solidFill>
                  <a:schemeClr val="bg1"/>
                </a:solidFill>
              </a:defRPr>
            </a:lvl3pPr>
            <a:lvl4pPr marL="0" indent="0">
              <a:lnSpc>
                <a:spcPts val="2000"/>
              </a:lnSpc>
              <a:spcAft>
                <a:spcPts val="1200"/>
              </a:spcAft>
              <a:buNone/>
              <a:defRPr sz="1800">
                <a:solidFill>
                  <a:schemeClr val="bg1"/>
                </a:solidFill>
              </a:defRPr>
            </a:lvl4pPr>
            <a:lvl5pPr marL="0" indent="0">
              <a:lnSpc>
                <a:spcPts val="2000"/>
              </a:lnSpc>
              <a:spcAft>
                <a:spcPts val="1200"/>
              </a:spcAft>
              <a:buNone/>
              <a:defRPr sz="1800">
                <a:solidFill>
                  <a:schemeClr val="bg1"/>
                </a:solidFill>
              </a:defRPr>
            </a:lvl5pPr>
            <a:lvl6pPr marL="0" indent="0">
              <a:lnSpc>
                <a:spcPts val="2000"/>
              </a:lnSpc>
              <a:spcAft>
                <a:spcPts val="1200"/>
              </a:spcAft>
              <a:buNone/>
              <a:defRPr sz="1800">
                <a:solidFill>
                  <a:schemeClr val="bg1"/>
                </a:solidFill>
              </a:defRPr>
            </a:lvl6pPr>
            <a:lvl7pPr marL="0" indent="0">
              <a:lnSpc>
                <a:spcPts val="2000"/>
              </a:lnSpc>
              <a:spcAft>
                <a:spcPts val="1200"/>
              </a:spcAft>
              <a:buNone/>
              <a:defRPr sz="1800">
                <a:solidFill>
                  <a:schemeClr val="bg1"/>
                </a:solidFill>
              </a:defRPr>
            </a:lvl7pPr>
            <a:lvl8pPr marL="0" indent="0">
              <a:lnSpc>
                <a:spcPts val="2000"/>
              </a:lnSpc>
              <a:spcAft>
                <a:spcPts val="1200"/>
              </a:spcAft>
              <a:buNone/>
              <a:defRPr sz="1800">
                <a:solidFill>
                  <a:schemeClr val="bg1"/>
                </a:solidFill>
              </a:defRPr>
            </a:lvl8pPr>
            <a:lvl9pPr marL="0" indent="0">
              <a:lnSpc>
                <a:spcPts val="2000"/>
              </a:lnSpc>
              <a:spcAft>
                <a:spcPts val="1200"/>
              </a:spcAft>
              <a:buNone/>
              <a:defRPr sz="1800">
                <a:solidFill>
                  <a:schemeClr val="bg1"/>
                </a:solidFill>
              </a:defRPr>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AU" dirty="0"/>
          </a:p>
        </p:txBody>
      </p:sp>
      <p:sp>
        <p:nvSpPr>
          <p:cNvPr id="12" name="Text Placeholder 11">
            <a:extLst>
              <a:ext uri="{FF2B5EF4-FFF2-40B4-BE49-F238E27FC236}">
                <a16:creationId xmlns:a16="http://schemas.microsoft.com/office/drawing/2014/main" id="{387ED941-9C27-8A50-85FC-20C808963583}"/>
              </a:ext>
            </a:extLst>
          </p:cNvPr>
          <p:cNvSpPr>
            <a:spLocks noGrp="1"/>
          </p:cNvSpPr>
          <p:nvPr>
            <p:ph type="body" sz="quarter" idx="13" hasCustomPrompt="1"/>
          </p:nvPr>
        </p:nvSpPr>
        <p:spPr>
          <a:xfrm>
            <a:off x="7731687" y="342705"/>
            <a:ext cx="2055998" cy="2052000"/>
          </a:xfrm>
          <a:solidFill>
            <a:srgbClr val="FFD629"/>
          </a:solidFill>
        </p:spPr>
        <p:txBody>
          <a:bodyPr lIns="180000" tIns="144000" rIns="144000" bIns="144000"/>
          <a:lstStyle>
            <a:lvl1pPr marL="0">
              <a:lnSpc>
                <a:spcPts val="1400"/>
              </a:lnSpc>
              <a:spcAft>
                <a:spcPts val="0"/>
              </a:spcAft>
              <a:buFontTx/>
              <a:buNone/>
              <a:defRPr sz="1200" b="1"/>
            </a:lvl1pPr>
            <a:lvl2pPr marL="0">
              <a:lnSpc>
                <a:spcPts val="1400"/>
              </a:lnSpc>
              <a:spcAft>
                <a:spcPts val="0"/>
              </a:spcAft>
              <a:buFontTx/>
              <a:buNone/>
              <a:defRPr sz="1200" b="1"/>
            </a:lvl2pPr>
            <a:lvl3pPr marL="0" indent="0">
              <a:lnSpc>
                <a:spcPts val="1400"/>
              </a:lnSpc>
              <a:spcAft>
                <a:spcPts val="0"/>
              </a:spcAft>
              <a:buFontTx/>
              <a:buNone/>
              <a:defRPr sz="1200" b="1"/>
            </a:lvl3pPr>
            <a:lvl4pPr marL="0" indent="0">
              <a:lnSpc>
                <a:spcPts val="1400"/>
              </a:lnSpc>
              <a:spcAft>
                <a:spcPts val="0"/>
              </a:spcAft>
              <a:buFontTx/>
              <a:buNone/>
              <a:defRPr sz="1200" b="1"/>
            </a:lvl4pPr>
            <a:lvl5pPr marL="0" indent="0">
              <a:lnSpc>
                <a:spcPts val="1400"/>
              </a:lnSpc>
              <a:spcAft>
                <a:spcPts val="0"/>
              </a:spcAft>
              <a:buFontTx/>
              <a:buNone/>
              <a:defRPr sz="1200" b="1"/>
            </a:lvl5pPr>
            <a:lvl6pPr marL="0" indent="0">
              <a:lnSpc>
                <a:spcPts val="1400"/>
              </a:lnSpc>
              <a:spcAft>
                <a:spcPts val="0"/>
              </a:spcAft>
              <a:buFontTx/>
              <a:buNone/>
              <a:defRPr sz="1200" b="1"/>
            </a:lvl6pPr>
            <a:lvl7pPr marL="0" indent="0">
              <a:lnSpc>
                <a:spcPts val="1400"/>
              </a:lnSpc>
              <a:spcAft>
                <a:spcPts val="0"/>
              </a:spcAft>
              <a:buFontTx/>
              <a:buNone/>
              <a:defRPr sz="1200" b="1"/>
            </a:lvl7pPr>
            <a:lvl8pPr marL="0" indent="0">
              <a:lnSpc>
                <a:spcPts val="1400"/>
              </a:lnSpc>
              <a:spcAft>
                <a:spcPts val="0"/>
              </a:spcAft>
              <a:buFontTx/>
              <a:buNone/>
              <a:defRPr sz="1200" b="1"/>
            </a:lvl8pPr>
            <a:lvl9pPr marL="0" indent="0">
              <a:lnSpc>
                <a:spcPts val="1400"/>
              </a:lnSpc>
              <a:spcAft>
                <a:spcPts val="0"/>
              </a:spcAft>
              <a:buFontTx/>
              <a:buNone/>
              <a:defRPr sz="1200" b="1"/>
            </a:lvl9pPr>
          </a:lstStyle>
          <a:p>
            <a:pPr lvl="0"/>
            <a:r>
              <a:rPr lang="en-US"/>
              <a:t>[Insert Identifier]</a:t>
            </a:r>
          </a:p>
        </p:txBody>
      </p:sp>
      <p:pic>
        <p:nvPicPr>
          <p:cNvPr id="5" name="Picture Placeholder 6" descr="Logo&#10;&#10;Description automatically generated">
            <a:extLst>
              <a:ext uri="{FF2B5EF4-FFF2-40B4-BE49-F238E27FC236}">
                <a16:creationId xmlns:a16="http://schemas.microsoft.com/office/drawing/2014/main" id="{A828604B-3603-BCC0-A1CC-EE9580EA76EE}"/>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t="231" b="231"/>
          <a:stretch/>
        </p:blipFill>
        <p:spPr>
          <a:xfrm>
            <a:off x="9786409" y="342705"/>
            <a:ext cx="2061103" cy="2051245"/>
          </a:xfrm>
          <a:prstGeom prst="rect">
            <a:avLst/>
          </a:prstGeom>
        </p:spPr>
      </p:pic>
      <p:sp>
        <p:nvSpPr>
          <p:cNvPr id="7" name="Rectangle 6">
            <a:extLst>
              <a:ext uri="{FF2B5EF4-FFF2-40B4-BE49-F238E27FC236}">
                <a16:creationId xmlns:a16="http://schemas.microsoft.com/office/drawing/2014/main" id="{6C306A53-79D6-EF39-3A6D-59F43F40207C}"/>
              </a:ext>
            </a:extLst>
          </p:cNvPr>
          <p:cNvSpPr/>
          <p:nvPr userDrawn="1"/>
        </p:nvSpPr>
        <p:spPr>
          <a:xfrm>
            <a:off x="7731687" y="2393950"/>
            <a:ext cx="4115825" cy="4104756"/>
          </a:xfrm>
          <a:prstGeom prst="rect">
            <a:avLst/>
          </a:prstGeom>
          <a:solidFill>
            <a:srgbClr val="78000D"/>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AU">
              <a:solidFill>
                <a:schemeClr val="tx1"/>
              </a:solidFill>
            </a:endParaRPr>
          </a:p>
        </p:txBody>
      </p:sp>
      <p:sp>
        <p:nvSpPr>
          <p:cNvPr id="2" name="Picture Placeholder 3">
            <a:extLst>
              <a:ext uri="{FF2B5EF4-FFF2-40B4-BE49-F238E27FC236}">
                <a16:creationId xmlns:a16="http://schemas.microsoft.com/office/drawing/2014/main" id="{64F25102-8019-71BA-8F07-A5D0AFCC24B8}"/>
              </a:ext>
            </a:extLst>
          </p:cNvPr>
          <p:cNvSpPr>
            <a:spLocks noGrp="1"/>
          </p:cNvSpPr>
          <p:nvPr>
            <p:ph type="pic" sz="quarter" idx="14" hasCustomPrompt="1"/>
          </p:nvPr>
        </p:nvSpPr>
        <p:spPr>
          <a:xfrm>
            <a:off x="541336" y="5094185"/>
            <a:ext cx="1755195" cy="809625"/>
          </a:xfrm>
        </p:spPr>
        <p:txBody>
          <a:bodyPr anchor="ctr" anchorCtr="0"/>
          <a:lstStyle>
            <a:lvl1pPr algn="ctr">
              <a:lnSpc>
                <a:spcPts val="1600"/>
              </a:lnSpc>
              <a:defRPr sz="1400">
                <a:solidFill>
                  <a:schemeClr val="bg1"/>
                </a:solidFill>
              </a:defRPr>
            </a:lvl1pPr>
          </a:lstStyle>
          <a:p>
            <a:r>
              <a:rPr lang="en-AU" dirty="0"/>
              <a:t>Click icon to Insert Partner logo </a:t>
            </a:r>
          </a:p>
        </p:txBody>
      </p:sp>
      <p:sp>
        <p:nvSpPr>
          <p:cNvPr id="3" name="Picture Placeholder 3">
            <a:extLst>
              <a:ext uri="{FF2B5EF4-FFF2-40B4-BE49-F238E27FC236}">
                <a16:creationId xmlns:a16="http://schemas.microsoft.com/office/drawing/2014/main" id="{D7C73486-B521-47A0-AF9D-6971811ACFA4}"/>
              </a:ext>
            </a:extLst>
          </p:cNvPr>
          <p:cNvSpPr>
            <a:spLocks noGrp="1"/>
          </p:cNvSpPr>
          <p:nvPr>
            <p:ph type="pic" sz="quarter" idx="15" hasCustomPrompt="1"/>
          </p:nvPr>
        </p:nvSpPr>
        <p:spPr>
          <a:xfrm>
            <a:off x="2585796" y="5094185"/>
            <a:ext cx="1755195" cy="809625"/>
          </a:xfrm>
        </p:spPr>
        <p:txBody>
          <a:bodyPr anchor="ctr" anchorCtr="0"/>
          <a:lstStyle>
            <a:lvl1pPr algn="ctr">
              <a:lnSpc>
                <a:spcPts val="1600"/>
              </a:lnSpc>
              <a:defRPr sz="1400">
                <a:solidFill>
                  <a:schemeClr val="bg1"/>
                </a:solidFill>
              </a:defRPr>
            </a:lvl1pPr>
          </a:lstStyle>
          <a:p>
            <a:r>
              <a:rPr lang="en-AU"/>
              <a:t>Click icon to Insert Partner logo </a:t>
            </a:r>
          </a:p>
        </p:txBody>
      </p:sp>
      <p:sp>
        <p:nvSpPr>
          <p:cNvPr id="4" name="Picture Placeholder 3">
            <a:extLst>
              <a:ext uri="{FF2B5EF4-FFF2-40B4-BE49-F238E27FC236}">
                <a16:creationId xmlns:a16="http://schemas.microsoft.com/office/drawing/2014/main" id="{C5047982-B5C9-3137-D959-134494D799BE}"/>
              </a:ext>
            </a:extLst>
          </p:cNvPr>
          <p:cNvSpPr>
            <a:spLocks noGrp="1"/>
          </p:cNvSpPr>
          <p:nvPr>
            <p:ph type="pic" sz="quarter" idx="16" hasCustomPrompt="1"/>
          </p:nvPr>
        </p:nvSpPr>
        <p:spPr>
          <a:xfrm>
            <a:off x="4630256" y="5094185"/>
            <a:ext cx="1755195" cy="809625"/>
          </a:xfrm>
        </p:spPr>
        <p:txBody>
          <a:bodyPr anchor="ctr" anchorCtr="0"/>
          <a:lstStyle>
            <a:lvl1pPr algn="ctr">
              <a:lnSpc>
                <a:spcPts val="1600"/>
              </a:lnSpc>
              <a:defRPr sz="1400">
                <a:solidFill>
                  <a:schemeClr val="bg1"/>
                </a:solidFill>
              </a:defRPr>
            </a:lvl1pPr>
          </a:lstStyle>
          <a:p>
            <a:r>
              <a:rPr lang="en-AU"/>
              <a:t>Click icon to Insert Partner logo </a:t>
            </a:r>
          </a:p>
        </p:txBody>
      </p:sp>
      <p:sp>
        <p:nvSpPr>
          <p:cNvPr id="8" name="Text Placeholder 10">
            <a:extLst>
              <a:ext uri="{FF2B5EF4-FFF2-40B4-BE49-F238E27FC236}">
                <a16:creationId xmlns:a16="http://schemas.microsoft.com/office/drawing/2014/main" id="{28B770AB-4E41-97A4-BC8B-8232D6165CC4}"/>
              </a:ext>
            </a:extLst>
          </p:cNvPr>
          <p:cNvSpPr>
            <a:spLocks noGrp="1"/>
          </p:cNvSpPr>
          <p:nvPr>
            <p:ph type="body" sz="quarter" idx="17"/>
          </p:nvPr>
        </p:nvSpPr>
        <p:spPr>
          <a:xfrm>
            <a:off x="541335" y="5993730"/>
            <a:ext cx="5844115" cy="405600"/>
          </a:xfrm>
        </p:spPr>
        <p:txBody>
          <a:bodyPr/>
          <a:lstStyle>
            <a:lvl1pPr marL="0">
              <a:lnSpc>
                <a:spcPts val="1600"/>
              </a:lnSpc>
              <a:spcAft>
                <a:spcPts val="0"/>
              </a:spcAft>
              <a:buFontTx/>
              <a:buNone/>
              <a:defRPr sz="1400">
                <a:solidFill>
                  <a:schemeClr val="bg1"/>
                </a:solidFill>
              </a:defRPr>
            </a:lvl1pPr>
            <a:lvl2pPr marL="0">
              <a:lnSpc>
                <a:spcPts val="1600"/>
              </a:lnSpc>
              <a:spcAft>
                <a:spcPts val="0"/>
              </a:spcAft>
              <a:buFontTx/>
              <a:buNone/>
              <a:defRPr sz="1400">
                <a:solidFill>
                  <a:schemeClr val="bg1"/>
                </a:solidFill>
              </a:defRPr>
            </a:lvl2pPr>
            <a:lvl3pPr marL="0" indent="0">
              <a:lnSpc>
                <a:spcPts val="1600"/>
              </a:lnSpc>
              <a:spcAft>
                <a:spcPts val="0"/>
              </a:spcAft>
              <a:buFontTx/>
              <a:buNone/>
              <a:defRPr sz="1400">
                <a:solidFill>
                  <a:schemeClr val="bg1"/>
                </a:solidFill>
              </a:defRPr>
            </a:lvl3pPr>
            <a:lvl4pPr marL="0" indent="0">
              <a:lnSpc>
                <a:spcPts val="1600"/>
              </a:lnSpc>
              <a:spcAft>
                <a:spcPts val="0"/>
              </a:spcAft>
              <a:buFontTx/>
              <a:buNone/>
              <a:defRPr sz="1400">
                <a:solidFill>
                  <a:schemeClr val="bg1"/>
                </a:solidFill>
              </a:defRPr>
            </a:lvl4pPr>
            <a:lvl5pPr marL="0" indent="0">
              <a:lnSpc>
                <a:spcPts val="1600"/>
              </a:lnSpc>
              <a:spcAft>
                <a:spcPts val="0"/>
              </a:spcAft>
              <a:buFontTx/>
              <a:buNone/>
              <a:defRPr sz="1400">
                <a:solidFill>
                  <a:schemeClr val="bg1"/>
                </a:solidFill>
              </a:defRPr>
            </a:lvl5pPr>
            <a:lvl6pPr marL="0" indent="0">
              <a:lnSpc>
                <a:spcPts val="1600"/>
              </a:lnSpc>
              <a:spcAft>
                <a:spcPts val="0"/>
              </a:spcAft>
              <a:buFontTx/>
              <a:buNone/>
              <a:defRPr sz="1400">
                <a:solidFill>
                  <a:schemeClr val="bg1"/>
                </a:solidFill>
              </a:defRPr>
            </a:lvl6pPr>
            <a:lvl7pPr marL="0" indent="0">
              <a:lnSpc>
                <a:spcPts val="1600"/>
              </a:lnSpc>
              <a:spcAft>
                <a:spcPts val="0"/>
              </a:spcAft>
              <a:buFontTx/>
              <a:buNone/>
              <a:defRPr sz="1400">
                <a:solidFill>
                  <a:schemeClr val="bg1"/>
                </a:solidFill>
              </a:defRPr>
            </a:lvl7pPr>
            <a:lvl8pPr marL="0" indent="0">
              <a:lnSpc>
                <a:spcPts val="1600"/>
              </a:lnSpc>
              <a:spcAft>
                <a:spcPts val="0"/>
              </a:spcAft>
              <a:buFontTx/>
              <a:buNone/>
              <a:defRPr sz="1400">
                <a:solidFill>
                  <a:schemeClr val="bg1"/>
                </a:solidFill>
              </a:defRPr>
            </a:lvl8pPr>
            <a:lvl9pPr marL="0" indent="0">
              <a:lnSpc>
                <a:spcPts val="1600"/>
              </a:lnSpc>
              <a:spcAft>
                <a:spcPts val="0"/>
              </a:spcAft>
              <a:buFontTx/>
              <a:buNone/>
              <a:defRPr sz="1400">
                <a:solidFill>
                  <a:schemeClr val="bg1"/>
                </a:solidFill>
              </a:defRPr>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AU" dirty="0"/>
          </a:p>
        </p:txBody>
      </p:sp>
    </p:spTree>
    <p:extLst>
      <p:ext uri="{BB962C8B-B14F-4D97-AF65-F5344CB8AC3E}">
        <p14:creationId xmlns:p14="http://schemas.microsoft.com/office/powerpoint/2010/main" val="3823509555"/>
      </p:ext>
    </p:extLst>
  </p:cSld>
  <p:clrMapOvr>
    <a:masterClrMapping/>
  </p:clrMapOvr>
  <p:extLst>
    <p:ext uri="{DCECCB84-F9BA-43D5-87BE-67443E8EF086}">
      <p15:sldGuideLst xmlns:p15="http://schemas.microsoft.com/office/powerpoint/2012/main"/>
    </p:ext>
  </p:extLst>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preserve="1" userDrawn="1">
  <p:cSld name="Divider_with image1_style6">
    <p:spTree>
      <p:nvGrpSpPr>
        <p:cNvPr id="1" name=""/>
        <p:cNvGrpSpPr/>
        <p:nvPr/>
      </p:nvGrpSpPr>
      <p:grpSpPr>
        <a:xfrm>
          <a:off x="0" y="0"/>
          <a:ext cx="0" cy="0"/>
          <a:chOff x="0" y="0"/>
          <a:chExt cx="0" cy="0"/>
        </a:xfrm>
      </p:grpSpPr>
      <p:pic>
        <p:nvPicPr>
          <p:cNvPr id="11" name="Picture 10" descr="A building with a large building and a green field&#10;&#10;Description automatically generated with medium confidence">
            <a:extLst>
              <a:ext uri="{FF2B5EF4-FFF2-40B4-BE49-F238E27FC236}">
                <a16:creationId xmlns:a16="http://schemas.microsoft.com/office/drawing/2014/main" id="{77EEB241-B6FD-9EE4-0BB0-B7F11F84183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45599" y="341999"/>
            <a:ext cx="9174466" cy="6120000"/>
          </a:xfrm>
          <a:prstGeom prst="rect">
            <a:avLst/>
          </a:prstGeom>
        </p:spPr>
      </p:pic>
      <p:sp>
        <p:nvSpPr>
          <p:cNvPr id="8" name="Picture Placeholder 7">
            <a:extLst>
              <a:ext uri="{FF2B5EF4-FFF2-40B4-BE49-F238E27FC236}">
                <a16:creationId xmlns:a16="http://schemas.microsoft.com/office/drawing/2014/main" id="{3DB6CE05-8B75-3CF7-8BC7-87753BDD5131}"/>
              </a:ext>
            </a:extLst>
          </p:cNvPr>
          <p:cNvSpPr>
            <a:spLocks noGrp="1"/>
          </p:cNvSpPr>
          <p:nvPr>
            <p:ph type="pic" sz="quarter" idx="11" hasCustomPrompt="1"/>
          </p:nvPr>
        </p:nvSpPr>
        <p:spPr>
          <a:xfrm>
            <a:off x="345600" y="342000"/>
            <a:ext cx="7844400" cy="6118504"/>
          </a:xfrm>
        </p:spPr>
        <p:txBody>
          <a:bodyPr anchor="ctr" anchorCtr="0"/>
          <a:lstStyle>
            <a:lvl1pPr algn="ctr">
              <a:defRPr>
                <a:solidFill>
                  <a:srgbClr val="C00000"/>
                </a:solidFill>
              </a:defRPr>
            </a:lvl1pPr>
          </a:lstStyle>
          <a:p>
            <a:r>
              <a:rPr lang="en-AU"/>
              <a:t>Click here to insert Image</a:t>
            </a:r>
          </a:p>
        </p:txBody>
      </p:sp>
      <p:sp>
        <p:nvSpPr>
          <p:cNvPr id="2" name="Rectangle 1">
            <a:extLst>
              <a:ext uri="{FF2B5EF4-FFF2-40B4-BE49-F238E27FC236}">
                <a16:creationId xmlns:a16="http://schemas.microsoft.com/office/drawing/2014/main" id="{ECAB7617-3B2D-B71C-77FF-ACD3A548A032}"/>
              </a:ext>
            </a:extLst>
          </p:cNvPr>
          <p:cNvSpPr/>
          <p:nvPr userDrawn="1"/>
        </p:nvSpPr>
        <p:spPr>
          <a:xfrm>
            <a:off x="8189904" y="342000"/>
            <a:ext cx="3666846" cy="6120000"/>
          </a:xfrm>
          <a:prstGeom prst="rect">
            <a:avLst/>
          </a:prstGeom>
          <a:solidFill>
            <a:srgbClr val="78000D"/>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AU">
              <a:solidFill>
                <a:schemeClr val="tx1"/>
              </a:solidFill>
            </a:endParaRPr>
          </a:p>
        </p:txBody>
      </p:sp>
      <p:pic>
        <p:nvPicPr>
          <p:cNvPr id="5" name="Picture Placeholder 10" descr="Logo&#10;&#10;Description automatically generated">
            <a:extLst>
              <a:ext uri="{FF2B5EF4-FFF2-40B4-BE49-F238E27FC236}">
                <a16:creationId xmlns:a16="http://schemas.microsoft.com/office/drawing/2014/main" id="{E62A33BC-03A6-C8A1-9C41-41066E1C7A10}"/>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l="65" r="65"/>
          <a:stretch/>
        </p:blipFill>
        <p:spPr>
          <a:xfrm>
            <a:off x="10634400" y="342000"/>
            <a:ext cx="1222350" cy="1223793"/>
          </a:xfrm>
          <a:prstGeom prst="rect">
            <a:avLst/>
          </a:prstGeom>
        </p:spPr>
      </p:pic>
      <p:sp>
        <p:nvSpPr>
          <p:cNvPr id="7" name="Text Placeholder 11">
            <a:extLst>
              <a:ext uri="{FF2B5EF4-FFF2-40B4-BE49-F238E27FC236}">
                <a16:creationId xmlns:a16="http://schemas.microsoft.com/office/drawing/2014/main" id="{690C4421-083D-FF6F-7F5B-D334A594F9E6}"/>
              </a:ext>
            </a:extLst>
          </p:cNvPr>
          <p:cNvSpPr>
            <a:spLocks noGrp="1"/>
          </p:cNvSpPr>
          <p:nvPr>
            <p:ph type="body" sz="quarter" idx="13" hasCustomPrompt="1"/>
          </p:nvPr>
        </p:nvSpPr>
        <p:spPr>
          <a:xfrm>
            <a:off x="10641504" y="1567524"/>
            <a:ext cx="1215246" cy="1224000"/>
          </a:xfrm>
          <a:solidFill>
            <a:srgbClr val="FFD629"/>
          </a:solidFill>
        </p:spPr>
        <p:txBody>
          <a:bodyPr lIns="180000" tIns="144000" rIns="144000" bIns="144000"/>
          <a:lstStyle>
            <a:lvl1pPr marL="0">
              <a:lnSpc>
                <a:spcPts val="1400"/>
              </a:lnSpc>
              <a:spcAft>
                <a:spcPts val="0"/>
              </a:spcAft>
              <a:buFontTx/>
              <a:buNone/>
              <a:defRPr sz="1200" b="1"/>
            </a:lvl1pPr>
            <a:lvl2pPr marL="0">
              <a:lnSpc>
                <a:spcPts val="1400"/>
              </a:lnSpc>
              <a:spcAft>
                <a:spcPts val="0"/>
              </a:spcAft>
              <a:buFontTx/>
              <a:buNone/>
              <a:defRPr sz="1200" b="1"/>
            </a:lvl2pPr>
            <a:lvl3pPr marL="0" indent="0">
              <a:lnSpc>
                <a:spcPts val="1400"/>
              </a:lnSpc>
              <a:spcAft>
                <a:spcPts val="0"/>
              </a:spcAft>
              <a:buFontTx/>
              <a:buNone/>
              <a:defRPr sz="1200" b="1"/>
            </a:lvl3pPr>
            <a:lvl4pPr marL="0" indent="0">
              <a:lnSpc>
                <a:spcPts val="1400"/>
              </a:lnSpc>
              <a:spcAft>
                <a:spcPts val="0"/>
              </a:spcAft>
              <a:buFontTx/>
              <a:buNone/>
              <a:defRPr sz="1200" b="1"/>
            </a:lvl4pPr>
            <a:lvl5pPr marL="0" indent="0">
              <a:lnSpc>
                <a:spcPts val="1400"/>
              </a:lnSpc>
              <a:spcAft>
                <a:spcPts val="0"/>
              </a:spcAft>
              <a:buFontTx/>
              <a:buNone/>
              <a:defRPr sz="1200" b="1"/>
            </a:lvl5pPr>
            <a:lvl6pPr marL="0" indent="0">
              <a:lnSpc>
                <a:spcPts val="1400"/>
              </a:lnSpc>
              <a:spcAft>
                <a:spcPts val="0"/>
              </a:spcAft>
              <a:buFontTx/>
              <a:buNone/>
              <a:defRPr sz="1200" b="1"/>
            </a:lvl6pPr>
            <a:lvl7pPr marL="0" indent="0">
              <a:lnSpc>
                <a:spcPts val="1400"/>
              </a:lnSpc>
              <a:spcAft>
                <a:spcPts val="0"/>
              </a:spcAft>
              <a:buFontTx/>
              <a:buNone/>
              <a:defRPr sz="1200" b="1"/>
            </a:lvl7pPr>
            <a:lvl8pPr marL="0" indent="0">
              <a:lnSpc>
                <a:spcPts val="1400"/>
              </a:lnSpc>
              <a:spcAft>
                <a:spcPts val="0"/>
              </a:spcAft>
              <a:buFontTx/>
              <a:buNone/>
              <a:defRPr sz="1200" b="1"/>
            </a:lvl8pPr>
            <a:lvl9pPr marL="0" indent="0">
              <a:lnSpc>
                <a:spcPts val="1400"/>
              </a:lnSpc>
              <a:spcAft>
                <a:spcPts val="0"/>
              </a:spcAft>
              <a:buFontTx/>
              <a:buNone/>
              <a:defRPr sz="1200" b="1"/>
            </a:lvl9pPr>
          </a:lstStyle>
          <a:p>
            <a:pPr lvl="0"/>
            <a:r>
              <a:rPr lang="en-US" dirty="0"/>
              <a:t>[Insert Identifier]</a:t>
            </a:r>
          </a:p>
        </p:txBody>
      </p:sp>
      <p:sp>
        <p:nvSpPr>
          <p:cNvPr id="6" name="Text Placeholder 5">
            <a:extLst>
              <a:ext uri="{FF2B5EF4-FFF2-40B4-BE49-F238E27FC236}">
                <a16:creationId xmlns:a16="http://schemas.microsoft.com/office/drawing/2014/main" id="{7851623C-3CAA-6B21-12BC-B4C629FFFAE3}"/>
              </a:ext>
            </a:extLst>
          </p:cNvPr>
          <p:cNvSpPr>
            <a:spLocks noGrp="1"/>
          </p:cNvSpPr>
          <p:nvPr>
            <p:ph type="body" sz="quarter" idx="10"/>
          </p:nvPr>
        </p:nvSpPr>
        <p:spPr>
          <a:xfrm>
            <a:off x="8190000" y="342000"/>
            <a:ext cx="2436888" cy="2449524"/>
          </a:xfrm>
          <a:noFill/>
        </p:spPr>
        <p:txBody>
          <a:bodyPr lIns="144000" tIns="144000" rIns="144000" bIns="144000"/>
          <a:lstStyle>
            <a:lvl1pPr>
              <a:lnSpc>
                <a:spcPts val="2600"/>
              </a:lnSpc>
              <a:spcAft>
                <a:spcPts val="600"/>
              </a:spcAft>
              <a:defRPr sz="2400">
                <a:solidFill>
                  <a:schemeClr val="bg1"/>
                </a:solidFill>
              </a:defRPr>
            </a:lvl1pPr>
            <a:lvl2pPr marL="0" indent="0">
              <a:lnSpc>
                <a:spcPts val="1800"/>
              </a:lnSpc>
              <a:spcAft>
                <a:spcPts val="600"/>
              </a:spcAft>
              <a:buNone/>
              <a:defRPr sz="1600">
                <a:solidFill>
                  <a:schemeClr val="bg1"/>
                </a:solidFill>
              </a:defRPr>
            </a:lvl2pPr>
            <a:lvl3pPr marL="0" indent="0">
              <a:lnSpc>
                <a:spcPts val="1400"/>
              </a:lnSpc>
              <a:spcAft>
                <a:spcPts val="600"/>
              </a:spcAft>
              <a:buNone/>
              <a:defRPr sz="1200">
                <a:solidFill>
                  <a:schemeClr val="bg1"/>
                </a:solidFill>
              </a:defRPr>
            </a:lvl3pPr>
            <a:lvl4pPr marL="0" indent="0">
              <a:lnSpc>
                <a:spcPts val="1400"/>
              </a:lnSpc>
              <a:spcAft>
                <a:spcPts val="600"/>
              </a:spcAft>
              <a:buNone/>
              <a:defRPr sz="1200">
                <a:solidFill>
                  <a:schemeClr val="bg1"/>
                </a:solidFill>
              </a:defRPr>
            </a:lvl4pPr>
            <a:lvl5pPr marL="0" indent="0">
              <a:lnSpc>
                <a:spcPts val="1400"/>
              </a:lnSpc>
              <a:spcAft>
                <a:spcPts val="600"/>
              </a:spcAft>
              <a:buNone/>
              <a:defRPr sz="1200">
                <a:solidFill>
                  <a:schemeClr val="bg1"/>
                </a:solidFill>
              </a:defRPr>
            </a:lvl5pPr>
            <a:lvl6pPr marL="0" indent="0">
              <a:lnSpc>
                <a:spcPts val="1400"/>
              </a:lnSpc>
              <a:spcAft>
                <a:spcPts val="600"/>
              </a:spcAft>
              <a:buNone/>
              <a:defRPr sz="1200">
                <a:solidFill>
                  <a:schemeClr val="bg1"/>
                </a:solidFill>
              </a:defRPr>
            </a:lvl6pPr>
            <a:lvl7pPr marL="0" indent="0">
              <a:lnSpc>
                <a:spcPts val="1400"/>
              </a:lnSpc>
              <a:spcAft>
                <a:spcPts val="600"/>
              </a:spcAft>
              <a:buNone/>
              <a:defRPr sz="1200">
                <a:solidFill>
                  <a:schemeClr val="bg1"/>
                </a:solidFill>
              </a:defRPr>
            </a:lvl7pPr>
            <a:lvl8pPr marL="0" indent="0">
              <a:lnSpc>
                <a:spcPts val="1400"/>
              </a:lnSpc>
              <a:spcAft>
                <a:spcPts val="600"/>
              </a:spcAft>
              <a:buNone/>
              <a:defRPr sz="1200">
                <a:solidFill>
                  <a:schemeClr val="bg1"/>
                </a:solidFill>
              </a:defRPr>
            </a:lvl8pPr>
            <a:lvl9pPr marL="0" indent="0">
              <a:lnSpc>
                <a:spcPts val="1400"/>
              </a:lnSpc>
              <a:spcAft>
                <a:spcPts val="600"/>
              </a:spcAft>
              <a:buNone/>
              <a:defRPr sz="1200">
                <a:solidFill>
                  <a:schemeClr val="bg1"/>
                </a:solidFill>
              </a:defRPr>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AU" dirty="0"/>
          </a:p>
        </p:txBody>
      </p:sp>
    </p:spTree>
    <p:extLst>
      <p:ext uri="{BB962C8B-B14F-4D97-AF65-F5344CB8AC3E}">
        <p14:creationId xmlns:p14="http://schemas.microsoft.com/office/powerpoint/2010/main" val="1305386549"/>
      </p:ext>
    </p:extLst>
  </p:cSld>
  <p:clrMapOvr>
    <a:masterClrMapping/>
  </p:clrMapOvr>
  <p:extLst>
    <p:ext uri="{DCECCB84-F9BA-43D5-87BE-67443E8EF086}">
      <p15:sldGuideLst xmlns:p15="http://schemas.microsoft.com/office/powerpoint/2012/main">
        <p15:guide id="1" orient="horz" pos="204">
          <p15:clr>
            <a:srgbClr val="FBAE40"/>
          </p15:clr>
        </p15:guide>
        <p15:guide id="2" pos="211">
          <p15:clr>
            <a:srgbClr val="FBAE40"/>
          </p15:clr>
        </p15:guide>
      </p15:sldGuideLst>
    </p:ext>
  </p:extLst>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preserve="1" userDrawn="1">
  <p:cSld name="Divider_with image2_style6">
    <p:spTree>
      <p:nvGrpSpPr>
        <p:cNvPr id="1" name=""/>
        <p:cNvGrpSpPr/>
        <p:nvPr/>
      </p:nvGrpSpPr>
      <p:grpSpPr>
        <a:xfrm>
          <a:off x="0" y="0"/>
          <a:ext cx="0" cy="0"/>
          <a:chOff x="0" y="0"/>
          <a:chExt cx="0" cy="0"/>
        </a:xfrm>
      </p:grpSpPr>
      <p:pic>
        <p:nvPicPr>
          <p:cNvPr id="9" name="Picture 8" descr="A pencil and a piece of wood&#10;&#10;Description automatically generated">
            <a:extLst>
              <a:ext uri="{FF2B5EF4-FFF2-40B4-BE49-F238E27FC236}">
                <a16:creationId xmlns:a16="http://schemas.microsoft.com/office/drawing/2014/main" id="{65E1F172-EAEE-9E3C-B801-E4B9030BEEF0}"/>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r="6744" b="4383"/>
          <a:stretch/>
        </p:blipFill>
        <p:spPr>
          <a:xfrm>
            <a:off x="345599" y="342000"/>
            <a:ext cx="8090661" cy="6120000"/>
          </a:xfrm>
          <a:prstGeom prst="rect">
            <a:avLst/>
          </a:prstGeom>
        </p:spPr>
      </p:pic>
      <p:sp>
        <p:nvSpPr>
          <p:cNvPr id="8" name="Picture Placeholder 7">
            <a:extLst>
              <a:ext uri="{FF2B5EF4-FFF2-40B4-BE49-F238E27FC236}">
                <a16:creationId xmlns:a16="http://schemas.microsoft.com/office/drawing/2014/main" id="{3DB6CE05-8B75-3CF7-8BC7-87753BDD5131}"/>
              </a:ext>
            </a:extLst>
          </p:cNvPr>
          <p:cNvSpPr>
            <a:spLocks noGrp="1"/>
          </p:cNvSpPr>
          <p:nvPr>
            <p:ph type="pic" sz="quarter" idx="11" hasCustomPrompt="1"/>
          </p:nvPr>
        </p:nvSpPr>
        <p:spPr>
          <a:xfrm>
            <a:off x="345600" y="342000"/>
            <a:ext cx="7844400" cy="6118504"/>
          </a:xfrm>
        </p:spPr>
        <p:txBody>
          <a:bodyPr anchor="ctr" anchorCtr="0"/>
          <a:lstStyle>
            <a:lvl1pPr algn="ctr">
              <a:defRPr>
                <a:solidFill>
                  <a:srgbClr val="C00000"/>
                </a:solidFill>
              </a:defRPr>
            </a:lvl1pPr>
          </a:lstStyle>
          <a:p>
            <a:r>
              <a:rPr lang="en-AU"/>
              <a:t>Click here to insert Image</a:t>
            </a:r>
          </a:p>
        </p:txBody>
      </p:sp>
      <p:sp>
        <p:nvSpPr>
          <p:cNvPr id="2" name="Rectangle 1">
            <a:extLst>
              <a:ext uri="{FF2B5EF4-FFF2-40B4-BE49-F238E27FC236}">
                <a16:creationId xmlns:a16="http://schemas.microsoft.com/office/drawing/2014/main" id="{ECAB7617-3B2D-B71C-77FF-ACD3A548A032}"/>
              </a:ext>
            </a:extLst>
          </p:cNvPr>
          <p:cNvSpPr/>
          <p:nvPr userDrawn="1"/>
        </p:nvSpPr>
        <p:spPr>
          <a:xfrm>
            <a:off x="8189904" y="342000"/>
            <a:ext cx="3666846" cy="6120000"/>
          </a:xfrm>
          <a:prstGeom prst="rect">
            <a:avLst/>
          </a:prstGeom>
          <a:solidFill>
            <a:srgbClr val="78000D"/>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AU">
              <a:solidFill>
                <a:schemeClr val="tx1"/>
              </a:solidFill>
            </a:endParaRPr>
          </a:p>
        </p:txBody>
      </p:sp>
      <p:pic>
        <p:nvPicPr>
          <p:cNvPr id="5" name="Picture Placeholder 10" descr="Logo&#10;&#10;Description automatically generated">
            <a:extLst>
              <a:ext uri="{FF2B5EF4-FFF2-40B4-BE49-F238E27FC236}">
                <a16:creationId xmlns:a16="http://schemas.microsoft.com/office/drawing/2014/main" id="{E62A33BC-03A6-C8A1-9C41-41066E1C7A10}"/>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l="65" r="65"/>
          <a:stretch/>
        </p:blipFill>
        <p:spPr>
          <a:xfrm>
            <a:off x="10634400" y="342000"/>
            <a:ext cx="1222350" cy="1223793"/>
          </a:xfrm>
          <a:prstGeom prst="rect">
            <a:avLst/>
          </a:prstGeom>
        </p:spPr>
      </p:pic>
      <p:sp>
        <p:nvSpPr>
          <p:cNvPr id="7" name="Text Placeholder 11">
            <a:extLst>
              <a:ext uri="{FF2B5EF4-FFF2-40B4-BE49-F238E27FC236}">
                <a16:creationId xmlns:a16="http://schemas.microsoft.com/office/drawing/2014/main" id="{690C4421-083D-FF6F-7F5B-D334A594F9E6}"/>
              </a:ext>
            </a:extLst>
          </p:cNvPr>
          <p:cNvSpPr>
            <a:spLocks noGrp="1"/>
          </p:cNvSpPr>
          <p:nvPr>
            <p:ph type="body" sz="quarter" idx="13" hasCustomPrompt="1"/>
          </p:nvPr>
        </p:nvSpPr>
        <p:spPr>
          <a:xfrm>
            <a:off x="10641504" y="1567524"/>
            <a:ext cx="1215246" cy="1224000"/>
          </a:xfrm>
          <a:solidFill>
            <a:srgbClr val="FFD629"/>
          </a:solidFill>
        </p:spPr>
        <p:txBody>
          <a:bodyPr lIns="180000" tIns="144000" rIns="144000" bIns="144000"/>
          <a:lstStyle>
            <a:lvl1pPr marL="0">
              <a:lnSpc>
                <a:spcPts val="1400"/>
              </a:lnSpc>
              <a:spcAft>
                <a:spcPts val="0"/>
              </a:spcAft>
              <a:buFontTx/>
              <a:buNone/>
              <a:defRPr sz="1200" b="1"/>
            </a:lvl1pPr>
            <a:lvl2pPr marL="0">
              <a:lnSpc>
                <a:spcPts val="1400"/>
              </a:lnSpc>
              <a:spcAft>
                <a:spcPts val="0"/>
              </a:spcAft>
              <a:buFontTx/>
              <a:buNone/>
              <a:defRPr sz="1200" b="1"/>
            </a:lvl2pPr>
            <a:lvl3pPr marL="0" indent="0">
              <a:lnSpc>
                <a:spcPts val="1400"/>
              </a:lnSpc>
              <a:spcAft>
                <a:spcPts val="0"/>
              </a:spcAft>
              <a:buFontTx/>
              <a:buNone/>
              <a:defRPr sz="1200" b="1"/>
            </a:lvl3pPr>
            <a:lvl4pPr marL="0" indent="0">
              <a:lnSpc>
                <a:spcPts val="1400"/>
              </a:lnSpc>
              <a:spcAft>
                <a:spcPts val="0"/>
              </a:spcAft>
              <a:buFontTx/>
              <a:buNone/>
              <a:defRPr sz="1200" b="1"/>
            </a:lvl4pPr>
            <a:lvl5pPr marL="0" indent="0">
              <a:lnSpc>
                <a:spcPts val="1400"/>
              </a:lnSpc>
              <a:spcAft>
                <a:spcPts val="0"/>
              </a:spcAft>
              <a:buFontTx/>
              <a:buNone/>
              <a:defRPr sz="1200" b="1"/>
            </a:lvl5pPr>
            <a:lvl6pPr marL="0" indent="0">
              <a:lnSpc>
                <a:spcPts val="1400"/>
              </a:lnSpc>
              <a:spcAft>
                <a:spcPts val="0"/>
              </a:spcAft>
              <a:buFontTx/>
              <a:buNone/>
              <a:defRPr sz="1200" b="1"/>
            </a:lvl6pPr>
            <a:lvl7pPr marL="0" indent="0">
              <a:lnSpc>
                <a:spcPts val="1400"/>
              </a:lnSpc>
              <a:spcAft>
                <a:spcPts val="0"/>
              </a:spcAft>
              <a:buFontTx/>
              <a:buNone/>
              <a:defRPr sz="1200" b="1"/>
            </a:lvl7pPr>
            <a:lvl8pPr marL="0" indent="0">
              <a:lnSpc>
                <a:spcPts val="1400"/>
              </a:lnSpc>
              <a:spcAft>
                <a:spcPts val="0"/>
              </a:spcAft>
              <a:buFontTx/>
              <a:buNone/>
              <a:defRPr sz="1200" b="1"/>
            </a:lvl8pPr>
            <a:lvl9pPr marL="0" indent="0">
              <a:lnSpc>
                <a:spcPts val="1400"/>
              </a:lnSpc>
              <a:spcAft>
                <a:spcPts val="0"/>
              </a:spcAft>
              <a:buFontTx/>
              <a:buNone/>
              <a:defRPr sz="1200" b="1"/>
            </a:lvl9pPr>
          </a:lstStyle>
          <a:p>
            <a:pPr lvl="0"/>
            <a:r>
              <a:rPr lang="en-US" dirty="0"/>
              <a:t>[Insert Identifier]</a:t>
            </a:r>
          </a:p>
        </p:txBody>
      </p:sp>
      <p:sp>
        <p:nvSpPr>
          <p:cNvPr id="6" name="Text Placeholder 5">
            <a:extLst>
              <a:ext uri="{FF2B5EF4-FFF2-40B4-BE49-F238E27FC236}">
                <a16:creationId xmlns:a16="http://schemas.microsoft.com/office/drawing/2014/main" id="{7851623C-3CAA-6B21-12BC-B4C629FFFAE3}"/>
              </a:ext>
            </a:extLst>
          </p:cNvPr>
          <p:cNvSpPr>
            <a:spLocks noGrp="1"/>
          </p:cNvSpPr>
          <p:nvPr>
            <p:ph type="body" sz="quarter" idx="10"/>
          </p:nvPr>
        </p:nvSpPr>
        <p:spPr>
          <a:xfrm>
            <a:off x="8190000" y="342000"/>
            <a:ext cx="2436888" cy="2449524"/>
          </a:xfrm>
          <a:noFill/>
        </p:spPr>
        <p:txBody>
          <a:bodyPr lIns="144000" tIns="144000" rIns="144000" bIns="144000"/>
          <a:lstStyle>
            <a:lvl1pPr>
              <a:lnSpc>
                <a:spcPts val="2600"/>
              </a:lnSpc>
              <a:spcAft>
                <a:spcPts val="600"/>
              </a:spcAft>
              <a:defRPr sz="2400">
                <a:solidFill>
                  <a:schemeClr val="bg1"/>
                </a:solidFill>
              </a:defRPr>
            </a:lvl1pPr>
            <a:lvl2pPr marL="0" indent="0">
              <a:lnSpc>
                <a:spcPts val="1800"/>
              </a:lnSpc>
              <a:spcAft>
                <a:spcPts val="600"/>
              </a:spcAft>
              <a:buNone/>
              <a:defRPr sz="1600">
                <a:solidFill>
                  <a:schemeClr val="bg1"/>
                </a:solidFill>
              </a:defRPr>
            </a:lvl2pPr>
            <a:lvl3pPr marL="0" indent="0">
              <a:lnSpc>
                <a:spcPts val="1400"/>
              </a:lnSpc>
              <a:spcAft>
                <a:spcPts val="600"/>
              </a:spcAft>
              <a:buNone/>
              <a:defRPr sz="1200">
                <a:solidFill>
                  <a:schemeClr val="bg1"/>
                </a:solidFill>
              </a:defRPr>
            </a:lvl3pPr>
            <a:lvl4pPr marL="0" indent="0">
              <a:lnSpc>
                <a:spcPts val="1400"/>
              </a:lnSpc>
              <a:spcAft>
                <a:spcPts val="600"/>
              </a:spcAft>
              <a:buNone/>
              <a:defRPr sz="1200">
                <a:solidFill>
                  <a:schemeClr val="bg1"/>
                </a:solidFill>
              </a:defRPr>
            </a:lvl4pPr>
            <a:lvl5pPr marL="0" indent="0">
              <a:lnSpc>
                <a:spcPts val="1400"/>
              </a:lnSpc>
              <a:spcAft>
                <a:spcPts val="600"/>
              </a:spcAft>
              <a:buNone/>
              <a:defRPr sz="1200">
                <a:solidFill>
                  <a:schemeClr val="bg1"/>
                </a:solidFill>
              </a:defRPr>
            </a:lvl5pPr>
            <a:lvl6pPr marL="0" indent="0">
              <a:lnSpc>
                <a:spcPts val="1400"/>
              </a:lnSpc>
              <a:spcAft>
                <a:spcPts val="600"/>
              </a:spcAft>
              <a:buNone/>
              <a:defRPr sz="1200">
                <a:solidFill>
                  <a:schemeClr val="bg1"/>
                </a:solidFill>
              </a:defRPr>
            </a:lvl6pPr>
            <a:lvl7pPr marL="0" indent="0">
              <a:lnSpc>
                <a:spcPts val="1400"/>
              </a:lnSpc>
              <a:spcAft>
                <a:spcPts val="600"/>
              </a:spcAft>
              <a:buNone/>
              <a:defRPr sz="1200">
                <a:solidFill>
                  <a:schemeClr val="bg1"/>
                </a:solidFill>
              </a:defRPr>
            </a:lvl7pPr>
            <a:lvl8pPr marL="0" indent="0">
              <a:lnSpc>
                <a:spcPts val="1400"/>
              </a:lnSpc>
              <a:spcAft>
                <a:spcPts val="600"/>
              </a:spcAft>
              <a:buNone/>
              <a:defRPr sz="1200">
                <a:solidFill>
                  <a:schemeClr val="bg1"/>
                </a:solidFill>
              </a:defRPr>
            </a:lvl8pPr>
            <a:lvl9pPr marL="0" indent="0">
              <a:lnSpc>
                <a:spcPts val="1400"/>
              </a:lnSpc>
              <a:spcAft>
                <a:spcPts val="600"/>
              </a:spcAft>
              <a:buNone/>
              <a:defRPr sz="1200">
                <a:solidFill>
                  <a:schemeClr val="bg1"/>
                </a:solidFill>
              </a:defRPr>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AU" dirty="0"/>
          </a:p>
        </p:txBody>
      </p:sp>
    </p:spTree>
    <p:extLst>
      <p:ext uri="{BB962C8B-B14F-4D97-AF65-F5344CB8AC3E}">
        <p14:creationId xmlns:p14="http://schemas.microsoft.com/office/powerpoint/2010/main" val="322883178"/>
      </p:ext>
    </p:extLst>
  </p:cSld>
  <p:clrMapOvr>
    <a:masterClrMapping/>
  </p:clrMapOvr>
  <p:extLst>
    <p:ext uri="{DCECCB84-F9BA-43D5-87BE-67443E8EF086}">
      <p15:sldGuideLst xmlns:p15="http://schemas.microsoft.com/office/powerpoint/2012/main">
        <p15:guide id="1" orient="horz" pos="204">
          <p15:clr>
            <a:srgbClr val="FBAE40"/>
          </p15:clr>
        </p15:guide>
        <p15:guide id="2" pos="211">
          <p15:clr>
            <a:srgbClr val="FBAE40"/>
          </p15:clr>
        </p15:guide>
      </p15:sldGuideLst>
    </p:ext>
  </p:extLst>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preserve="1" userDrawn="1">
  <p:cSld name="Divider_with image3_style6">
    <p:spTree>
      <p:nvGrpSpPr>
        <p:cNvPr id="1" name=""/>
        <p:cNvGrpSpPr/>
        <p:nvPr/>
      </p:nvGrpSpPr>
      <p:grpSpPr>
        <a:xfrm>
          <a:off x="0" y="0"/>
          <a:ext cx="0" cy="0"/>
          <a:chOff x="0" y="0"/>
          <a:chExt cx="0" cy="0"/>
        </a:xfrm>
      </p:grpSpPr>
      <p:pic>
        <p:nvPicPr>
          <p:cNvPr id="11" name="Picture 10" descr="A close-up of a person holding a pair of hands&#10;&#10;Description automatically generated">
            <a:extLst>
              <a:ext uri="{FF2B5EF4-FFF2-40B4-BE49-F238E27FC236}">
                <a16:creationId xmlns:a16="http://schemas.microsoft.com/office/drawing/2014/main" id="{BE621E20-3B1D-7A47-09A7-7ADB27759E1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45600" y="342000"/>
            <a:ext cx="9192457" cy="6120000"/>
          </a:xfrm>
          <a:prstGeom prst="rect">
            <a:avLst/>
          </a:prstGeom>
        </p:spPr>
      </p:pic>
      <p:sp>
        <p:nvSpPr>
          <p:cNvPr id="8" name="Picture Placeholder 7">
            <a:extLst>
              <a:ext uri="{FF2B5EF4-FFF2-40B4-BE49-F238E27FC236}">
                <a16:creationId xmlns:a16="http://schemas.microsoft.com/office/drawing/2014/main" id="{3DB6CE05-8B75-3CF7-8BC7-87753BDD5131}"/>
              </a:ext>
            </a:extLst>
          </p:cNvPr>
          <p:cNvSpPr>
            <a:spLocks noGrp="1"/>
          </p:cNvSpPr>
          <p:nvPr>
            <p:ph type="pic" sz="quarter" idx="11" hasCustomPrompt="1"/>
          </p:nvPr>
        </p:nvSpPr>
        <p:spPr>
          <a:xfrm>
            <a:off x="345600" y="342000"/>
            <a:ext cx="7844400" cy="6118504"/>
          </a:xfrm>
        </p:spPr>
        <p:txBody>
          <a:bodyPr anchor="ctr" anchorCtr="0"/>
          <a:lstStyle>
            <a:lvl1pPr algn="ctr">
              <a:defRPr>
                <a:solidFill>
                  <a:srgbClr val="C00000"/>
                </a:solidFill>
              </a:defRPr>
            </a:lvl1pPr>
          </a:lstStyle>
          <a:p>
            <a:r>
              <a:rPr lang="en-AU"/>
              <a:t>Click here to insert Image</a:t>
            </a:r>
          </a:p>
        </p:txBody>
      </p:sp>
      <p:sp>
        <p:nvSpPr>
          <p:cNvPr id="2" name="Rectangle 1">
            <a:extLst>
              <a:ext uri="{FF2B5EF4-FFF2-40B4-BE49-F238E27FC236}">
                <a16:creationId xmlns:a16="http://schemas.microsoft.com/office/drawing/2014/main" id="{ECAB7617-3B2D-B71C-77FF-ACD3A548A032}"/>
              </a:ext>
            </a:extLst>
          </p:cNvPr>
          <p:cNvSpPr/>
          <p:nvPr userDrawn="1"/>
        </p:nvSpPr>
        <p:spPr>
          <a:xfrm>
            <a:off x="8190000" y="342000"/>
            <a:ext cx="3666846" cy="6120000"/>
          </a:xfrm>
          <a:prstGeom prst="rect">
            <a:avLst/>
          </a:prstGeom>
          <a:solidFill>
            <a:srgbClr val="78000D"/>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AU">
              <a:solidFill>
                <a:schemeClr val="tx1"/>
              </a:solidFill>
            </a:endParaRPr>
          </a:p>
        </p:txBody>
      </p:sp>
      <p:pic>
        <p:nvPicPr>
          <p:cNvPr id="5" name="Picture Placeholder 10" descr="Logo&#10;&#10;Description automatically generated">
            <a:extLst>
              <a:ext uri="{FF2B5EF4-FFF2-40B4-BE49-F238E27FC236}">
                <a16:creationId xmlns:a16="http://schemas.microsoft.com/office/drawing/2014/main" id="{E62A33BC-03A6-C8A1-9C41-41066E1C7A10}"/>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l="65" r="65"/>
          <a:stretch/>
        </p:blipFill>
        <p:spPr>
          <a:xfrm>
            <a:off x="10634400" y="342000"/>
            <a:ext cx="1222350" cy="1223793"/>
          </a:xfrm>
          <a:prstGeom prst="rect">
            <a:avLst/>
          </a:prstGeom>
        </p:spPr>
      </p:pic>
      <p:sp>
        <p:nvSpPr>
          <p:cNvPr id="7" name="Text Placeholder 11">
            <a:extLst>
              <a:ext uri="{FF2B5EF4-FFF2-40B4-BE49-F238E27FC236}">
                <a16:creationId xmlns:a16="http://schemas.microsoft.com/office/drawing/2014/main" id="{690C4421-083D-FF6F-7F5B-D334A594F9E6}"/>
              </a:ext>
            </a:extLst>
          </p:cNvPr>
          <p:cNvSpPr>
            <a:spLocks noGrp="1"/>
          </p:cNvSpPr>
          <p:nvPr>
            <p:ph type="body" sz="quarter" idx="13" hasCustomPrompt="1"/>
          </p:nvPr>
        </p:nvSpPr>
        <p:spPr>
          <a:xfrm>
            <a:off x="10641504" y="1567524"/>
            <a:ext cx="1215246" cy="1224000"/>
          </a:xfrm>
          <a:solidFill>
            <a:srgbClr val="FFD629"/>
          </a:solidFill>
        </p:spPr>
        <p:txBody>
          <a:bodyPr lIns="180000" tIns="144000" rIns="144000" bIns="144000"/>
          <a:lstStyle>
            <a:lvl1pPr marL="0">
              <a:lnSpc>
                <a:spcPts val="1400"/>
              </a:lnSpc>
              <a:spcAft>
                <a:spcPts val="0"/>
              </a:spcAft>
              <a:buFontTx/>
              <a:buNone/>
              <a:defRPr sz="1200" b="1"/>
            </a:lvl1pPr>
            <a:lvl2pPr marL="0">
              <a:lnSpc>
                <a:spcPts val="1400"/>
              </a:lnSpc>
              <a:spcAft>
                <a:spcPts val="0"/>
              </a:spcAft>
              <a:buFontTx/>
              <a:buNone/>
              <a:defRPr sz="1200" b="1"/>
            </a:lvl2pPr>
            <a:lvl3pPr marL="0" indent="0">
              <a:lnSpc>
                <a:spcPts val="1400"/>
              </a:lnSpc>
              <a:spcAft>
                <a:spcPts val="0"/>
              </a:spcAft>
              <a:buFontTx/>
              <a:buNone/>
              <a:defRPr sz="1200" b="1"/>
            </a:lvl3pPr>
            <a:lvl4pPr marL="0" indent="0">
              <a:lnSpc>
                <a:spcPts val="1400"/>
              </a:lnSpc>
              <a:spcAft>
                <a:spcPts val="0"/>
              </a:spcAft>
              <a:buFontTx/>
              <a:buNone/>
              <a:defRPr sz="1200" b="1"/>
            </a:lvl4pPr>
            <a:lvl5pPr marL="0" indent="0">
              <a:lnSpc>
                <a:spcPts val="1400"/>
              </a:lnSpc>
              <a:spcAft>
                <a:spcPts val="0"/>
              </a:spcAft>
              <a:buFontTx/>
              <a:buNone/>
              <a:defRPr sz="1200" b="1"/>
            </a:lvl5pPr>
            <a:lvl6pPr marL="0" indent="0">
              <a:lnSpc>
                <a:spcPts val="1400"/>
              </a:lnSpc>
              <a:spcAft>
                <a:spcPts val="0"/>
              </a:spcAft>
              <a:buFontTx/>
              <a:buNone/>
              <a:defRPr sz="1200" b="1"/>
            </a:lvl6pPr>
            <a:lvl7pPr marL="0" indent="0">
              <a:lnSpc>
                <a:spcPts val="1400"/>
              </a:lnSpc>
              <a:spcAft>
                <a:spcPts val="0"/>
              </a:spcAft>
              <a:buFontTx/>
              <a:buNone/>
              <a:defRPr sz="1200" b="1"/>
            </a:lvl7pPr>
            <a:lvl8pPr marL="0" indent="0">
              <a:lnSpc>
                <a:spcPts val="1400"/>
              </a:lnSpc>
              <a:spcAft>
                <a:spcPts val="0"/>
              </a:spcAft>
              <a:buFontTx/>
              <a:buNone/>
              <a:defRPr sz="1200" b="1"/>
            </a:lvl8pPr>
            <a:lvl9pPr marL="0" indent="0">
              <a:lnSpc>
                <a:spcPts val="1400"/>
              </a:lnSpc>
              <a:spcAft>
                <a:spcPts val="0"/>
              </a:spcAft>
              <a:buFontTx/>
              <a:buNone/>
              <a:defRPr sz="1200" b="1"/>
            </a:lvl9pPr>
          </a:lstStyle>
          <a:p>
            <a:pPr lvl="0"/>
            <a:r>
              <a:rPr lang="en-US" dirty="0"/>
              <a:t>[Insert Identifier]</a:t>
            </a:r>
          </a:p>
        </p:txBody>
      </p:sp>
      <p:sp>
        <p:nvSpPr>
          <p:cNvPr id="6" name="Text Placeholder 5">
            <a:extLst>
              <a:ext uri="{FF2B5EF4-FFF2-40B4-BE49-F238E27FC236}">
                <a16:creationId xmlns:a16="http://schemas.microsoft.com/office/drawing/2014/main" id="{7851623C-3CAA-6B21-12BC-B4C629FFFAE3}"/>
              </a:ext>
            </a:extLst>
          </p:cNvPr>
          <p:cNvSpPr>
            <a:spLocks noGrp="1"/>
          </p:cNvSpPr>
          <p:nvPr>
            <p:ph type="body" sz="quarter" idx="10"/>
          </p:nvPr>
        </p:nvSpPr>
        <p:spPr>
          <a:xfrm>
            <a:off x="8190000" y="342000"/>
            <a:ext cx="2436888" cy="2449524"/>
          </a:xfrm>
          <a:noFill/>
        </p:spPr>
        <p:txBody>
          <a:bodyPr lIns="144000" tIns="144000" rIns="144000" bIns="144000"/>
          <a:lstStyle>
            <a:lvl1pPr>
              <a:lnSpc>
                <a:spcPts val="2600"/>
              </a:lnSpc>
              <a:spcAft>
                <a:spcPts val="600"/>
              </a:spcAft>
              <a:defRPr sz="2400">
                <a:solidFill>
                  <a:schemeClr val="bg1"/>
                </a:solidFill>
              </a:defRPr>
            </a:lvl1pPr>
            <a:lvl2pPr marL="0" indent="0">
              <a:lnSpc>
                <a:spcPts val="1800"/>
              </a:lnSpc>
              <a:spcAft>
                <a:spcPts val="600"/>
              </a:spcAft>
              <a:buNone/>
              <a:defRPr sz="1600">
                <a:solidFill>
                  <a:schemeClr val="bg1"/>
                </a:solidFill>
              </a:defRPr>
            </a:lvl2pPr>
            <a:lvl3pPr marL="0" indent="0">
              <a:lnSpc>
                <a:spcPts val="1400"/>
              </a:lnSpc>
              <a:spcAft>
                <a:spcPts val="600"/>
              </a:spcAft>
              <a:buNone/>
              <a:defRPr sz="1200">
                <a:solidFill>
                  <a:schemeClr val="bg1"/>
                </a:solidFill>
              </a:defRPr>
            </a:lvl3pPr>
            <a:lvl4pPr marL="0" indent="0">
              <a:lnSpc>
                <a:spcPts val="1400"/>
              </a:lnSpc>
              <a:spcAft>
                <a:spcPts val="600"/>
              </a:spcAft>
              <a:buNone/>
              <a:defRPr sz="1200">
                <a:solidFill>
                  <a:schemeClr val="bg1"/>
                </a:solidFill>
              </a:defRPr>
            </a:lvl4pPr>
            <a:lvl5pPr marL="0" indent="0">
              <a:lnSpc>
                <a:spcPts val="1400"/>
              </a:lnSpc>
              <a:spcAft>
                <a:spcPts val="600"/>
              </a:spcAft>
              <a:buNone/>
              <a:defRPr sz="1200">
                <a:solidFill>
                  <a:schemeClr val="bg1"/>
                </a:solidFill>
              </a:defRPr>
            </a:lvl5pPr>
            <a:lvl6pPr marL="0" indent="0">
              <a:lnSpc>
                <a:spcPts val="1400"/>
              </a:lnSpc>
              <a:spcAft>
                <a:spcPts val="600"/>
              </a:spcAft>
              <a:buNone/>
              <a:defRPr sz="1200">
                <a:solidFill>
                  <a:schemeClr val="bg1"/>
                </a:solidFill>
              </a:defRPr>
            </a:lvl6pPr>
            <a:lvl7pPr marL="0" indent="0">
              <a:lnSpc>
                <a:spcPts val="1400"/>
              </a:lnSpc>
              <a:spcAft>
                <a:spcPts val="600"/>
              </a:spcAft>
              <a:buNone/>
              <a:defRPr sz="1200">
                <a:solidFill>
                  <a:schemeClr val="bg1"/>
                </a:solidFill>
              </a:defRPr>
            </a:lvl7pPr>
            <a:lvl8pPr marL="0" indent="0">
              <a:lnSpc>
                <a:spcPts val="1400"/>
              </a:lnSpc>
              <a:spcAft>
                <a:spcPts val="600"/>
              </a:spcAft>
              <a:buNone/>
              <a:defRPr sz="1200">
                <a:solidFill>
                  <a:schemeClr val="bg1"/>
                </a:solidFill>
              </a:defRPr>
            </a:lvl8pPr>
            <a:lvl9pPr marL="0" indent="0">
              <a:lnSpc>
                <a:spcPts val="1400"/>
              </a:lnSpc>
              <a:spcAft>
                <a:spcPts val="600"/>
              </a:spcAft>
              <a:buNone/>
              <a:defRPr sz="1200">
                <a:solidFill>
                  <a:schemeClr val="bg1"/>
                </a:solidFill>
              </a:defRPr>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AU" dirty="0"/>
          </a:p>
        </p:txBody>
      </p:sp>
    </p:spTree>
    <p:extLst>
      <p:ext uri="{BB962C8B-B14F-4D97-AF65-F5344CB8AC3E}">
        <p14:creationId xmlns:p14="http://schemas.microsoft.com/office/powerpoint/2010/main" val="575751953"/>
      </p:ext>
    </p:extLst>
  </p:cSld>
  <p:clrMapOvr>
    <a:masterClrMapping/>
  </p:clrMapOvr>
  <p:extLst>
    <p:ext uri="{DCECCB84-F9BA-43D5-87BE-67443E8EF086}">
      <p15:sldGuideLst xmlns:p15="http://schemas.microsoft.com/office/powerpoint/2012/main">
        <p15:guide id="1" orient="horz" pos="204">
          <p15:clr>
            <a:srgbClr val="FBAE40"/>
          </p15:clr>
        </p15:guide>
        <p15:guide id="2" pos="211">
          <p15:clr>
            <a:srgbClr val="FBAE40"/>
          </p15:clr>
        </p15:guide>
      </p15:sldGuideLst>
    </p:ext>
  </p:extLst>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preserve="1" userDrawn="1">
  <p:cSld name="Divider_no image_style6">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458A6B7-81E3-7682-FEE6-1E360727B766}"/>
              </a:ext>
            </a:extLst>
          </p:cNvPr>
          <p:cNvSpPr/>
          <p:nvPr userDrawn="1"/>
        </p:nvSpPr>
        <p:spPr>
          <a:xfrm>
            <a:off x="344884" y="342705"/>
            <a:ext cx="11511866" cy="6156000"/>
          </a:xfrm>
          <a:prstGeom prst="rect">
            <a:avLst/>
          </a:prstGeom>
          <a:solidFill>
            <a:srgbClr val="78000D"/>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AU">
              <a:solidFill>
                <a:schemeClr val="tx1"/>
              </a:solidFill>
            </a:endParaRPr>
          </a:p>
        </p:txBody>
      </p:sp>
      <p:sp>
        <p:nvSpPr>
          <p:cNvPr id="5" name="Title 6">
            <a:extLst>
              <a:ext uri="{FF2B5EF4-FFF2-40B4-BE49-F238E27FC236}">
                <a16:creationId xmlns:a16="http://schemas.microsoft.com/office/drawing/2014/main" id="{EEBEA266-07A0-CF95-5E3B-27E39E74A833}"/>
              </a:ext>
            </a:extLst>
          </p:cNvPr>
          <p:cNvSpPr>
            <a:spLocks noGrp="1"/>
          </p:cNvSpPr>
          <p:nvPr>
            <p:ph type="title"/>
          </p:nvPr>
        </p:nvSpPr>
        <p:spPr>
          <a:xfrm>
            <a:off x="568800" y="500400"/>
            <a:ext cx="4762800" cy="5810400"/>
          </a:xfrm>
        </p:spPr>
        <p:txBody>
          <a:bodyPr/>
          <a:lstStyle>
            <a:lvl1pPr>
              <a:lnSpc>
                <a:spcPts val="5200"/>
              </a:lnSpc>
              <a:defRPr sz="4800">
                <a:solidFill>
                  <a:schemeClr val="bg1"/>
                </a:solidFill>
              </a:defRPr>
            </a:lvl1pPr>
          </a:lstStyle>
          <a:p>
            <a:r>
              <a:rPr lang="zh-CN" altLang="en-US"/>
              <a:t>单击此处编辑母版标题样式</a:t>
            </a:r>
            <a:endParaRPr lang="en-AU" dirty="0"/>
          </a:p>
        </p:txBody>
      </p:sp>
      <p:pic>
        <p:nvPicPr>
          <p:cNvPr id="3" name="Picture Placeholder 10" descr="Logo&#10;&#10;Description automatically generated">
            <a:extLst>
              <a:ext uri="{FF2B5EF4-FFF2-40B4-BE49-F238E27FC236}">
                <a16:creationId xmlns:a16="http://schemas.microsoft.com/office/drawing/2014/main" id="{EA2DD591-39B0-CB76-8DFD-51AB679DCF2B}"/>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65" r="65"/>
          <a:stretch/>
        </p:blipFill>
        <p:spPr>
          <a:xfrm>
            <a:off x="10634400" y="342000"/>
            <a:ext cx="1222350" cy="1223793"/>
          </a:xfrm>
          <a:prstGeom prst="rect">
            <a:avLst/>
          </a:prstGeom>
        </p:spPr>
      </p:pic>
    </p:spTree>
    <p:extLst>
      <p:ext uri="{BB962C8B-B14F-4D97-AF65-F5344CB8AC3E}">
        <p14:creationId xmlns:p14="http://schemas.microsoft.com/office/powerpoint/2010/main" val="2422108170"/>
      </p:ext>
    </p:extLst>
  </p:cSld>
  <p:clrMapOvr>
    <a:masterClrMapping/>
  </p:clrMapOvr>
  <p:extLst>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Divider slide_style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458A6B7-81E3-7682-FEE6-1E360727B766}"/>
              </a:ext>
            </a:extLst>
          </p:cNvPr>
          <p:cNvSpPr/>
          <p:nvPr userDrawn="1"/>
        </p:nvSpPr>
        <p:spPr>
          <a:xfrm>
            <a:off x="344884" y="342705"/>
            <a:ext cx="11511866" cy="6120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AU">
              <a:solidFill>
                <a:schemeClr val="tx1"/>
              </a:solidFill>
            </a:endParaRPr>
          </a:p>
        </p:txBody>
      </p:sp>
      <p:pic>
        <p:nvPicPr>
          <p:cNvPr id="4" name="Picture Placeholder 10" descr="Logo&#10;&#10;Description automatically generated">
            <a:extLst>
              <a:ext uri="{FF2B5EF4-FFF2-40B4-BE49-F238E27FC236}">
                <a16:creationId xmlns:a16="http://schemas.microsoft.com/office/drawing/2014/main" id="{F44244A3-AF35-00C5-3FA8-D6B57DDB2ED6}"/>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65" r="65"/>
          <a:stretch/>
        </p:blipFill>
        <p:spPr>
          <a:xfrm>
            <a:off x="10634400" y="342000"/>
            <a:ext cx="1222350" cy="1223793"/>
          </a:xfrm>
          <a:prstGeom prst="rect">
            <a:avLst/>
          </a:prstGeom>
        </p:spPr>
      </p:pic>
      <p:sp>
        <p:nvSpPr>
          <p:cNvPr id="5" name="Title 6">
            <a:extLst>
              <a:ext uri="{FF2B5EF4-FFF2-40B4-BE49-F238E27FC236}">
                <a16:creationId xmlns:a16="http://schemas.microsoft.com/office/drawing/2014/main" id="{EEBEA266-07A0-CF95-5E3B-27E39E74A833}"/>
              </a:ext>
            </a:extLst>
          </p:cNvPr>
          <p:cNvSpPr>
            <a:spLocks noGrp="1"/>
          </p:cNvSpPr>
          <p:nvPr>
            <p:ph type="title"/>
          </p:nvPr>
        </p:nvSpPr>
        <p:spPr>
          <a:xfrm>
            <a:off x="568800" y="500400"/>
            <a:ext cx="4762800" cy="5810400"/>
          </a:xfrm>
        </p:spPr>
        <p:txBody>
          <a:bodyPr/>
          <a:lstStyle>
            <a:lvl1pPr>
              <a:lnSpc>
                <a:spcPts val="5200"/>
              </a:lnSpc>
              <a:defRPr sz="4800">
                <a:solidFill>
                  <a:schemeClr val="bg1"/>
                </a:solidFill>
              </a:defRPr>
            </a:lvl1pPr>
          </a:lstStyle>
          <a:p>
            <a:r>
              <a:rPr lang="zh-CN" altLang="en-US"/>
              <a:t>单击此处编辑母版标题样式</a:t>
            </a:r>
            <a:endParaRPr lang="en-AU" dirty="0"/>
          </a:p>
        </p:txBody>
      </p:sp>
    </p:spTree>
    <p:extLst>
      <p:ext uri="{BB962C8B-B14F-4D97-AF65-F5344CB8AC3E}">
        <p14:creationId xmlns:p14="http://schemas.microsoft.com/office/powerpoint/2010/main" val="2727138082"/>
      </p:ext>
    </p:extLst>
  </p:cSld>
  <p:clrMapOvr>
    <a:masterClrMapping/>
  </p:clrMapOvr>
  <p:extLst>
    <p:ext uri="{DCECCB84-F9BA-43D5-87BE-67443E8EF086}">
      <p15:sldGuideLst xmlns:p15="http://schemas.microsoft.com/office/powerpoint/2012/main"/>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showMasterSp="0" preserve="1" userDrawn="1">
  <p:cSld name="Cover_style7">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7851623C-3CAA-6B21-12BC-B4C629FFFAE3}"/>
              </a:ext>
            </a:extLst>
          </p:cNvPr>
          <p:cNvSpPr>
            <a:spLocks noGrp="1"/>
          </p:cNvSpPr>
          <p:nvPr>
            <p:ph type="body" sz="quarter" idx="10"/>
          </p:nvPr>
        </p:nvSpPr>
        <p:spPr>
          <a:xfrm>
            <a:off x="344487" y="342706"/>
            <a:ext cx="7387200" cy="6156000"/>
          </a:xfrm>
          <a:solidFill>
            <a:schemeClr val="bg2"/>
          </a:solidFill>
        </p:spPr>
        <p:txBody>
          <a:bodyPr lIns="180000" tIns="180000" rIns="180000" bIns="180000"/>
          <a:lstStyle>
            <a:lvl1pPr>
              <a:lnSpc>
                <a:spcPts val="5200"/>
              </a:lnSpc>
              <a:spcAft>
                <a:spcPts val="1200"/>
              </a:spcAft>
              <a:defRPr sz="4800">
                <a:solidFill>
                  <a:schemeClr val="bg1"/>
                </a:solidFill>
              </a:defRPr>
            </a:lvl1pPr>
            <a:lvl2pPr marL="0" indent="0">
              <a:lnSpc>
                <a:spcPts val="4000"/>
              </a:lnSpc>
              <a:spcAft>
                <a:spcPts val="1200"/>
              </a:spcAft>
              <a:buNone/>
              <a:defRPr sz="3600">
                <a:solidFill>
                  <a:schemeClr val="bg1"/>
                </a:solidFill>
              </a:defRPr>
            </a:lvl2pPr>
            <a:lvl3pPr marL="0" indent="0">
              <a:lnSpc>
                <a:spcPts val="2000"/>
              </a:lnSpc>
              <a:spcAft>
                <a:spcPts val="1200"/>
              </a:spcAft>
              <a:buNone/>
              <a:defRPr sz="1800">
                <a:solidFill>
                  <a:schemeClr val="bg1"/>
                </a:solidFill>
              </a:defRPr>
            </a:lvl3pPr>
            <a:lvl4pPr marL="0" indent="0">
              <a:lnSpc>
                <a:spcPts val="2000"/>
              </a:lnSpc>
              <a:spcAft>
                <a:spcPts val="1200"/>
              </a:spcAft>
              <a:buNone/>
              <a:defRPr sz="1800">
                <a:solidFill>
                  <a:schemeClr val="bg1"/>
                </a:solidFill>
              </a:defRPr>
            </a:lvl4pPr>
            <a:lvl5pPr marL="0" indent="0">
              <a:lnSpc>
                <a:spcPts val="2000"/>
              </a:lnSpc>
              <a:spcAft>
                <a:spcPts val="1200"/>
              </a:spcAft>
              <a:buNone/>
              <a:defRPr sz="1800">
                <a:solidFill>
                  <a:schemeClr val="bg1"/>
                </a:solidFill>
              </a:defRPr>
            </a:lvl5pPr>
            <a:lvl6pPr marL="0" indent="0">
              <a:lnSpc>
                <a:spcPts val="2000"/>
              </a:lnSpc>
              <a:spcAft>
                <a:spcPts val="1200"/>
              </a:spcAft>
              <a:buNone/>
              <a:defRPr sz="1800">
                <a:solidFill>
                  <a:schemeClr val="bg1"/>
                </a:solidFill>
              </a:defRPr>
            </a:lvl6pPr>
            <a:lvl7pPr marL="0" indent="0">
              <a:lnSpc>
                <a:spcPts val="2000"/>
              </a:lnSpc>
              <a:spcAft>
                <a:spcPts val="1200"/>
              </a:spcAft>
              <a:buNone/>
              <a:defRPr sz="1800">
                <a:solidFill>
                  <a:schemeClr val="bg1"/>
                </a:solidFill>
              </a:defRPr>
            </a:lvl7pPr>
            <a:lvl8pPr marL="0" indent="0">
              <a:lnSpc>
                <a:spcPts val="2000"/>
              </a:lnSpc>
              <a:spcAft>
                <a:spcPts val="1200"/>
              </a:spcAft>
              <a:buNone/>
              <a:defRPr sz="1800">
                <a:solidFill>
                  <a:schemeClr val="bg1"/>
                </a:solidFill>
              </a:defRPr>
            </a:lvl8pPr>
            <a:lvl9pPr marL="0" indent="0">
              <a:lnSpc>
                <a:spcPts val="2000"/>
              </a:lnSpc>
              <a:spcAft>
                <a:spcPts val="1200"/>
              </a:spcAft>
              <a:buNone/>
              <a:defRPr sz="1800">
                <a:solidFill>
                  <a:schemeClr val="bg1"/>
                </a:solidFill>
              </a:defRPr>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AU" dirty="0"/>
          </a:p>
        </p:txBody>
      </p:sp>
      <p:sp>
        <p:nvSpPr>
          <p:cNvPr id="12" name="Text Placeholder 11">
            <a:extLst>
              <a:ext uri="{FF2B5EF4-FFF2-40B4-BE49-F238E27FC236}">
                <a16:creationId xmlns:a16="http://schemas.microsoft.com/office/drawing/2014/main" id="{387ED941-9C27-8A50-85FC-20C808963583}"/>
              </a:ext>
            </a:extLst>
          </p:cNvPr>
          <p:cNvSpPr>
            <a:spLocks noGrp="1"/>
          </p:cNvSpPr>
          <p:nvPr>
            <p:ph type="body" sz="quarter" idx="13" hasCustomPrompt="1"/>
          </p:nvPr>
        </p:nvSpPr>
        <p:spPr>
          <a:xfrm>
            <a:off x="7731687" y="342705"/>
            <a:ext cx="2055998" cy="2052000"/>
          </a:xfrm>
          <a:solidFill>
            <a:srgbClr val="73234B"/>
          </a:solidFill>
        </p:spPr>
        <p:txBody>
          <a:bodyPr lIns="180000" tIns="144000" rIns="144000" bIns="144000"/>
          <a:lstStyle>
            <a:lvl1pPr marL="0">
              <a:lnSpc>
                <a:spcPts val="1400"/>
              </a:lnSpc>
              <a:spcAft>
                <a:spcPts val="0"/>
              </a:spcAft>
              <a:buFontTx/>
              <a:buNone/>
              <a:defRPr sz="1200" b="1"/>
            </a:lvl1pPr>
            <a:lvl2pPr marL="0">
              <a:lnSpc>
                <a:spcPts val="1400"/>
              </a:lnSpc>
              <a:spcAft>
                <a:spcPts val="0"/>
              </a:spcAft>
              <a:buFontTx/>
              <a:buNone/>
              <a:defRPr sz="1200" b="1"/>
            </a:lvl2pPr>
            <a:lvl3pPr marL="0" indent="0">
              <a:lnSpc>
                <a:spcPts val="1400"/>
              </a:lnSpc>
              <a:spcAft>
                <a:spcPts val="0"/>
              </a:spcAft>
              <a:buFontTx/>
              <a:buNone/>
              <a:defRPr sz="1200" b="1"/>
            </a:lvl3pPr>
            <a:lvl4pPr marL="0" indent="0">
              <a:lnSpc>
                <a:spcPts val="1400"/>
              </a:lnSpc>
              <a:spcAft>
                <a:spcPts val="0"/>
              </a:spcAft>
              <a:buFontTx/>
              <a:buNone/>
              <a:defRPr sz="1200" b="1"/>
            </a:lvl4pPr>
            <a:lvl5pPr marL="0" indent="0">
              <a:lnSpc>
                <a:spcPts val="1400"/>
              </a:lnSpc>
              <a:spcAft>
                <a:spcPts val="0"/>
              </a:spcAft>
              <a:buFontTx/>
              <a:buNone/>
              <a:defRPr sz="1200" b="1"/>
            </a:lvl5pPr>
            <a:lvl6pPr marL="0" indent="0">
              <a:lnSpc>
                <a:spcPts val="1400"/>
              </a:lnSpc>
              <a:spcAft>
                <a:spcPts val="0"/>
              </a:spcAft>
              <a:buFontTx/>
              <a:buNone/>
              <a:defRPr sz="1200" b="1"/>
            </a:lvl6pPr>
            <a:lvl7pPr marL="0" indent="0">
              <a:lnSpc>
                <a:spcPts val="1400"/>
              </a:lnSpc>
              <a:spcAft>
                <a:spcPts val="0"/>
              </a:spcAft>
              <a:buFontTx/>
              <a:buNone/>
              <a:defRPr sz="1200" b="1"/>
            </a:lvl7pPr>
            <a:lvl8pPr marL="0" indent="0">
              <a:lnSpc>
                <a:spcPts val="1400"/>
              </a:lnSpc>
              <a:spcAft>
                <a:spcPts val="0"/>
              </a:spcAft>
              <a:buFontTx/>
              <a:buNone/>
              <a:defRPr sz="1200" b="1"/>
            </a:lvl8pPr>
            <a:lvl9pPr marL="0" indent="0">
              <a:lnSpc>
                <a:spcPts val="1400"/>
              </a:lnSpc>
              <a:spcAft>
                <a:spcPts val="0"/>
              </a:spcAft>
              <a:buFontTx/>
              <a:buNone/>
              <a:defRPr sz="1200" b="1"/>
            </a:lvl9pPr>
          </a:lstStyle>
          <a:p>
            <a:pPr lvl="0"/>
            <a:r>
              <a:rPr lang="en-US"/>
              <a:t>[Insert Identifier]</a:t>
            </a:r>
          </a:p>
        </p:txBody>
      </p:sp>
      <p:pic>
        <p:nvPicPr>
          <p:cNvPr id="5" name="Picture Placeholder 6" descr="Logo&#10;&#10;Description automatically generated">
            <a:extLst>
              <a:ext uri="{FF2B5EF4-FFF2-40B4-BE49-F238E27FC236}">
                <a16:creationId xmlns:a16="http://schemas.microsoft.com/office/drawing/2014/main" id="{A828604B-3603-BCC0-A1CC-EE9580EA76EE}"/>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t="231" b="231"/>
          <a:stretch/>
        </p:blipFill>
        <p:spPr>
          <a:xfrm>
            <a:off x="9786409" y="342705"/>
            <a:ext cx="2061103" cy="2051245"/>
          </a:xfrm>
          <a:prstGeom prst="rect">
            <a:avLst/>
          </a:prstGeom>
        </p:spPr>
      </p:pic>
      <p:sp>
        <p:nvSpPr>
          <p:cNvPr id="7" name="Rectangle 6">
            <a:extLst>
              <a:ext uri="{FF2B5EF4-FFF2-40B4-BE49-F238E27FC236}">
                <a16:creationId xmlns:a16="http://schemas.microsoft.com/office/drawing/2014/main" id="{6C306A53-79D6-EF39-3A6D-59F43F40207C}"/>
              </a:ext>
            </a:extLst>
          </p:cNvPr>
          <p:cNvSpPr/>
          <p:nvPr userDrawn="1"/>
        </p:nvSpPr>
        <p:spPr>
          <a:xfrm>
            <a:off x="7731687" y="2393950"/>
            <a:ext cx="4115825" cy="4104756"/>
          </a:xfrm>
          <a:prstGeom prst="rect">
            <a:avLst/>
          </a:prstGeom>
          <a:solidFill>
            <a:srgbClr val="EB7BB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AU">
              <a:solidFill>
                <a:schemeClr val="tx1"/>
              </a:solidFill>
            </a:endParaRPr>
          </a:p>
        </p:txBody>
      </p:sp>
      <p:sp>
        <p:nvSpPr>
          <p:cNvPr id="2" name="Picture Placeholder 3">
            <a:extLst>
              <a:ext uri="{FF2B5EF4-FFF2-40B4-BE49-F238E27FC236}">
                <a16:creationId xmlns:a16="http://schemas.microsoft.com/office/drawing/2014/main" id="{64F25102-8019-71BA-8F07-A5D0AFCC24B8}"/>
              </a:ext>
            </a:extLst>
          </p:cNvPr>
          <p:cNvSpPr>
            <a:spLocks noGrp="1"/>
          </p:cNvSpPr>
          <p:nvPr>
            <p:ph type="pic" sz="quarter" idx="14" hasCustomPrompt="1"/>
          </p:nvPr>
        </p:nvSpPr>
        <p:spPr>
          <a:xfrm>
            <a:off x="541336" y="5094185"/>
            <a:ext cx="1755195" cy="809625"/>
          </a:xfrm>
        </p:spPr>
        <p:txBody>
          <a:bodyPr anchor="ctr" anchorCtr="0"/>
          <a:lstStyle>
            <a:lvl1pPr algn="ctr">
              <a:lnSpc>
                <a:spcPts val="1600"/>
              </a:lnSpc>
              <a:defRPr sz="1400">
                <a:solidFill>
                  <a:schemeClr val="bg1"/>
                </a:solidFill>
              </a:defRPr>
            </a:lvl1pPr>
          </a:lstStyle>
          <a:p>
            <a:r>
              <a:rPr lang="en-AU" dirty="0"/>
              <a:t>Click icon to Insert Partner logo </a:t>
            </a:r>
          </a:p>
        </p:txBody>
      </p:sp>
      <p:sp>
        <p:nvSpPr>
          <p:cNvPr id="3" name="Picture Placeholder 3">
            <a:extLst>
              <a:ext uri="{FF2B5EF4-FFF2-40B4-BE49-F238E27FC236}">
                <a16:creationId xmlns:a16="http://schemas.microsoft.com/office/drawing/2014/main" id="{D7C73486-B521-47A0-AF9D-6971811ACFA4}"/>
              </a:ext>
            </a:extLst>
          </p:cNvPr>
          <p:cNvSpPr>
            <a:spLocks noGrp="1"/>
          </p:cNvSpPr>
          <p:nvPr>
            <p:ph type="pic" sz="quarter" idx="15" hasCustomPrompt="1"/>
          </p:nvPr>
        </p:nvSpPr>
        <p:spPr>
          <a:xfrm>
            <a:off x="2585796" y="5094185"/>
            <a:ext cx="1755195" cy="809625"/>
          </a:xfrm>
        </p:spPr>
        <p:txBody>
          <a:bodyPr anchor="ctr" anchorCtr="0"/>
          <a:lstStyle>
            <a:lvl1pPr algn="ctr">
              <a:lnSpc>
                <a:spcPts val="1600"/>
              </a:lnSpc>
              <a:defRPr sz="1400">
                <a:solidFill>
                  <a:schemeClr val="bg1"/>
                </a:solidFill>
              </a:defRPr>
            </a:lvl1pPr>
          </a:lstStyle>
          <a:p>
            <a:r>
              <a:rPr lang="en-AU"/>
              <a:t>Click icon to Insert Partner logo </a:t>
            </a:r>
          </a:p>
        </p:txBody>
      </p:sp>
      <p:sp>
        <p:nvSpPr>
          <p:cNvPr id="4" name="Picture Placeholder 3">
            <a:extLst>
              <a:ext uri="{FF2B5EF4-FFF2-40B4-BE49-F238E27FC236}">
                <a16:creationId xmlns:a16="http://schemas.microsoft.com/office/drawing/2014/main" id="{C5047982-B5C9-3137-D959-134494D799BE}"/>
              </a:ext>
            </a:extLst>
          </p:cNvPr>
          <p:cNvSpPr>
            <a:spLocks noGrp="1"/>
          </p:cNvSpPr>
          <p:nvPr>
            <p:ph type="pic" sz="quarter" idx="16" hasCustomPrompt="1"/>
          </p:nvPr>
        </p:nvSpPr>
        <p:spPr>
          <a:xfrm>
            <a:off x="4630256" y="5094185"/>
            <a:ext cx="1755195" cy="809625"/>
          </a:xfrm>
        </p:spPr>
        <p:txBody>
          <a:bodyPr anchor="ctr" anchorCtr="0"/>
          <a:lstStyle>
            <a:lvl1pPr algn="ctr">
              <a:lnSpc>
                <a:spcPts val="1600"/>
              </a:lnSpc>
              <a:defRPr sz="1400">
                <a:solidFill>
                  <a:schemeClr val="bg1"/>
                </a:solidFill>
              </a:defRPr>
            </a:lvl1pPr>
          </a:lstStyle>
          <a:p>
            <a:r>
              <a:rPr lang="en-AU"/>
              <a:t>Click icon to Insert Partner logo </a:t>
            </a:r>
          </a:p>
        </p:txBody>
      </p:sp>
      <p:sp>
        <p:nvSpPr>
          <p:cNvPr id="8" name="Text Placeholder 10">
            <a:extLst>
              <a:ext uri="{FF2B5EF4-FFF2-40B4-BE49-F238E27FC236}">
                <a16:creationId xmlns:a16="http://schemas.microsoft.com/office/drawing/2014/main" id="{28B770AB-4E41-97A4-BC8B-8232D6165CC4}"/>
              </a:ext>
            </a:extLst>
          </p:cNvPr>
          <p:cNvSpPr>
            <a:spLocks noGrp="1"/>
          </p:cNvSpPr>
          <p:nvPr>
            <p:ph type="body" sz="quarter" idx="17"/>
          </p:nvPr>
        </p:nvSpPr>
        <p:spPr>
          <a:xfrm>
            <a:off x="541335" y="5993730"/>
            <a:ext cx="5844115" cy="405600"/>
          </a:xfrm>
        </p:spPr>
        <p:txBody>
          <a:bodyPr/>
          <a:lstStyle>
            <a:lvl1pPr marL="0">
              <a:lnSpc>
                <a:spcPts val="1600"/>
              </a:lnSpc>
              <a:spcAft>
                <a:spcPts val="0"/>
              </a:spcAft>
              <a:buFontTx/>
              <a:buNone/>
              <a:defRPr sz="1400">
                <a:solidFill>
                  <a:schemeClr val="bg1"/>
                </a:solidFill>
              </a:defRPr>
            </a:lvl1pPr>
            <a:lvl2pPr marL="0">
              <a:lnSpc>
                <a:spcPts val="1600"/>
              </a:lnSpc>
              <a:spcAft>
                <a:spcPts val="0"/>
              </a:spcAft>
              <a:buFontTx/>
              <a:buNone/>
              <a:defRPr sz="1400">
                <a:solidFill>
                  <a:schemeClr val="bg1"/>
                </a:solidFill>
              </a:defRPr>
            </a:lvl2pPr>
            <a:lvl3pPr marL="0" indent="0">
              <a:lnSpc>
                <a:spcPts val="1600"/>
              </a:lnSpc>
              <a:spcAft>
                <a:spcPts val="0"/>
              </a:spcAft>
              <a:buFontTx/>
              <a:buNone/>
              <a:defRPr sz="1400">
                <a:solidFill>
                  <a:schemeClr val="bg1"/>
                </a:solidFill>
              </a:defRPr>
            </a:lvl3pPr>
            <a:lvl4pPr marL="0" indent="0">
              <a:lnSpc>
                <a:spcPts val="1600"/>
              </a:lnSpc>
              <a:spcAft>
                <a:spcPts val="0"/>
              </a:spcAft>
              <a:buFontTx/>
              <a:buNone/>
              <a:defRPr sz="1400">
                <a:solidFill>
                  <a:schemeClr val="bg1"/>
                </a:solidFill>
              </a:defRPr>
            </a:lvl4pPr>
            <a:lvl5pPr marL="0" indent="0">
              <a:lnSpc>
                <a:spcPts val="1600"/>
              </a:lnSpc>
              <a:spcAft>
                <a:spcPts val="0"/>
              </a:spcAft>
              <a:buFontTx/>
              <a:buNone/>
              <a:defRPr sz="1400">
                <a:solidFill>
                  <a:schemeClr val="bg1"/>
                </a:solidFill>
              </a:defRPr>
            </a:lvl5pPr>
            <a:lvl6pPr marL="0" indent="0">
              <a:lnSpc>
                <a:spcPts val="1600"/>
              </a:lnSpc>
              <a:spcAft>
                <a:spcPts val="0"/>
              </a:spcAft>
              <a:buFontTx/>
              <a:buNone/>
              <a:defRPr sz="1400">
                <a:solidFill>
                  <a:schemeClr val="bg1"/>
                </a:solidFill>
              </a:defRPr>
            </a:lvl6pPr>
            <a:lvl7pPr marL="0" indent="0">
              <a:lnSpc>
                <a:spcPts val="1600"/>
              </a:lnSpc>
              <a:spcAft>
                <a:spcPts val="0"/>
              </a:spcAft>
              <a:buFontTx/>
              <a:buNone/>
              <a:defRPr sz="1400">
                <a:solidFill>
                  <a:schemeClr val="bg1"/>
                </a:solidFill>
              </a:defRPr>
            </a:lvl7pPr>
            <a:lvl8pPr marL="0" indent="0">
              <a:lnSpc>
                <a:spcPts val="1600"/>
              </a:lnSpc>
              <a:spcAft>
                <a:spcPts val="0"/>
              </a:spcAft>
              <a:buFontTx/>
              <a:buNone/>
              <a:defRPr sz="1400">
                <a:solidFill>
                  <a:schemeClr val="bg1"/>
                </a:solidFill>
              </a:defRPr>
            </a:lvl8pPr>
            <a:lvl9pPr marL="0" indent="0">
              <a:lnSpc>
                <a:spcPts val="1600"/>
              </a:lnSpc>
              <a:spcAft>
                <a:spcPts val="0"/>
              </a:spcAft>
              <a:buFontTx/>
              <a:buNone/>
              <a:defRPr sz="1400">
                <a:solidFill>
                  <a:schemeClr val="bg1"/>
                </a:solidFill>
              </a:defRPr>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AU" dirty="0"/>
          </a:p>
        </p:txBody>
      </p:sp>
    </p:spTree>
    <p:extLst>
      <p:ext uri="{BB962C8B-B14F-4D97-AF65-F5344CB8AC3E}">
        <p14:creationId xmlns:p14="http://schemas.microsoft.com/office/powerpoint/2010/main" val="1818180457"/>
      </p:ext>
    </p:extLst>
  </p:cSld>
  <p:clrMapOvr>
    <a:masterClrMapping/>
  </p:clrMapOvr>
  <p:extLst>
    <p:ext uri="{DCECCB84-F9BA-43D5-87BE-67443E8EF086}">
      <p15:sldGuideLst xmlns:p15="http://schemas.microsoft.com/office/powerpoint/2012/main"/>
    </p:ext>
  </p:extLst>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preserve="1" userDrawn="1">
  <p:cSld name="Divider_with image1_style7">
    <p:spTree>
      <p:nvGrpSpPr>
        <p:cNvPr id="1" name=""/>
        <p:cNvGrpSpPr/>
        <p:nvPr/>
      </p:nvGrpSpPr>
      <p:grpSpPr>
        <a:xfrm>
          <a:off x="0" y="0"/>
          <a:ext cx="0" cy="0"/>
          <a:chOff x="0" y="0"/>
          <a:chExt cx="0" cy="0"/>
        </a:xfrm>
      </p:grpSpPr>
      <p:pic>
        <p:nvPicPr>
          <p:cNvPr id="4" name="Picture 3" descr="A building with trees and grass&#10;&#10;Description automatically generated">
            <a:extLst>
              <a:ext uri="{FF2B5EF4-FFF2-40B4-BE49-F238E27FC236}">
                <a16:creationId xmlns:a16="http://schemas.microsoft.com/office/drawing/2014/main" id="{DBF2D86A-A44D-CDAE-9665-F4BFF676E9E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45600" y="342000"/>
            <a:ext cx="8644891" cy="6120000"/>
          </a:xfrm>
          <a:prstGeom prst="rect">
            <a:avLst/>
          </a:prstGeom>
        </p:spPr>
      </p:pic>
      <p:sp>
        <p:nvSpPr>
          <p:cNvPr id="8" name="Picture Placeholder 7">
            <a:extLst>
              <a:ext uri="{FF2B5EF4-FFF2-40B4-BE49-F238E27FC236}">
                <a16:creationId xmlns:a16="http://schemas.microsoft.com/office/drawing/2014/main" id="{3DB6CE05-8B75-3CF7-8BC7-87753BDD5131}"/>
              </a:ext>
            </a:extLst>
          </p:cNvPr>
          <p:cNvSpPr>
            <a:spLocks noGrp="1"/>
          </p:cNvSpPr>
          <p:nvPr>
            <p:ph type="pic" sz="quarter" idx="11" hasCustomPrompt="1"/>
          </p:nvPr>
        </p:nvSpPr>
        <p:spPr>
          <a:xfrm>
            <a:off x="345600" y="342000"/>
            <a:ext cx="7844400" cy="6118504"/>
          </a:xfrm>
        </p:spPr>
        <p:txBody>
          <a:bodyPr anchor="ctr" anchorCtr="0"/>
          <a:lstStyle>
            <a:lvl1pPr algn="ctr">
              <a:defRPr>
                <a:solidFill>
                  <a:srgbClr val="C00000"/>
                </a:solidFill>
              </a:defRPr>
            </a:lvl1pPr>
          </a:lstStyle>
          <a:p>
            <a:r>
              <a:rPr lang="en-AU"/>
              <a:t>Click here to insert Image</a:t>
            </a:r>
          </a:p>
        </p:txBody>
      </p:sp>
      <p:sp>
        <p:nvSpPr>
          <p:cNvPr id="2" name="Rectangle 1">
            <a:extLst>
              <a:ext uri="{FF2B5EF4-FFF2-40B4-BE49-F238E27FC236}">
                <a16:creationId xmlns:a16="http://schemas.microsoft.com/office/drawing/2014/main" id="{ECAB7617-3B2D-B71C-77FF-ACD3A548A032}"/>
              </a:ext>
            </a:extLst>
          </p:cNvPr>
          <p:cNvSpPr/>
          <p:nvPr userDrawn="1"/>
        </p:nvSpPr>
        <p:spPr>
          <a:xfrm>
            <a:off x="8189904" y="342000"/>
            <a:ext cx="3666846" cy="6118504"/>
          </a:xfrm>
          <a:prstGeom prst="rect">
            <a:avLst/>
          </a:prstGeom>
          <a:solidFill>
            <a:srgbClr val="73234B"/>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AU">
              <a:solidFill>
                <a:schemeClr val="tx1"/>
              </a:solidFill>
            </a:endParaRPr>
          </a:p>
        </p:txBody>
      </p:sp>
      <p:pic>
        <p:nvPicPr>
          <p:cNvPr id="5" name="Picture Placeholder 10" descr="Logo&#10;&#10;Description automatically generated">
            <a:extLst>
              <a:ext uri="{FF2B5EF4-FFF2-40B4-BE49-F238E27FC236}">
                <a16:creationId xmlns:a16="http://schemas.microsoft.com/office/drawing/2014/main" id="{E62A33BC-03A6-C8A1-9C41-41066E1C7A10}"/>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l="65" r="65"/>
          <a:stretch/>
        </p:blipFill>
        <p:spPr>
          <a:xfrm>
            <a:off x="10634400" y="342000"/>
            <a:ext cx="1222350" cy="1223793"/>
          </a:xfrm>
          <a:prstGeom prst="rect">
            <a:avLst/>
          </a:prstGeom>
        </p:spPr>
      </p:pic>
      <p:sp>
        <p:nvSpPr>
          <p:cNvPr id="7" name="Text Placeholder 11">
            <a:extLst>
              <a:ext uri="{FF2B5EF4-FFF2-40B4-BE49-F238E27FC236}">
                <a16:creationId xmlns:a16="http://schemas.microsoft.com/office/drawing/2014/main" id="{690C4421-083D-FF6F-7F5B-D334A594F9E6}"/>
              </a:ext>
            </a:extLst>
          </p:cNvPr>
          <p:cNvSpPr>
            <a:spLocks noGrp="1"/>
          </p:cNvSpPr>
          <p:nvPr>
            <p:ph type="body" sz="quarter" idx="13" hasCustomPrompt="1"/>
          </p:nvPr>
        </p:nvSpPr>
        <p:spPr>
          <a:xfrm>
            <a:off x="10641504" y="1567524"/>
            <a:ext cx="1215246" cy="1224000"/>
          </a:xfrm>
          <a:solidFill>
            <a:srgbClr val="EB7BBE"/>
          </a:solidFill>
        </p:spPr>
        <p:txBody>
          <a:bodyPr lIns="180000" tIns="144000" rIns="144000" bIns="144000"/>
          <a:lstStyle>
            <a:lvl1pPr marL="0">
              <a:lnSpc>
                <a:spcPts val="1400"/>
              </a:lnSpc>
              <a:spcAft>
                <a:spcPts val="0"/>
              </a:spcAft>
              <a:buFontTx/>
              <a:buNone/>
              <a:defRPr sz="1200" b="1"/>
            </a:lvl1pPr>
            <a:lvl2pPr marL="0">
              <a:lnSpc>
                <a:spcPts val="1400"/>
              </a:lnSpc>
              <a:spcAft>
                <a:spcPts val="0"/>
              </a:spcAft>
              <a:buFontTx/>
              <a:buNone/>
              <a:defRPr sz="1200" b="1"/>
            </a:lvl2pPr>
            <a:lvl3pPr marL="0" indent="0">
              <a:lnSpc>
                <a:spcPts val="1400"/>
              </a:lnSpc>
              <a:spcAft>
                <a:spcPts val="0"/>
              </a:spcAft>
              <a:buFontTx/>
              <a:buNone/>
              <a:defRPr sz="1200" b="1"/>
            </a:lvl3pPr>
            <a:lvl4pPr marL="0" indent="0">
              <a:lnSpc>
                <a:spcPts val="1400"/>
              </a:lnSpc>
              <a:spcAft>
                <a:spcPts val="0"/>
              </a:spcAft>
              <a:buFontTx/>
              <a:buNone/>
              <a:defRPr sz="1200" b="1"/>
            </a:lvl4pPr>
            <a:lvl5pPr marL="0" indent="0">
              <a:lnSpc>
                <a:spcPts val="1400"/>
              </a:lnSpc>
              <a:spcAft>
                <a:spcPts val="0"/>
              </a:spcAft>
              <a:buFontTx/>
              <a:buNone/>
              <a:defRPr sz="1200" b="1"/>
            </a:lvl5pPr>
            <a:lvl6pPr marL="0" indent="0">
              <a:lnSpc>
                <a:spcPts val="1400"/>
              </a:lnSpc>
              <a:spcAft>
                <a:spcPts val="0"/>
              </a:spcAft>
              <a:buFontTx/>
              <a:buNone/>
              <a:defRPr sz="1200" b="1"/>
            </a:lvl6pPr>
            <a:lvl7pPr marL="0" indent="0">
              <a:lnSpc>
                <a:spcPts val="1400"/>
              </a:lnSpc>
              <a:spcAft>
                <a:spcPts val="0"/>
              </a:spcAft>
              <a:buFontTx/>
              <a:buNone/>
              <a:defRPr sz="1200" b="1"/>
            </a:lvl7pPr>
            <a:lvl8pPr marL="0" indent="0">
              <a:lnSpc>
                <a:spcPts val="1400"/>
              </a:lnSpc>
              <a:spcAft>
                <a:spcPts val="0"/>
              </a:spcAft>
              <a:buFontTx/>
              <a:buNone/>
              <a:defRPr sz="1200" b="1"/>
            </a:lvl8pPr>
            <a:lvl9pPr marL="0" indent="0">
              <a:lnSpc>
                <a:spcPts val="1400"/>
              </a:lnSpc>
              <a:spcAft>
                <a:spcPts val="0"/>
              </a:spcAft>
              <a:buFontTx/>
              <a:buNone/>
              <a:defRPr sz="1200" b="1"/>
            </a:lvl9pPr>
          </a:lstStyle>
          <a:p>
            <a:pPr lvl="0"/>
            <a:r>
              <a:rPr lang="en-US" dirty="0"/>
              <a:t>[Insert Identifier]</a:t>
            </a:r>
          </a:p>
        </p:txBody>
      </p:sp>
      <p:sp>
        <p:nvSpPr>
          <p:cNvPr id="6" name="Text Placeholder 5">
            <a:extLst>
              <a:ext uri="{FF2B5EF4-FFF2-40B4-BE49-F238E27FC236}">
                <a16:creationId xmlns:a16="http://schemas.microsoft.com/office/drawing/2014/main" id="{7851623C-3CAA-6B21-12BC-B4C629FFFAE3}"/>
              </a:ext>
            </a:extLst>
          </p:cNvPr>
          <p:cNvSpPr>
            <a:spLocks noGrp="1"/>
          </p:cNvSpPr>
          <p:nvPr>
            <p:ph type="body" sz="quarter" idx="10"/>
          </p:nvPr>
        </p:nvSpPr>
        <p:spPr>
          <a:xfrm>
            <a:off x="8190000" y="342000"/>
            <a:ext cx="2436888" cy="2449524"/>
          </a:xfrm>
          <a:noFill/>
        </p:spPr>
        <p:txBody>
          <a:bodyPr lIns="144000" tIns="144000" rIns="144000" bIns="144000"/>
          <a:lstStyle>
            <a:lvl1pPr>
              <a:lnSpc>
                <a:spcPts val="2600"/>
              </a:lnSpc>
              <a:spcAft>
                <a:spcPts val="600"/>
              </a:spcAft>
              <a:defRPr sz="2400">
                <a:solidFill>
                  <a:schemeClr val="bg1"/>
                </a:solidFill>
              </a:defRPr>
            </a:lvl1pPr>
            <a:lvl2pPr marL="0" indent="0">
              <a:lnSpc>
                <a:spcPts val="1800"/>
              </a:lnSpc>
              <a:spcAft>
                <a:spcPts val="600"/>
              </a:spcAft>
              <a:buNone/>
              <a:defRPr sz="1600">
                <a:solidFill>
                  <a:schemeClr val="bg1"/>
                </a:solidFill>
              </a:defRPr>
            </a:lvl2pPr>
            <a:lvl3pPr marL="0" indent="0">
              <a:lnSpc>
                <a:spcPts val="1400"/>
              </a:lnSpc>
              <a:spcAft>
                <a:spcPts val="600"/>
              </a:spcAft>
              <a:buNone/>
              <a:defRPr sz="1200">
                <a:solidFill>
                  <a:schemeClr val="bg1"/>
                </a:solidFill>
              </a:defRPr>
            </a:lvl3pPr>
            <a:lvl4pPr marL="0" indent="0">
              <a:lnSpc>
                <a:spcPts val="1400"/>
              </a:lnSpc>
              <a:spcAft>
                <a:spcPts val="600"/>
              </a:spcAft>
              <a:buNone/>
              <a:defRPr sz="1200">
                <a:solidFill>
                  <a:schemeClr val="bg1"/>
                </a:solidFill>
              </a:defRPr>
            </a:lvl4pPr>
            <a:lvl5pPr marL="0" indent="0">
              <a:lnSpc>
                <a:spcPts val="1400"/>
              </a:lnSpc>
              <a:spcAft>
                <a:spcPts val="600"/>
              </a:spcAft>
              <a:buNone/>
              <a:defRPr sz="1200">
                <a:solidFill>
                  <a:schemeClr val="bg1"/>
                </a:solidFill>
              </a:defRPr>
            </a:lvl5pPr>
            <a:lvl6pPr marL="0" indent="0">
              <a:lnSpc>
                <a:spcPts val="1400"/>
              </a:lnSpc>
              <a:spcAft>
                <a:spcPts val="600"/>
              </a:spcAft>
              <a:buNone/>
              <a:defRPr sz="1200">
                <a:solidFill>
                  <a:schemeClr val="bg1"/>
                </a:solidFill>
              </a:defRPr>
            </a:lvl6pPr>
            <a:lvl7pPr marL="0" indent="0">
              <a:lnSpc>
                <a:spcPts val="1400"/>
              </a:lnSpc>
              <a:spcAft>
                <a:spcPts val="600"/>
              </a:spcAft>
              <a:buNone/>
              <a:defRPr sz="1200">
                <a:solidFill>
                  <a:schemeClr val="bg1"/>
                </a:solidFill>
              </a:defRPr>
            </a:lvl7pPr>
            <a:lvl8pPr marL="0" indent="0">
              <a:lnSpc>
                <a:spcPts val="1400"/>
              </a:lnSpc>
              <a:spcAft>
                <a:spcPts val="600"/>
              </a:spcAft>
              <a:buNone/>
              <a:defRPr sz="1200">
                <a:solidFill>
                  <a:schemeClr val="bg1"/>
                </a:solidFill>
              </a:defRPr>
            </a:lvl8pPr>
            <a:lvl9pPr marL="0" indent="0">
              <a:lnSpc>
                <a:spcPts val="1400"/>
              </a:lnSpc>
              <a:spcAft>
                <a:spcPts val="600"/>
              </a:spcAft>
              <a:buNone/>
              <a:defRPr sz="1200">
                <a:solidFill>
                  <a:schemeClr val="bg1"/>
                </a:solidFill>
              </a:defRPr>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AU" dirty="0"/>
          </a:p>
        </p:txBody>
      </p:sp>
    </p:spTree>
    <p:extLst>
      <p:ext uri="{BB962C8B-B14F-4D97-AF65-F5344CB8AC3E}">
        <p14:creationId xmlns:p14="http://schemas.microsoft.com/office/powerpoint/2010/main" val="4290389504"/>
      </p:ext>
    </p:extLst>
  </p:cSld>
  <p:clrMapOvr>
    <a:masterClrMapping/>
  </p:clrMapOvr>
  <p:extLst>
    <p:ext uri="{DCECCB84-F9BA-43D5-87BE-67443E8EF086}">
      <p15:sldGuideLst xmlns:p15="http://schemas.microsoft.com/office/powerpoint/2012/main">
        <p15:guide id="1" orient="horz" pos="204">
          <p15:clr>
            <a:srgbClr val="FBAE40"/>
          </p15:clr>
        </p15:guide>
        <p15:guide id="2" pos="211">
          <p15:clr>
            <a:srgbClr val="FBAE40"/>
          </p15:clr>
        </p15:guide>
      </p15:sldGuideLst>
    </p:ext>
  </p:extLst>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preserve="1" userDrawn="1">
  <p:cSld name="Divider_with image2_style7">
    <p:spTree>
      <p:nvGrpSpPr>
        <p:cNvPr id="1" name=""/>
        <p:cNvGrpSpPr/>
        <p:nvPr/>
      </p:nvGrpSpPr>
      <p:grpSpPr>
        <a:xfrm>
          <a:off x="0" y="0"/>
          <a:ext cx="0" cy="0"/>
          <a:chOff x="0" y="0"/>
          <a:chExt cx="0" cy="0"/>
        </a:xfrm>
      </p:grpSpPr>
      <p:pic>
        <p:nvPicPr>
          <p:cNvPr id="4" name="Picture 3" descr="A multi-story building with colorful balconies&#10;&#10;Description automatically generated">
            <a:extLst>
              <a:ext uri="{FF2B5EF4-FFF2-40B4-BE49-F238E27FC236}">
                <a16:creationId xmlns:a16="http://schemas.microsoft.com/office/drawing/2014/main" id="{90EADEC2-C4A9-6F30-E874-B83B9B07C3B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45600" y="342000"/>
            <a:ext cx="9179998" cy="6120000"/>
          </a:xfrm>
          <a:prstGeom prst="rect">
            <a:avLst/>
          </a:prstGeom>
        </p:spPr>
      </p:pic>
      <p:sp>
        <p:nvSpPr>
          <p:cNvPr id="8" name="Picture Placeholder 7">
            <a:extLst>
              <a:ext uri="{FF2B5EF4-FFF2-40B4-BE49-F238E27FC236}">
                <a16:creationId xmlns:a16="http://schemas.microsoft.com/office/drawing/2014/main" id="{3DB6CE05-8B75-3CF7-8BC7-87753BDD5131}"/>
              </a:ext>
            </a:extLst>
          </p:cNvPr>
          <p:cNvSpPr>
            <a:spLocks noGrp="1"/>
          </p:cNvSpPr>
          <p:nvPr>
            <p:ph type="pic" sz="quarter" idx="11" hasCustomPrompt="1"/>
          </p:nvPr>
        </p:nvSpPr>
        <p:spPr>
          <a:xfrm>
            <a:off x="345600" y="342000"/>
            <a:ext cx="7844400" cy="6118504"/>
          </a:xfrm>
        </p:spPr>
        <p:txBody>
          <a:bodyPr anchor="ctr" anchorCtr="0"/>
          <a:lstStyle>
            <a:lvl1pPr algn="ctr">
              <a:defRPr>
                <a:solidFill>
                  <a:srgbClr val="C00000"/>
                </a:solidFill>
              </a:defRPr>
            </a:lvl1pPr>
          </a:lstStyle>
          <a:p>
            <a:r>
              <a:rPr lang="en-AU"/>
              <a:t>Click here to insert Image</a:t>
            </a:r>
          </a:p>
        </p:txBody>
      </p:sp>
      <p:sp>
        <p:nvSpPr>
          <p:cNvPr id="2" name="Rectangle 1">
            <a:extLst>
              <a:ext uri="{FF2B5EF4-FFF2-40B4-BE49-F238E27FC236}">
                <a16:creationId xmlns:a16="http://schemas.microsoft.com/office/drawing/2014/main" id="{ECAB7617-3B2D-B71C-77FF-ACD3A548A032}"/>
              </a:ext>
            </a:extLst>
          </p:cNvPr>
          <p:cNvSpPr/>
          <p:nvPr userDrawn="1"/>
        </p:nvSpPr>
        <p:spPr>
          <a:xfrm>
            <a:off x="8189904" y="342000"/>
            <a:ext cx="3666846" cy="6118504"/>
          </a:xfrm>
          <a:prstGeom prst="rect">
            <a:avLst/>
          </a:prstGeom>
          <a:solidFill>
            <a:srgbClr val="73234B"/>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AU">
              <a:solidFill>
                <a:schemeClr val="tx1"/>
              </a:solidFill>
            </a:endParaRPr>
          </a:p>
        </p:txBody>
      </p:sp>
      <p:pic>
        <p:nvPicPr>
          <p:cNvPr id="5" name="Picture Placeholder 10" descr="Logo&#10;&#10;Description automatically generated">
            <a:extLst>
              <a:ext uri="{FF2B5EF4-FFF2-40B4-BE49-F238E27FC236}">
                <a16:creationId xmlns:a16="http://schemas.microsoft.com/office/drawing/2014/main" id="{E62A33BC-03A6-C8A1-9C41-41066E1C7A10}"/>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l="65" r="65"/>
          <a:stretch/>
        </p:blipFill>
        <p:spPr>
          <a:xfrm>
            <a:off x="10634400" y="342000"/>
            <a:ext cx="1222350" cy="1223793"/>
          </a:xfrm>
          <a:prstGeom prst="rect">
            <a:avLst/>
          </a:prstGeom>
        </p:spPr>
      </p:pic>
      <p:sp>
        <p:nvSpPr>
          <p:cNvPr id="7" name="Text Placeholder 11">
            <a:extLst>
              <a:ext uri="{FF2B5EF4-FFF2-40B4-BE49-F238E27FC236}">
                <a16:creationId xmlns:a16="http://schemas.microsoft.com/office/drawing/2014/main" id="{690C4421-083D-FF6F-7F5B-D334A594F9E6}"/>
              </a:ext>
            </a:extLst>
          </p:cNvPr>
          <p:cNvSpPr>
            <a:spLocks noGrp="1"/>
          </p:cNvSpPr>
          <p:nvPr>
            <p:ph type="body" sz="quarter" idx="13" hasCustomPrompt="1"/>
          </p:nvPr>
        </p:nvSpPr>
        <p:spPr>
          <a:xfrm>
            <a:off x="10641504" y="1567524"/>
            <a:ext cx="1215246" cy="1224000"/>
          </a:xfrm>
          <a:solidFill>
            <a:srgbClr val="EB7BBE"/>
          </a:solidFill>
        </p:spPr>
        <p:txBody>
          <a:bodyPr lIns="180000" tIns="144000" rIns="144000" bIns="144000"/>
          <a:lstStyle>
            <a:lvl1pPr marL="0">
              <a:lnSpc>
                <a:spcPts val="1400"/>
              </a:lnSpc>
              <a:spcAft>
                <a:spcPts val="0"/>
              </a:spcAft>
              <a:buFontTx/>
              <a:buNone/>
              <a:defRPr sz="1200" b="1"/>
            </a:lvl1pPr>
            <a:lvl2pPr marL="0">
              <a:lnSpc>
                <a:spcPts val="1400"/>
              </a:lnSpc>
              <a:spcAft>
                <a:spcPts val="0"/>
              </a:spcAft>
              <a:buFontTx/>
              <a:buNone/>
              <a:defRPr sz="1200" b="1"/>
            </a:lvl2pPr>
            <a:lvl3pPr marL="0" indent="0">
              <a:lnSpc>
                <a:spcPts val="1400"/>
              </a:lnSpc>
              <a:spcAft>
                <a:spcPts val="0"/>
              </a:spcAft>
              <a:buFontTx/>
              <a:buNone/>
              <a:defRPr sz="1200" b="1"/>
            </a:lvl3pPr>
            <a:lvl4pPr marL="0" indent="0">
              <a:lnSpc>
                <a:spcPts val="1400"/>
              </a:lnSpc>
              <a:spcAft>
                <a:spcPts val="0"/>
              </a:spcAft>
              <a:buFontTx/>
              <a:buNone/>
              <a:defRPr sz="1200" b="1"/>
            </a:lvl4pPr>
            <a:lvl5pPr marL="0" indent="0">
              <a:lnSpc>
                <a:spcPts val="1400"/>
              </a:lnSpc>
              <a:spcAft>
                <a:spcPts val="0"/>
              </a:spcAft>
              <a:buFontTx/>
              <a:buNone/>
              <a:defRPr sz="1200" b="1"/>
            </a:lvl5pPr>
            <a:lvl6pPr marL="0" indent="0">
              <a:lnSpc>
                <a:spcPts val="1400"/>
              </a:lnSpc>
              <a:spcAft>
                <a:spcPts val="0"/>
              </a:spcAft>
              <a:buFontTx/>
              <a:buNone/>
              <a:defRPr sz="1200" b="1"/>
            </a:lvl6pPr>
            <a:lvl7pPr marL="0" indent="0">
              <a:lnSpc>
                <a:spcPts val="1400"/>
              </a:lnSpc>
              <a:spcAft>
                <a:spcPts val="0"/>
              </a:spcAft>
              <a:buFontTx/>
              <a:buNone/>
              <a:defRPr sz="1200" b="1"/>
            </a:lvl7pPr>
            <a:lvl8pPr marL="0" indent="0">
              <a:lnSpc>
                <a:spcPts val="1400"/>
              </a:lnSpc>
              <a:spcAft>
                <a:spcPts val="0"/>
              </a:spcAft>
              <a:buFontTx/>
              <a:buNone/>
              <a:defRPr sz="1200" b="1"/>
            </a:lvl8pPr>
            <a:lvl9pPr marL="0" indent="0">
              <a:lnSpc>
                <a:spcPts val="1400"/>
              </a:lnSpc>
              <a:spcAft>
                <a:spcPts val="0"/>
              </a:spcAft>
              <a:buFontTx/>
              <a:buNone/>
              <a:defRPr sz="1200" b="1"/>
            </a:lvl9pPr>
          </a:lstStyle>
          <a:p>
            <a:pPr lvl="0"/>
            <a:r>
              <a:rPr lang="en-US" dirty="0"/>
              <a:t>[Insert Identifier]</a:t>
            </a:r>
          </a:p>
        </p:txBody>
      </p:sp>
      <p:sp>
        <p:nvSpPr>
          <p:cNvPr id="6" name="Text Placeholder 5">
            <a:extLst>
              <a:ext uri="{FF2B5EF4-FFF2-40B4-BE49-F238E27FC236}">
                <a16:creationId xmlns:a16="http://schemas.microsoft.com/office/drawing/2014/main" id="{7851623C-3CAA-6B21-12BC-B4C629FFFAE3}"/>
              </a:ext>
            </a:extLst>
          </p:cNvPr>
          <p:cNvSpPr>
            <a:spLocks noGrp="1"/>
          </p:cNvSpPr>
          <p:nvPr>
            <p:ph type="body" sz="quarter" idx="10"/>
          </p:nvPr>
        </p:nvSpPr>
        <p:spPr>
          <a:xfrm>
            <a:off x="8190000" y="342000"/>
            <a:ext cx="2436888" cy="2449524"/>
          </a:xfrm>
          <a:noFill/>
        </p:spPr>
        <p:txBody>
          <a:bodyPr lIns="144000" tIns="144000" rIns="144000" bIns="144000"/>
          <a:lstStyle>
            <a:lvl1pPr>
              <a:lnSpc>
                <a:spcPts val="2600"/>
              </a:lnSpc>
              <a:spcAft>
                <a:spcPts val="600"/>
              </a:spcAft>
              <a:defRPr sz="2400">
                <a:solidFill>
                  <a:schemeClr val="bg1"/>
                </a:solidFill>
              </a:defRPr>
            </a:lvl1pPr>
            <a:lvl2pPr marL="0" indent="0">
              <a:lnSpc>
                <a:spcPts val="1800"/>
              </a:lnSpc>
              <a:spcAft>
                <a:spcPts val="600"/>
              </a:spcAft>
              <a:buNone/>
              <a:defRPr sz="1600">
                <a:solidFill>
                  <a:schemeClr val="bg1"/>
                </a:solidFill>
              </a:defRPr>
            </a:lvl2pPr>
            <a:lvl3pPr marL="0" indent="0">
              <a:lnSpc>
                <a:spcPts val="1400"/>
              </a:lnSpc>
              <a:spcAft>
                <a:spcPts val="600"/>
              </a:spcAft>
              <a:buNone/>
              <a:defRPr sz="1200">
                <a:solidFill>
                  <a:schemeClr val="bg1"/>
                </a:solidFill>
              </a:defRPr>
            </a:lvl3pPr>
            <a:lvl4pPr marL="0" indent="0">
              <a:lnSpc>
                <a:spcPts val="1400"/>
              </a:lnSpc>
              <a:spcAft>
                <a:spcPts val="600"/>
              </a:spcAft>
              <a:buNone/>
              <a:defRPr sz="1200">
                <a:solidFill>
                  <a:schemeClr val="bg1"/>
                </a:solidFill>
              </a:defRPr>
            </a:lvl4pPr>
            <a:lvl5pPr marL="0" indent="0">
              <a:lnSpc>
                <a:spcPts val="1400"/>
              </a:lnSpc>
              <a:spcAft>
                <a:spcPts val="600"/>
              </a:spcAft>
              <a:buNone/>
              <a:defRPr sz="1200">
                <a:solidFill>
                  <a:schemeClr val="bg1"/>
                </a:solidFill>
              </a:defRPr>
            </a:lvl5pPr>
            <a:lvl6pPr marL="0" indent="0">
              <a:lnSpc>
                <a:spcPts val="1400"/>
              </a:lnSpc>
              <a:spcAft>
                <a:spcPts val="600"/>
              </a:spcAft>
              <a:buNone/>
              <a:defRPr sz="1200">
                <a:solidFill>
                  <a:schemeClr val="bg1"/>
                </a:solidFill>
              </a:defRPr>
            </a:lvl6pPr>
            <a:lvl7pPr marL="0" indent="0">
              <a:lnSpc>
                <a:spcPts val="1400"/>
              </a:lnSpc>
              <a:spcAft>
                <a:spcPts val="600"/>
              </a:spcAft>
              <a:buNone/>
              <a:defRPr sz="1200">
                <a:solidFill>
                  <a:schemeClr val="bg1"/>
                </a:solidFill>
              </a:defRPr>
            </a:lvl7pPr>
            <a:lvl8pPr marL="0" indent="0">
              <a:lnSpc>
                <a:spcPts val="1400"/>
              </a:lnSpc>
              <a:spcAft>
                <a:spcPts val="600"/>
              </a:spcAft>
              <a:buNone/>
              <a:defRPr sz="1200">
                <a:solidFill>
                  <a:schemeClr val="bg1"/>
                </a:solidFill>
              </a:defRPr>
            </a:lvl8pPr>
            <a:lvl9pPr marL="0" indent="0">
              <a:lnSpc>
                <a:spcPts val="1400"/>
              </a:lnSpc>
              <a:spcAft>
                <a:spcPts val="600"/>
              </a:spcAft>
              <a:buNone/>
              <a:defRPr sz="1200">
                <a:solidFill>
                  <a:schemeClr val="bg1"/>
                </a:solidFill>
              </a:defRPr>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AU" dirty="0"/>
          </a:p>
        </p:txBody>
      </p:sp>
    </p:spTree>
    <p:extLst>
      <p:ext uri="{BB962C8B-B14F-4D97-AF65-F5344CB8AC3E}">
        <p14:creationId xmlns:p14="http://schemas.microsoft.com/office/powerpoint/2010/main" val="1711483716"/>
      </p:ext>
    </p:extLst>
  </p:cSld>
  <p:clrMapOvr>
    <a:masterClrMapping/>
  </p:clrMapOvr>
  <p:extLst>
    <p:ext uri="{DCECCB84-F9BA-43D5-87BE-67443E8EF086}">
      <p15:sldGuideLst xmlns:p15="http://schemas.microsoft.com/office/powerpoint/2012/main">
        <p15:guide id="1" orient="horz" pos="204">
          <p15:clr>
            <a:srgbClr val="FBAE40"/>
          </p15:clr>
        </p15:guide>
        <p15:guide id="2" pos="211">
          <p15:clr>
            <a:srgbClr val="FBAE40"/>
          </p15:clr>
        </p15:guide>
      </p15:sldGuideLst>
    </p:ext>
  </p:extLst>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preserve="1" userDrawn="1">
  <p:cSld name="Divider_with image3_style7">
    <p:spTree>
      <p:nvGrpSpPr>
        <p:cNvPr id="1" name=""/>
        <p:cNvGrpSpPr/>
        <p:nvPr/>
      </p:nvGrpSpPr>
      <p:grpSpPr>
        <a:xfrm>
          <a:off x="0" y="0"/>
          <a:ext cx="0" cy="0"/>
          <a:chOff x="0" y="0"/>
          <a:chExt cx="0" cy="0"/>
        </a:xfrm>
      </p:grpSpPr>
      <p:pic>
        <p:nvPicPr>
          <p:cNvPr id="4" name="Picture 3" descr="A person holding a file&#10;&#10;Description automatically generated">
            <a:extLst>
              <a:ext uri="{FF2B5EF4-FFF2-40B4-BE49-F238E27FC236}">
                <a16:creationId xmlns:a16="http://schemas.microsoft.com/office/drawing/2014/main" id="{F3379736-BE03-EE69-3641-E7C70EC45D7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45599" y="341999"/>
            <a:ext cx="9163400" cy="6120000"/>
          </a:xfrm>
          <a:prstGeom prst="rect">
            <a:avLst/>
          </a:prstGeom>
        </p:spPr>
      </p:pic>
      <p:sp>
        <p:nvSpPr>
          <p:cNvPr id="8" name="Picture Placeholder 7">
            <a:extLst>
              <a:ext uri="{FF2B5EF4-FFF2-40B4-BE49-F238E27FC236}">
                <a16:creationId xmlns:a16="http://schemas.microsoft.com/office/drawing/2014/main" id="{3DB6CE05-8B75-3CF7-8BC7-87753BDD5131}"/>
              </a:ext>
            </a:extLst>
          </p:cNvPr>
          <p:cNvSpPr>
            <a:spLocks noGrp="1"/>
          </p:cNvSpPr>
          <p:nvPr>
            <p:ph type="pic" sz="quarter" idx="11" hasCustomPrompt="1"/>
          </p:nvPr>
        </p:nvSpPr>
        <p:spPr>
          <a:xfrm>
            <a:off x="345600" y="342000"/>
            <a:ext cx="7844400" cy="6118504"/>
          </a:xfrm>
        </p:spPr>
        <p:txBody>
          <a:bodyPr anchor="ctr" anchorCtr="0"/>
          <a:lstStyle>
            <a:lvl1pPr algn="ctr">
              <a:defRPr>
                <a:solidFill>
                  <a:srgbClr val="C00000"/>
                </a:solidFill>
              </a:defRPr>
            </a:lvl1pPr>
          </a:lstStyle>
          <a:p>
            <a:r>
              <a:rPr lang="en-AU"/>
              <a:t>Click here to insert Image</a:t>
            </a:r>
          </a:p>
        </p:txBody>
      </p:sp>
      <p:sp>
        <p:nvSpPr>
          <p:cNvPr id="2" name="Rectangle 1">
            <a:extLst>
              <a:ext uri="{FF2B5EF4-FFF2-40B4-BE49-F238E27FC236}">
                <a16:creationId xmlns:a16="http://schemas.microsoft.com/office/drawing/2014/main" id="{ECAB7617-3B2D-B71C-77FF-ACD3A548A032}"/>
              </a:ext>
            </a:extLst>
          </p:cNvPr>
          <p:cNvSpPr/>
          <p:nvPr userDrawn="1"/>
        </p:nvSpPr>
        <p:spPr>
          <a:xfrm>
            <a:off x="8189904" y="342000"/>
            <a:ext cx="3666846" cy="6120000"/>
          </a:xfrm>
          <a:prstGeom prst="rect">
            <a:avLst/>
          </a:prstGeom>
          <a:solidFill>
            <a:srgbClr val="73234B"/>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AU">
              <a:solidFill>
                <a:schemeClr val="tx1"/>
              </a:solidFill>
            </a:endParaRPr>
          </a:p>
        </p:txBody>
      </p:sp>
      <p:pic>
        <p:nvPicPr>
          <p:cNvPr id="5" name="Picture Placeholder 10" descr="Logo&#10;&#10;Description automatically generated">
            <a:extLst>
              <a:ext uri="{FF2B5EF4-FFF2-40B4-BE49-F238E27FC236}">
                <a16:creationId xmlns:a16="http://schemas.microsoft.com/office/drawing/2014/main" id="{E62A33BC-03A6-C8A1-9C41-41066E1C7A10}"/>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l="65" r="65"/>
          <a:stretch/>
        </p:blipFill>
        <p:spPr>
          <a:xfrm>
            <a:off x="10634400" y="342000"/>
            <a:ext cx="1222350" cy="1223793"/>
          </a:xfrm>
          <a:prstGeom prst="rect">
            <a:avLst/>
          </a:prstGeom>
        </p:spPr>
      </p:pic>
      <p:sp>
        <p:nvSpPr>
          <p:cNvPr id="7" name="Text Placeholder 11">
            <a:extLst>
              <a:ext uri="{FF2B5EF4-FFF2-40B4-BE49-F238E27FC236}">
                <a16:creationId xmlns:a16="http://schemas.microsoft.com/office/drawing/2014/main" id="{690C4421-083D-FF6F-7F5B-D334A594F9E6}"/>
              </a:ext>
            </a:extLst>
          </p:cNvPr>
          <p:cNvSpPr>
            <a:spLocks noGrp="1"/>
          </p:cNvSpPr>
          <p:nvPr>
            <p:ph type="body" sz="quarter" idx="13" hasCustomPrompt="1"/>
          </p:nvPr>
        </p:nvSpPr>
        <p:spPr>
          <a:xfrm>
            <a:off x="10641504" y="1567524"/>
            <a:ext cx="1215246" cy="1224000"/>
          </a:xfrm>
          <a:solidFill>
            <a:srgbClr val="EB7BBE"/>
          </a:solidFill>
        </p:spPr>
        <p:txBody>
          <a:bodyPr lIns="180000" tIns="144000" rIns="144000" bIns="144000"/>
          <a:lstStyle>
            <a:lvl1pPr marL="0">
              <a:lnSpc>
                <a:spcPts val="1400"/>
              </a:lnSpc>
              <a:spcAft>
                <a:spcPts val="0"/>
              </a:spcAft>
              <a:buFontTx/>
              <a:buNone/>
              <a:defRPr sz="1200" b="1"/>
            </a:lvl1pPr>
            <a:lvl2pPr marL="0">
              <a:lnSpc>
                <a:spcPts val="1400"/>
              </a:lnSpc>
              <a:spcAft>
                <a:spcPts val="0"/>
              </a:spcAft>
              <a:buFontTx/>
              <a:buNone/>
              <a:defRPr sz="1200" b="1"/>
            </a:lvl2pPr>
            <a:lvl3pPr marL="0" indent="0">
              <a:lnSpc>
                <a:spcPts val="1400"/>
              </a:lnSpc>
              <a:spcAft>
                <a:spcPts val="0"/>
              </a:spcAft>
              <a:buFontTx/>
              <a:buNone/>
              <a:defRPr sz="1200" b="1"/>
            </a:lvl3pPr>
            <a:lvl4pPr marL="0" indent="0">
              <a:lnSpc>
                <a:spcPts val="1400"/>
              </a:lnSpc>
              <a:spcAft>
                <a:spcPts val="0"/>
              </a:spcAft>
              <a:buFontTx/>
              <a:buNone/>
              <a:defRPr sz="1200" b="1"/>
            </a:lvl4pPr>
            <a:lvl5pPr marL="0" indent="0">
              <a:lnSpc>
                <a:spcPts val="1400"/>
              </a:lnSpc>
              <a:spcAft>
                <a:spcPts val="0"/>
              </a:spcAft>
              <a:buFontTx/>
              <a:buNone/>
              <a:defRPr sz="1200" b="1"/>
            </a:lvl5pPr>
            <a:lvl6pPr marL="0" indent="0">
              <a:lnSpc>
                <a:spcPts val="1400"/>
              </a:lnSpc>
              <a:spcAft>
                <a:spcPts val="0"/>
              </a:spcAft>
              <a:buFontTx/>
              <a:buNone/>
              <a:defRPr sz="1200" b="1"/>
            </a:lvl6pPr>
            <a:lvl7pPr marL="0" indent="0">
              <a:lnSpc>
                <a:spcPts val="1400"/>
              </a:lnSpc>
              <a:spcAft>
                <a:spcPts val="0"/>
              </a:spcAft>
              <a:buFontTx/>
              <a:buNone/>
              <a:defRPr sz="1200" b="1"/>
            </a:lvl7pPr>
            <a:lvl8pPr marL="0" indent="0">
              <a:lnSpc>
                <a:spcPts val="1400"/>
              </a:lnSpc>
              <a:spcAft>
                <a:spcPts val="0"/>
              </a:spcAft>
              <a:buFontTx/>
              <a:buNone/>
              <a:defRPr sz="1200" b="1"/>
            </a:lvl8pPr>
            <a:lvl9pPr marL="0" indent="0">
              <a:lnSpc>
                <a:spcPts val="1400"/>
              </a:lnSpc>
              <a:spcAft>
                <a:spcPts val="0"/>
              </a:spcAft>
              <a:buFontTx/>
              <a:buNone/>
              <a:defRPr sz="1200" b="1"/>
            </a:lvl9pPr>
          </a:lstStyle>
          <a:p>
            <a:pPr lvl="0"/>
            <a:r>
              <a:rPr lang="en-US" dirty="0"/>
              <a:t>[Insert Identifier]</a:t>
            </a:r>
          </a:p>
        </p:txBody>
      </p:sp>
      <p:sp>
        <p:nvSpPr>
          <p:cNvPr id="6" name="Text Placeholder 5">
            <a:extLst>
              <a:ext uri="{FF2B5EF4-FFF2-40B4-BE49-F238E27FC236}">
                <a16:creationId xmlns:a16="http://schemas.microsoft.com/office/drawing/2014/main" id="{7851623C-3CAA-6B21-12BC-B4C629FFFAE3}"/>
              </a:ext>
            </a:extLst>
          </p:cNvPr>
          <p:cNvSpPr>
            <a:spLocks noGrp="1"/>
          </p:cNvSpPr>
          <p:nvPr>
            <p:ph type="body" sz="quarter" idx="10"/>
          </p:nvPr>
        </p:nvSpPr>
        <p:spPr>
          <a:xfrm>
            <a:off x="8190000" y="342000"/>
            <a:ext cx="2436888" cy="2449524"/>
          </a:xfrm>
          <a:noFill/>
        </p:spPr>
        <p:txBody>
          <a:bodyPr lIns="144000" tIns="144000" rIns="144000" bIns="144000"/>
          <a:lstStyle>
            <a:lvl1pPr>
              <a:lnSpc>
                <a:spcPts val="2600"/>
              </a:lnSpc>
              <a:spcAft>
                <a:spcPts val="600"/>
              </a:spcAft>
              <a:defRPr sz="2400">
                <a:solidFill>
                  <a:schemeClr val="bg1"/>
                </a:solidFill>
              </a:defRPr>
            </a:lvl1pPr>
            <a:lvl2pPr marL="0" indent="0">
              <a:lnSpc>
                <a:spcPts val="1800"/>
              </a:lnSpc>
              <a:spcAft>
                <a:spcPts val="600"/>
              </a:spcAft>
              <a:buNone/>
              <a:defRPr sz="1600">
                <a:solidFill>
                  <a:schemeClr val="bg1"/>
                </a:solidFill>
              </a:defRPr>
            </a:lvl2pPr>
            <a:lvl3pPr marL="0" indent="0">
              <a:lnSpc>
                <a:spcPts val="1400"/>
              </a:lnSpc>
              <a:spcAft>
                <a:spcPts val="600"/>
              </a:spcAft>
              <a:buNone/>
              <a:defRPr sz="1200">
                <a:solidFill>
                  <a:schemeClr val="bg1"/>
                </a:solidFill>
              </a:defRPr>
            </a:lvl3pPr>
            <a:lvl4pPr marL="0" indent="0">
              <a:lnSpc>
                <a:spcPts val="1400"/>
              </a:lnSpc>
              <a:spcAft>
                <a:spcPts val="600"/>
              </a:spcAft>
              <a:buNone/>
              <a:defRPr sz="1200">
                <a:solidFill>
                  <a:schemeClr val="bg1"/>
                </a:solidFill>
              </a:defRPr>
            </a:lvl4pPr>
            <a:lvl5pPr marL="0" indent="0">
              <a:lnSpc>
                <a:spcPts val="1400"/>
              </a:lnSpc>
              <a:spcAft>
                <a:spcPts val="600"/>
              </a:spcAft>
              <a:buNone/>
              <a:defRPr sz="1200">
                <a:solidFill>
                  <a:schemeClr val="bg1"/>
                </a:solidFill>
              </a:defRPr>
            </a:lvl5pPr>
            <a:lvl6pPr marL="0" indent="0">
              <a:lnSpc>
                <a:spcPts val="1400"/>
              </a:lnSpc>
              <a:spcAft>
                <a:spcPts val="600"/>
              </a:spcAft>
              <a:buNone/>
              <a:defRPr sz="1200">
                <a:solidFill>
                  <a:schemeClr val="bg1"/>
                </a:solidFill>
              </a:defRPr>
            </a:lvl6pPr>
            <a:lvl7pPr marL="0" indent="0">
              <a:lnSpc>
                <a:spcPts val="1400"/>
              </a:lnSpc>
              <a:spcAft>
                <a:spcPts val="600"/>
              </a:spcAft>
              <a:buNone/>
              <a:defRPr sz="1200">
                <a:solidFill>
                  <a:schemeClr val="bg1"/>
                </a:solidFill>
              </a:defRPr>
            </a:lvl7pPr>
            <a:lvl8pPr marL="0" indent="0">
              <a:lnSpc>
                <a:spcPts val="1400"/>
              </a:lnSpc>
              <a:spcAft>
                <a:spcPts val="600"/>
              </a:spcAft>
              <a:buNone/>
              <a:defRPr sz="1200">
                <a:solidFill>
                  <a:schemeClr val="bg1"/>
                </a:solidFill>
              </a:defRPr>
            </a:lvl8pPr>
            <a:lvl9pPr marL="0" indent="0">
              <a:lnSpc>
                <a:spcPts val="1400"/>
              </a:lnSpc>
              <a:spcAft>
                <a:spcPts val="600"/>
              </a:spcAft>
              <a:buNone/>
              <a:defRPr sz="1200">
                <a:solidFill>
                  <a:schemeClr val="bg1"/>
                </a:solidFill>
              </a:defRPr>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AU" dirty="0"/>
          </a:p>
        </p:txBody>
      </p:sp>
    </p:spTree>
    <p:extLst>
      <p:ext uri="{BB962C8B-B14F-4D97-AF65-F5344CB8AC3E}">
        <p14:creationId xmlns:p14="http://schemas.microsoft.com/office/powerpoint/2010/main" val="864506695"/>
      </p:ext>
    </p:extLst>
  </p:cSld>
  <p:clrMapOvr>
    <a:masterClrMapping/>
  </p:clrMapOvr>
  <p:extLst>
    <p:ext uri="{DCECCB84-F9BA-43D5-87BE-67443E8EF086}">
      <p15:sldGuideLst xmlns:p15="http://schemas.microsoft.com/office/powerpoint/2012/main">
        <p15:guide id="1" orient="horz" pos="204">
          <p15:clr>
            <a:srgbClr val="FBAE40"/>
          </p15:clr>
        </p15:guide>
        <p15:guide id="2" pos="211">
          <p15:clr>
            <a:srgbClr val="FBAE40"/>
          </p15:clr>
        </p15:guide>
      </p15:sldGuideLst>
    </p:ext>
  </p:extLst>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preserve="1" userDrawn="1">
  <p:cSld name="Divider_no image_style7">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458A6B7-81E3-7682-FEE6-1E360727B766}"/>
              </a:ext>
            </a:extLst>
          </p:cNvPr>
          <p:cNvSpPr/>
          <p:nvPr userDrawn="1"/>
        </p:nvSpPr>
        <p:spPr>
          <a:xfrm>
            <a:off x="344884" y="342705"/>
            <a:ext cx="11511866" cy="6156000"/>
          </a:xfrm>
          <a:prstGeom prst="rect">
            <a:avLst/>
          </a:prstGeom>
          <a:solidFill>
            <a:srgbClr val="73234B"/>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AU">
              <a:solidFill>
                <a:schemeClr val="tx1"/>
              </a:solidFill>
            </a:endParaRPr>
          </a:p>
        </p:txBody>
      </p:sp>
      <p:sp>
        <p:nvSpPr>
          <p:cNvPr id="5" name="Title 6">
            <a:extLst>
              <a:ext uri="{FF2B5EF4-FFF2-40B4-BE49-F238E27FC236}">
                <a16:creationId xmlns:a16="http://schemas.microsoft.com/office/drawing/2014/main" id="{EEBEA266-07A0-CF95-5E3B-27E39E74A833}"/>
              </a:ext>
            </a:extLst>
          </p:cNvPr>
          <p:cNvSpPr>
            <a:spLocks noGrp="1"/>
          </p:cNvSpPr>
          <p:nvPr>
            <p:ph type="title"/>
          </p:nvPr>
        </p:nvSpPr>
        <p:spPr>
          <a:xfrm>
            <a:off x="568800" y="500400"/>
            <a:ext cx="4762800" cy="5810400"/>
          </a:xfrm>
        </p:spPr>
        <p:txBody>
          <a:bodyPr/>
          <a:lstStyle>
            <a:lvl1pPr>
              <a:lnSpc>
                <a:spcPts val="5200"/>
              </a:lnSpc>
              <a:defRPr sz="4800">
                <a:solidFill>
                  <a:schemeClr val="bg1"/>
                </a:solidFill>
              </a:defRPr>
            </a:lvl1pPr>
          </a:lstStyle>
          <a:p>
            <a:r>
              <a:rPr lang="zh-CN" altLang="en-US"/>
              <a:t>单击此处编辑母版标题样式</a:t>
            </a:r>
            <a:endParaRPr lang="en-AU" dirty="0"/>
          </a:p>
        </p:txBody>
      </p:sp>
      <p:pic>
        <p:nvPicPr>
          <p:cNvPr id="3" name="Picture Placeholder 10" descr="Logo&#10;&#10;Description automatically generated">
            <a:extLst>
              <a:ext uri="{FF2B5EF4-FFF2-40B4-BE49-F238E27FC236}">
                <a16:creationId xmlns:a16="http://schemas.microsoft.com/office/drawing/2014/main" id="{EA2DD591-39B0-CB76-8DFD-51AB679DCF2B}"/>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65" r="65"/>
          <a:stretch/>
        </p:blipFill>
        <p:spPr>
          <a:xfrm>
            <a:off x="10634400" y="342000"/>
            <a:ext cx="1222350" cy="1223793"/>
          </a:xfrm>
          <a:prstGeom prst="rect">
            <a:avLst/>
          </a:prstGeom>
        </p:spPr>
      </p:pic>
    </p:spTree>
    <p:extLst>
      <p:ext uri="{BB962C8B-B14F-4D97-AF65-F5344CB8AC3E}">
        <p14:creationId xmlns:p14="http://schemas.microsoft.com/office/powerpoint/2010/main" val="2492411636"/>
      </p:ext>
    </p:extLst>
  </p:cSld>
  <p:clrMapOvr>
    <a:masterClrMapping/>
  </p:clrMapOvr>
  <p:extLst>
    <p:ext uri="{DCECCB84-F9BA-43D5-87BE-67443E8EF086}">
      <p15:sldGuideLst xmlns:p15="http://schemas.microsoft.com/office/powerpoint/2012/main"/>
    </p:ext>
  </p:extLst>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preserve="1" userDrawn="1">
  <p:cSld name="Cover_style8">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7851623C-3CAA-6B21-12BC-B4C629FFFAE3}"/>
              </a:ext>
            </a:extLst>
          </p:cNvPr>
          <p:cNvSpPr>
            <a:spLocks noGrp="1"/>
          </p:cNvSpPr>
          <p:nvPr>
            <p:ph type="body" sz="quarter" idx="10"/>
          </p:nvPr>
        </p:nvSpPr>
        <p:spPr>
          <a:xfrm>
            <a:off x="344487" y="342706"/>
            <a:ext cx="7387200" cy="6156000"/>
          </a:xfrm>
          <a:solidFill>
            <a:schemeClr val="bg2"/>
          </a:solidFill>
        </p:spPr>
        <p:txBody>
          <a:bodyPr lIns="180000" tIns="180000" rIns="180000" bIns="180000"/>
          <a:lstStyle>
            <a:lvl1pPr>
              <a:lnSpc>
                <a:spcPts val="5200"/>
              </a:lnSpc>
              <a:spcAft>
                <a:spcPts val="1200"/>
              </a:spcAft>
              <a:defRPr sz="4800">
                <a:solidFill>
                  <a:schemeClr val="bg1"/>
                </a:solidFill>
              </a:defRPr>
            </a:lvl1pPr>
            <a:lvl2pPr marL="0" indent="0">
              <a:lnSpc>
                <a:spcPts val="4000"/>
              </a:lnSpc>
              <a:spcAft>
                <a:spcPts val="1200"/>
              </a:spcAft>
              <a:buNone/>
              <a:defRPr sz="3600">
                <a:solidFill>
                  <a:schemeClr val="bg1"/>
                </a:solidFill>
              </a:defRPr>
            </a:lvl2pPr>
            <a:lvl3pPr marL="0" indent="0">
              <a:lnSpc>
                <a:spcPts val="2000"/>
              </a:lnSpc>
              <a:spcAft>
                <a:spcPts val="1200"/>
              </a:spcAft>
              <a:buNone/>
              <a:defRPr sz="1800">
                <a:solidFill>
                  <a:schemeClr val="bg1"/>
                </a:solidFill>
              </a:defRPr>
            </a:lvl3pPr>
            <a:lvl4pPr marL="0" indent="0">
              <a:lnSpc>
                <a:spcPts val="2000"/>
              </a:lnSpc>
              <a:spcAft>
                <a:spcPts val="1200"/>
              </a:spcAft>
              <a:buNone/>
              <a:defRPr sz="1800">
                <a:solidFill>
                  <a:schemeClr val="bg1"/>
                </a:solidFill>
              </a:defRPr>
            </a:lvl4pPr>
            <a:lvl5pPr marL="0" indent="0">
              <a:lnSpc>
                <a:spcPts val="2000"/>
              </a:lnSpc>
              <a:spcAft>
                <a:spcPts val="1200"/>
              </a:spcAft>
              <a:buNone/>
              <a:defRPr sz="1800">
                <a:solidFill>
                  <a:schemeClr val="bg1"/>
                </a:solidFill>
              </a:defRPr>
            </a:lvl5pPr>
            <a:lvl6pPr marL="0" indent="0">
              <a:lnSpc>
                <a:spcPts val="2000"/>
              </a:lnSpc>
              <a:spcAft>
                <a:spcPts val="1200"/>
              </a:spcAft>
              <a:buNone/>
              <a:defRPr sz="1800">
                <a:solidFill>
                  <a:schemeClr val="bg1"/>
                </a:solidFill>
              </a:defRPr>
            </a:lvl6pPr>
            <a:lvl7pPr marL="0" indent="0">
              <a:lnSpc>
                <a:spcPts val="2000"/>
              </a:lnSpc>
              <a:spcAft>
                <a:spcPts val="1200"/>
              </a:spcAft>
              <a:buNone/>
              <a:defRPr sz="1800">
                <a:solidFill>
                  <a:schemeClr val="bg1"/>
                </a:solidFill>
              </a:defRPr>
            </a:lvl7pPr>
            <a:lvl8pPr marL="0" indent="0">
              <a:lnSpc>
                <a:spcPts val="2000"/>
              </a:lnSpc>
              <a:spcAft>
                <a:spcPts val="1200"/>
              </a:spcAft>
              <a:buNone/>
              <a:defRPr sz="1800">
                <a:solidFill>
                  <a:schemeClr val="bg1"/>
                </a:solidFill>
              </a:defRPr>
            </a:lvl8pPr>
            <a:lvl9pPr marL="0" indent="0">
              <a:lnSpc>
                <a:spcPts val="2000"/>
              </a:lnSpc>
              <a:spcAft>
                <a:spcPts val="1200"/>
              </a:spcAft>
              <a:buNone/>
              <a:defRPr sz="1800">
                <a:solidFill>
                  <a:schemeClr val="bg1"/>
                </a:solidFill>
              </a:defRPr>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AU" dirty="0"/>
          </a:p>
        </p:txBody>
      </p:sp>
      <p:sp>
        <p:nvSpPr>
          <p:cNvPr id="12" name="Text Placeholder 11">
            <a:extLst>
              <a:ext uri="{FF2B5EF4-FFF2-40B4-BE49-F238E27FC236}">
                <a16:creationId xmlns:a16="http://schemas.microsoft.com/office/drawing/2014/main" id="{387ED941-9C27-8A50-85FC-20C808963583}"/>
              </a:ext>
            </a:extLst>
          </p:cNvPr>
          <p:cNvSpPr>
            <a:spLocks noGrp="1"/>
          </p:cNvSpPr>
          <p:nvPr>
            <p:ph type="body" sz="quarter" idx="13" hasCustomPrompt="1"/>
          </p:nvPr>
        </p:nvSpPr>
        <p:spPr>
          <a:xfrm>
            <a:off x="7731687" y="342705"/>
            <a:ext cx="2055998" cy="2052000"/>
          </a:xfrm>
          <a:solidFill>
            <a:schemeClr val="accent1"/>
          </a:solidFill>
        </p:spPr>
        <p:txBody>
          <a:bodyPr lIns="180000" tIns="144000" rIns="144000" bIns="144000"/>
          <a:lstStyle>
            <a:lvl1pPr marL="0">
              <a:lnSpc>
                <a:spcPts val="1400"/>
              </a:lnSpc>
              <a:spcAft>
                <a:spcPts val="0"/>
              </a:spcAft>
              <a:buFontTx/>
              <a:buNone/>
              <a:defRPr sz="1200" b="1">
                <a:solidFill>
                  <a:schemeClr val="bg1"/>
                </a:solidFill>
              </a:defRPr>
            </a:lvl1pPr>
            <a:lvl2pPr marL="0">
              <a:lnSpc>
                <a:spcPts val="1400"/>
              </a:lnSpc>
              <a:spcAft>
                <a:spcPts val="0"/>
              </a:spcAft>
              <a:buFontTx/>
              <a:buNone/>
              <a:defRPr sz="1200" b="1"/>
            </a:lvl2pPr>
            <a:lvl3pPr marL="0" indent="0">
              <a:lnSpc>
                <a:spcPts val="1400"/>
              </a:lnSpc>
              <a:spcAft>
                <a:spcPts val="0"/>
              </a:spcAft>
              <a:buFontTx/>
              <a:buNone/>
              <a:defRPr sz="1200" b="1"/>
            </a:lvl3pPr>
            <a:lvl4pPr marL="0" indent="0">
              <a:lnSpc>
                <a:spcPts val="1400"/>
              </a:lnSpc>
              <a:spcAft>
                <a:spcPts val="0"/>
              </a:spcAft>
              <a:buFontTx/>
              <a:buNone/>
              <a:defRPr sz="1200" b="1"/>
            </a:lvl4pPr>
            <a:lvl5pPr marL="0" indent="0">
              <a:lnSpc>
                <a:spcPts val="1400"/>
              </a:lnSpc>
              <a:spcAft>
                <a:spcPts val="0"/>
              </a:spcAft>
              <a:buFontTx/>
              <a:buNone/>
              <a:defRPr sz="1200" b="1"/>
            </a:lvl5pPr>
            <a:lvl6pPr marL="0" indent="0">
              <a:lnSpc>
                <a:spcPts val="1400"/>
              </a:lnSpc>
              <a:spcAft>
                <a:spcPts val="0"/>
              </a:spcAft>
              <a:buFontTx/>
              <a:buNone/>
              <a:defRPr sz="1200" b="1"/>
            </a:lvl6pPr>
            <a:lvl7pPr marL="0" indent="0">
              <a:lnSpc>
                <a:spcPts val="1400"/>
              </a:lnSpc>
              <a:spcAft>
                <a:spcPts val="0"/>
              </a:spcAft>
              <a:buFontTx/>
              <a:buNone/>
              <a:defRPr sz="1200" b="1"/>
            </a:lvl7pPr>
            <a:lvl8pPr marL="0" indent="0">
              <a:lnSpc>
                <a:spcPts val="1400"/>
              </a:lnSpc>
              <a:spcAft>
                <a:spcPts val="0"/>
              </a:spcAft>
              <a:buFontTx/>
              <a:buNone/>
              <a:defRPr sz="1200" b="1"/>
            </a:lvl8pPr>
            <a:lvl9pPr marL="0" indent="0">
              <a:lnSpc>
                <a:spcPts val="1400"/>
              </a:lnSpc>
              <a:spcAft>
                <a:spcPts val="0"/>
              </a:spcAft>
              <a:buFontTx/>
              <a:buNone/>
              <a:defRPr sz="1200" b="1"/>
            </a:lvl9pPr>
          </a:lstStyle>
          <a:p>
            <a:pPr lvl="0"/>
            <a:r>
              <a:rPr lang="en-US"/>
              <a:t>[Insert Identifier]</a:t>
            </a:r>
          </a:p>
        </p:txBody>
      </p:sp>
      <p:pic>
        <p:nvPicPr>
          <p:cNvPr id="5" name="Picture Placeholder 6" descr="Logo&#10;&#10;Description automatically generated">
            <a:extLst>
              <a:ext uri="{FF2B5EF4-FFF2-40B4-BE49-F238E27FC236}">
                <a16:creationId xmlns:a16="http://schemas.microsoft.com/office/drawing/2014/main" id="{A828604B-3603-BCC0-A1CC-EE9580EA76EE}"/>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t="231" b="231"/>
          <a:stretch/>
        </p:blipFill>
        <p:spPr>
          <a:xfrm>
            <a:off x="9786409" y="342705"/>
            <a:ext cx="2061103" cy="2051245"/>
          </a:xfrm>
          <a:prstGeom prst="rect">
            <a:avLst/>
          </a:prstGeom>
        </p:spPr>
      </p:pic>
      <p:sp>
        <p:nvSpPr>
          <p:cNvPr id="7" name="Rectangle 6">
            <a:extLst>
              <a:ext uri="{FF2B5EF4-FFF2-40B4-BE49-F238E27FC236}">
                <a16:creationId xmlns:a16="http://schemas.microsoft.com/office/drawing/2014/main" id="{6C306A53-79D6-EF39-3A6D-59F43F40207C}"/>
              </a:ext>
            </a:extLst>
          </p:cNvPr>
          <p:cNvSpPr/>
          <p:nvPr userDrawn="1"/>
        </p:nvSpPr>
        <p:spPr>
          <a:xfrm>
            <a:off x="7731687" y="2393950"/>
            <a:ext cx="4115825" cy="4104756"/>
          </a:xfrm>
          <a:prstGeom prst="rect">
            <a:avLst/>
          </a:prstGeom>
          <a:solidFill>
            <a:srgbClr val="C8C8C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AU">
              <a:solidFill>
                <a:schemeClr val="tx1"/>
              </a:solidFill>
            </a:endParaRPr>
          </a:p>
        </p:txBody>
      </p:sp>
      <p:sp>
        <p:nvSpPr>
          <p:cNvPr id="2" name="Picture Placeholder 3">
            <a:extLst>
              <a:ext uri="{FF2B5EF4-FFF2-40B4-BE49-F238E27FC236}">
                <a16:creationId xmlns:a16="http://schemas.microsoft.com/office/drawing/2014/main" id="{64F25102-8019-71BA-8F07-A5D0AFCC24B8}"/>
              </a:ext>
            </a:extLst>
          </p:cNvPr>
          <p:cNvSpPr>
            <a:spLocks noGrp="1"/>
          </p:cNvSpPr>
          <p:nvPr>
            <p:ph type="pic" sz="quarter" idx="14" hasCustomPrompt="1"/>
          </p:nvPr>
        </p:nvSpPr>
        <p:spPr>
          <a:xfrm>
            <a:off x="541336" y="5094185"/>
            <a:ext cx="1755195" cy="809625"/>
          </a:xfrm>
        </p:spPr>
        <p:txBody>
          <a:bodyPr anchor="ctr" anchorCtr="0"/>
          <a:lstStyle>
            <a:lvl1pPr algn="ctr">
              <a:lnSpc>
                <a:spcPts val="1600"/>
              </a:lnSpc>
              <a:defRPr sz="1400">
                <a:solidFill>
                  <a:schemeClr val="bg1"/>
                </a:solidFill>
              </a:defRPr>
            </a:lvl1pPr>
          </a:lstStyle>
          <a:p>
            <a:r>
              <a:rPr lang="en-AU" dirty="0"/>
              <a:t>Click icon to Insert Partner logo </a:t>
            </a:r>
          </a:p>
        </p:txBody>
      </p:sp>
      <p:sp>
        <p:nvSpPr>
          <p:cNvPr id="3" name="Picture Placeholder 3">
            <a:extLst>
              <a:ext uri="{FF2B5EF4-FFF2-40B4-BE49-F238E27FC236}">
                <a16:creationId xmlns:a16="http://schemas.microsoft.com/office/drawing/2014/main" id="{D7C73486-B521-47A0-AF9D-6971811ACFA4}"/>
              </a:ext>
            </a:extLst>
          </p:cNvPr>
          <p:cNvSpPr>
            <a:spLocks noGrp="1"/>
          </p:cNvSpPr>
          <p:nvPr>
            <p:ph type="pic" sz="quarter" idx="15" hasCustomPrompt="1"/>
          </p:nvPr>
        </p:nvSpPr>
        <p:spPr>
          <a:xfrm>
            <a:off x="2585796" y="5094185"/>
            <a:ext cx="1755195" cy="809625"/>
          </a:xfrm>
        </p:spPr>
        <p:txBody>
          <a:bodyPr anchor="ctr" anchorCtr="0"/>
          <a:lstStyle>
            <a:lvl1pPr algn="ctr">
              <a:lnSpc>
                <a:spcPts val="1600"/>
              </a:lnSpc>
              <a:defRPr sz="1400">
                <a:solidFill>
                  <a:schemeClr val="bg1"/>
                </a:solidFill>
              </a:defRPr>
            </a:lvl1pPr>
          </a:lstStyle>
          <a:p>
            <a:r>
              <a:rPr lang="en-AU"/>
              <a:t>Click icon to Insert Partner logo </a:t>
            </a:r>
          </a:p>
        </p:txBody>
      </p:sp>
      <p:sp>
        <p:nvSpPr>
          <p:cNvPr id="4" name="Picture Placeholder 3">
            <a:extLst>
              <a:ext uri="{FF2B5EF4-FFF2-40B4-BE49-F238E27FC236}">
                <a16:creationId xmlns:a16="http://schemas.microsoft.com/office/drawing/2014/main" id="{C5047982-B5C9-3137-D959-134494D799BE}"/>
              </a:ext>
            </a:extLst>
          </p:cNvPr>
          <p:cNvSpPr>
            <a:spLocks noGrp="1"/>
          </p:cNvSpPr>
          <p:nvPr>
            <p:ph type="pic" sz="quarter" idx="16" hasCustomPrompt="1"/>
          </p:nvPr>
        </p:nvSpPr>
        <p:spPr>
          <a:xfrm>
            <a:off x="4630256" y="5094185"/>
            <a:ext cx="1755195" cy="809625"/>
          </a:xfrm>
        </p:spPr>
        <p:txBody>
          <a:bodyPr anchor="ctr" anchorCtr="0"/>
          <a:lstStyle>
            <a:lvl1pPr algn="ctr">
              <a:lnSpc>
                <a:spcPts val="1600"/>
              </a:lnSpc>
              <a:defRPr sz="1400">
                <a:solidFill>
                  <a:schemeClr val="bg1"/>
                </a:solidFill>
              </a:defRPr>
            </a:lvl1pPr>
          </a:lstStyle>
          <a:p>
            <a:r>
              <a:rPr lang="en-AU"/>
              <a:t>Click icon to Insert Partner logo </a:t>
            </a:r>
          </a:p>
        </p:txBody>
      </p:sp>
      <p:sp>
        <p:nvSpPr>
          <p:cNvPr id="8" name="Text Placeholder 10">
            <a:extLst>
              <a:ext uri="{FF2B5EF4-FFF2-40B4-BE49-F238E27FC236}">
                <a16:creationId xmlns:a16="http://schemas.microsoft.com/office/drawing/2014/main" id="{28B770AB-4E41-97A4-BC8B-8232D6165CC4}"/>
              </a:ext>
            </a:extLst>
          </p:cNvPr>
          <p:cNvSpPr>
            <a:spLocks noGrp="1"/>
          </p:cNvSpPr>
          <p:nvPr>
            <p:ph type="body" sz="quarter" idx="17"/>
          </p:nvPr>
        </p:nvSpPr>
        <p:spPr>
          <a:xfrm>
            <a:off x="541335" y="5993730"/>
            <a:ext cx="5844115" cy="405600"/>
          </a:xfrm>
        </p:spPr>
        <p:txBody>
          <a:bodyPr/>
          <a:lstStyle>
            <a:lvl1pPr marL="0">
              <a:lnSpc>
                <a:spcPts val="1600"/>
              </a:lnSpc>
              <a:spcAft>
                <a:spcPts val="0"/>
              </a:spcAft>
              <a:buFontTx/>
              <a:buNone/>
              <a:defRPr sz="1400">
                <a:solidFill>
                  <a:schemeClr val="bg1"/>
                </a:solidFill>
              </a:defRPr>
            </a:lvl1pPr>
            <a:lvl2pPr marL="0">
              <a:lnSpc>
                <a:spcPts val="1600"/>
              </a:lnSpc>
              <a:spcAft>
                <a:spcPts val="0"/>
              </a:spcAft>
              <a:buFontTx/>
              <a:buNone/>
              <a:defRPr sz="1400">
                <a:solidFill>
                  <a:schemeClr val="bg1"/>
                </a:solidFill>
              </a:defRPr>
            </a:lvl2pPr>
            <a:lvl3pPr marL="0" indent="0">
              <a:lnSpc>
                <a:spcPts val="1600"/>
              </a:lnSpc>
              <a:spcAft>
                <a:spcPts val="0"/>
              </a:spcAft>
              <a:buFontTx/>
              <a:buNone/>
              <a:defRPr sz="1400">
                <a:solidFill>
                  <a:schemeClr val="bg1"/>
                </a:solidFill>
              </a:defRPr>
            </a:lvl3pPr>
            <a:lvl4pPr marL="0" indent="0">
              <a:lnSpc>
                <a:spcPts val="1600"/>
              </a:lnSpc>
              <a:spcAft>
                <a:spcPts val="0"/>
              </a:spcAft>
              <a:buFontTx/>
              <a:buNone/>
              <a:defRPr sz="1400">
                <a:solidFill>
                  <a:schemeClr val="bg1"/>
                </a:solidFill>
              </a:defRPr>
            </a:lvl4pPr>
            <a:lvl5pPr marL="0" indent="0">
              <a:lnSpc>
                <a:spcPts val="1600"/>
              </a:lnSpc>
              <a:spcAft>
                <a:spcPts val="0"/>
              </a:spcAft>
              <a:buFontTx/>
              <a:buNone/>
              <a:defRPr sz="1400">
                <a:solidFill>
                  <a:schemeClr val="bg1"/>
                </a:solidFill>
              </a:defRPr>
            </a:lvl5pPr>
            <a:lvl6pPr marL="0" indent="0">
              <a:lnSpc>
                <a:spcPts val="1600"/>
              </a:lnSpc>
              <a:spcAft>
                <a:spcPts val="0"/>
              </a:spcAft>
              <a:buFontTx/>
              <a:buNone/>
              <a:defRPr sz="1400">
                <a:solidFill>
                  <a:schemeClr val="bg1"/>
                </a:solidFill>
              </a:defRPr>
            </a:lvl6pPr>
            <a:lvl7pPr marL="0" indent="0">
              <a:lnSpc>
                <a:spcPts val="1600"/>
              </a:lnSpc>
              <a:spcAft>
                <a:spcPts val="0"/>
              </a:spcAft>
              <a:buFontTx/>
              <a:buNone/>
              <a:defRPr sz="1400">
                <a:solidFill>
                  <a:schemeClr val="bg1"/>
                </a:solidFill>
              </a:defRPr>
            </a:lvl7pPr>
            <a:lvl8pPr marL="0" indent="0">
              <a:lnSpc>
                <a:spcPts val="1600"/>
              </a:lnSpc>
              <a:spcAft>
                <a:spcPts val="0"/>
              </a:spcAft>
              <a:buFontTx/>
              <a:buNone/>
              <a:defRPr sz="1400">
                <a:solidFill>
                  <a:schemeClr val="bg1"/>
                </a:solidFill>
              </a:defRPr>
            </a:lvl8pPr>
            <a:lvl9pPr marL="0" indent="0">
              <a:lnSpc>
                <a:spcPts val="1600"/>
              </a:lnSpc>
              <a:spcAft>
                <a:spcPts val="0"/>
              </a:spcAft>
              <a:buFontTx/>
              <a:buNone/>
              <a:defRPr sz="1400">
                <a:solidFill>
                  <a:schemeClr val="bg1"/>
                </a:solidFill>
              </a:defRPr>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AU" dirty="0"/>
          </a:p>
        </p:txBody>
      </p:sp>
    </p:spTree>
    <p:extLst>
      <p:ext uri="{BB962C8B-B14F-4D97-AF65-F5344CB8AC3E}">
        <p14:creationId xmlns:p14="http://schemas.microsoft.com/office/powerpoint/2010/main" val="400154552"/>
      </p:ext>
    </p:extLst>
  </p:cSld>
  <p:clrMapOvr>
    <a:masterClrMapping/>
  </p:clrMapOvr>
  <p:extLst>
    <p:ext uri="{DCECCB84-F9BA-43D5-87BE-67443E8EF086}">
      <p15:sldGuideLst xmlns:p15="http://schemas.microsoft.com/office/powerpoint/2012/main"/>
    </p:ext>
  </p:extLst>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preserve="1" userDrawn="1">
  <p:cSld name="Divider_with image1_style8">
    <p:spTree>
      <p:nvGrpSpPr>
        <p:cNvPr id="1" name=""/>
        <p:cNvGrpSpPr/>
        <p:nvPr/>
      </p:nvGrpSpPr>
      <p:grpSpPr>
        <a:xfrm>
          <a:off x="0" y="0"/>
          <a:ext cx="0" cy="0"/>
          <a:chOff x="0" y="0"/>
          <a:chExt cx="0" cy="0"/>
        </a:xfrm>
      </p:grpSpPr>
      <p:pic>
        <p:nvPicPr>
          <p:cNvPr id="4" name="Picture 3" descr="A person walking past a building&#10;&#10;Description automatically generated">
            <a:extLst>
              <a:ext uri="{FF2B5EF4-FFF2-40B4-BE49-F238E27FC236}">
                <a16:creationId xmlns:a16="http://schemas.microsoft.com/office/drawing/2014/main" id="{D5753130-04CA-4F8F-7BD2-B29CCF71ABB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45599" y="342000"/>
            <a:ext cx="9165358" cy="6120000"/>
          </a:xfrm>
          <a:prstGeom prst="rect">
            <a:avLst/>
          </a:prstGeom>
        </p:spPr>
      </p:pic>
      <p:sp>
        <p:nvSpPr>
          <p:cNvPr id="8" name="Picture Placeholder 7">
            <a:extLst>
              <a:ext uri="{FF2B5EF4-FFF2-40B4-BE49-F238E27FC236}">
                <a16:creationId xmlns:a16="http://schemas.microsoft.com/office/drawing/2014/main" id="{3DB6CE05-8B75-3CF7-8BC7-87753BDD5131}"/>
              </a:ext>
            </a:extLst>
          </p:cNvPr>
          <p:cNvSpPr>
            <a:spLocks noGrp="1"/>
          </p:cNvSpPr>
          <p:nvPr>
            <p:ph type="pic" sz="quarter" idx="11" hasCustomPrompt="1"/>
          </p:nvPr>
        </p:nvSpPr>
        <p:spPr>
          <a:xfrm>
            <a:off x="345600" y="342000"/>
            <a:ext cx="7844400" cy="6118504"/>
          </a:xfrm>
        </p:spPr>
        <p:txBody>
          <a:bodyPr anchor="ctr" anchorCtr="0"/>
          <a:lstStyle>
            <a:lvl1pPr algn="ctr">
              <a:defRPr>
                <a:solidFill>
                  <a:srgbClr val="C00000"/>
                </a:solidFill>
              </a:defRPr>
            </a:lvl1pPr>
          </a:lstStyle>
          <a:p>
            <a:r>
              <a:rPr lang="en-AU"/>
              <a:t>Click here to insert Image</a:t>
            </a:r>
          </a:p>
        </p:txBody>
      </p:sp>
      <p:sp>
        <p:nvSpPr>
          <p:cNvPr id="2" name="Rectangle 1">
            <a:extLst>
              <a:ext uri="{FF2B5EF4-FFF2-40B4-BE49-F238E27FC236}">
                <a16:creationId xmlns:a16="http://schemas.microsoft.com/office/drawing/2014/main" id="{ECAB7617-3B2D-B71C-77FF-ACD3A548A032}"/>
              </a:ext>
            </a:extLst>
          </p:cNvPr>
          <p:cNvSpPr/>
          <p:nvPr userDrawn="1"/>
        </p:nvSpPr>
        <p:spPr>
          <a:xfrm>
            <a:off x="8189904" y="342000"/>
            <a:ext cx="3666846" cy="6120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AU">
              <a:solidFill>
                <a:schemeClr val="tx1"/>
              </a:solidFill>
            </a:endParaRPr>
          </a:p>
        </p:txBody>
      </p:sp>
      <p:pic>
        <p:nvPicPr>
          <p:cNvPr id="5" name="Picture Placeholder 10" descr="Logo&#10;&#10;Description automatically generated">
            <a:extLst>
              <a:ext uri="{FF2B5EF4-FFF2-40B4-BE49-F238E27FC236}">
                <a16:creationId xmlns:a16="http://schemas.microsoft.com/office/drawing/2014/main" id="{E62A33BC-03A6-C8A1-9C41-41066E1C7A10}"/>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l="65" r="65"/>
          <a:stretch/>
        </p:blipFill>
        <p:spPr>
          <a:xfrm>
            <a:off x="10634400" y="342000"/>
            <a:ext cx="1222350" cy="1223793"/>
          </a:xfrm>
          <a:prstGeom prst="rect">
            <a:avLst/>
          </a:prstGeom>
        </p:spPr>
      </p:pic>
      <p:sp>
        <p:nvSpPr>
          <p:cNvPr id="7" name="Text Placeholder 11">
            <a:extLst>
              <a:ext uri="{FF2B5EF4-FFF2-40B4-BE49-F238E27FC236}">
                <a16:creationId xmlns:a16="http://schemas.microsoft.com/office/drawing/2014/main" id="{690C4421-083D-FF6F-7F5B-D334A594F9E6}"/>
              </a:ext>
            </a:extLst>
          </p:cNvPr>
          <p:cNvSpPr>
            <a:spLocks noGrp="1"/>
          </p:cNvSpPr>
          <p:nvPr>
            <p:ph type="body" sz="quarter" idx="13" hasCustomPrompt="1"/>
          </p:nvPr>
        </p:nvSpPr>
        <p:spPr>
          <a:xfrm>
            <a:off x="10641504" y="1567524"/>
            <a:ext cx="1215246" cy="1224000"/>
          </a:xfrm>
          <a:solidFill>
            <a:srgbClr val="C8C8C8"/>
          </a:solidFill>
        </p:spPr>
        <p:txBody>
          <a:bodyPr lIns="180000" tIns="144000" rIns="144000" bIns="144000"/>
          <a:lstStyle>
            <a:lvl1pPr marL="0">
              <a:lnSpc>
                <a:spcPts val="1400"/>
              </a:lnSpc>
              <a:spcAft>
                <a:spcPts val="0"/>
              </a:spcAft>
              <a:buFontTx/>
              <a:buNone/>
              <a:defRPr sz="1200" b="1"/>
            </a:lvl1pPr>
            <a:lvl2pPr marL="0">
              <a:lnSpc>
                <a:spcPts val="1400"/>
              </a:lnSpc>
              <a:spcAft>
                <a:spcPts val="0"/>
              </a:spcAft>
              <a:buFontTx/>
              <a:buNone/>
              <a:defRPr sz="1200" b="1"/>
            </a:lvl2pPr>
            <a:lvl3pPr marL="0" indent="0">
              <a:lnSpc>
                <a:spcPts val="1400"/>
              </a:lnSpc>
              <a:spcAft>
                <a:spcPts val="0"/>
              </a:spcAft>
              <a:buFontTx/>
              <a:buNone/>
              <a:defRPr sz="1200" b="1"/>
            </a:lvl3pPr>
            <a:lvl4pPr marL="0" indent="0">
              <a:lnSpc>
                <a:spcPts val="1400"/>
              </a:lnSpc>
              <a:spcAft>
                <a:spcPts val="0"/>
              </a:spcAft>
              <a:buFontTx/>
              <a:buNone/>
              <a:defRPr sz="1200" b="1"/>
            </a:lvl4pPr>
            <a:lvl5pPr marL="0" indent="0">
              <a:lnSpc>
                <a:spcPts val="1400"/>
              </a:lnSpc>
              <a:spcAft>
                <a:spcPts val="0"/>
              </a:spcAft>
              <a:buFontTx/>
              <a:buNone/>
              <a:defRPr sz="1200" b="1"/>
            </a:lvl5pPr>
            <a:lvl6pPr marL="0" indent="0">
              <a:lnSpc>
                <a:spcPts val="1400"/>
              </a:lnSpc>
              <a:spcAft>
                <a:spcPts val="0"/>
              </a:spcAft>
              <a:buFontTx/>
              <a:buNone/>
              <a:defRPr sz="1200" b="1"/>
            </a:lvl6pPr>
            <a:lvl7pPr marL="0" indent="0">
              <a:lnSpc>
                <a:spcPts val="1400"/>
              </a:lnSpc>
              <a:spcAft>
                <a:spcPts val="0"/>
              </a:spcAft>
              <a:buFontTx/>
              <a:buNone/>
              <a:defRPr sz="1200" b="1"/>
            </a:lvl7pPr>
            <a:lvl8pPr marL="0" indent="0">
              <a:lnSpc>
                <a:spcPts val="1400"/>
              </a:lnSpc>
              <a:spcAft>
                <a:spcPts val="0"/>
              </a:spcAft>
              <a:buFontTx/>
              <a:buNone/>
              <a:defRPr sz="1200" b="1"/>
            </a:lvl8pPr>
            <a:lvl9pPr marL="0" indent="0">
              <a:lnSpc>
                <a:spcPts val="1400"/>
              </a:lnSpc>
              <a:spcAft>
                <a:spcPts val="0"/>
              </a:spcAft>
              <a:buFontTx/>
              <a:buNone/>
              <a:defRPr sz="1200" b="1"/>
            </a:lvl9pPr>
          </a:lstStyle>
          <a:p>
            <a:pPr lvl="0"/>
            <a:r>
              <a:rPr lang="en-US" dirty="0"/>
              <a:t>[Insert Identifier]</a:t>
            </a:r>
          </a:p>
        </p:txBody>
      </p:sp>
      <p:sp>
        <p:nvSpPr>
          <p:cNvPr id="6" name="Text Placeholder 5">
            <a:extLst>
              <a:ext uri="{FF2B5EF4-FFF2-40B4-BE49-F238E27FC236}">
                <a16:creationId xmlns:a16="http://schemas.microsoft.com/office/drawing/2014/main" id="{7851623C-3CAA-6B21-12BC-B4C629FFFAE3}"/>
              </a:ext>
            </a:extLst>
          </p:cNvPr>
          <p:cNvSpPr>
            <a:spLocks noGrp="1"/>
          </p:cNvSpPr>
          <p:nvPr>
            <p:ph type="body" sz="quarter" idx="10"/>
          </p:nvPr>
        </p:nvSpPr>
        <p:spPr>
          <a:xfrm>
            <a:off x="8190000" y="342000"/>
            <a:ext cx="2436888" cy="2449524"/>
          </a:xfrm>
          <a:noFill/>
        </p:spPr>
        <p:txBody>
          <a:bodyPr lIns="144000" tIns="144000" rIns="144000" bIns="144000"/>
          <a:lstStyle>
            <a:lvl1pPr>
              <a:lnSpc>
                <a:spcPts val="2600"/>
              </a:lnSpc>
              <a:spcAft>
                <a:spcPts val="600"/>
              </a:spcAft>
              <a:defRPr sz="2400">
                <a:solidFill>
                  <a:schemeClr val="bg1"/>
                </a:solidFill>
              </a:defRPr>
            </a:lvl1pPr>
            <a:lvl2pPr marL="0" indent="0">
              <a:lnSpc>
                <a:spcPts val="1800"/>
              </a:lnSpc>
              <a:spcAft>
                <a:spcPts val="600"/>
              </a:spcAft>
              <a:buNone/>
              <a:defRPr sz="1600">
                <a:solidFill>
                  <a:schemeClr val="bg1"/>
                </a:solidFill>
              </a:defRPr>
            </a:lvl2pPr>
            <a:lvl3pPr marL="0" indent="0">
              <a:lnSpc>
                <a:spcPts val="1400"/>
              </a:lnSpc>
              <a:spcAft>
                <a:spcPts val="600"/>
              </a:spcAft>
              <a:buNone/>
              <a:defRPr sz="1200">
                <a:solidFill>
                  <a:schemeClr val="bg1"/>
                </a:solidFill>
              </a:defRPr>
            </a:lvl3pPr>
            <a:lvl4pPr marL="0" indent="0">
              <a:lnSpc>
                <a:spcPts val="1400"/>
              </a:lnSpc>
              <a:spcAft>
                <a:spcPts val="600"/>
              </a:spcAft>
              <a:buNone/>
              <a:defRPr sz="1200">
                <a:solidFill>
                  <a:schemeClr val="bg1"/>
                </a:solidFill>
              </a:defRPr>
            </a:lvl4pPr>
            <a:lvl5pPr marL="0" indent="0">
              <a:lnSpc>
                <a:spcPts val="1400"/>
              </a:lnSpc>
              <a:spcAft>
                <a:spcPts val="600"/>
              </a:spcAft>
              <a:buNone/>
              <a:defRPr sz="1200">
                <a:solidFill>
                  <a:schemeClr val="bg1"/>
                </a:solidFill>
              </a:defRPr>
            </a:lvl5pPr>
            <a:lvl6pPr marL="0" indent="0">
              <a:lnSpc>
                <a:spcPts val="1400"/>
              </a:lnSpc>
              <a:spcAft>
                <a:spcPts val="600"/>
              </a:spcAft>
              <a:buNone/>
              <a:defRPr sz="1200">
                <a:solidFill>
                  <a:schemeClr val="bg1"/>
                </a:solidFill>
              </a:defRPr>
            </a:lvl6pPr>
            <a:lvl7pPr marL="0" indent="0">
              <a:lnSpc>
                <a:spcPts val="1400"/>
              </a:lnSpc>
              <a:spcAft>
                <a:spcPts val="600"/>
              </a:spcAft>
              <a:buNone/>
              <a:defRPr sz="1200">
                <a:solidFill>
                  <a:schemeClr val="bg1"/>
                </a:solidFill>
              </a:defRPr>
            </a:lvl7pPr>
            <a:lvl8pPr marL="0" indent="0">
              <a:lnSpc>
                <a:spcPts val="1400"/>
              </a:lnSpc>
              <a:spcAft>
                <a:spcPts val="600"/>
              </a:spcAft>
              <a:buNone/>
              <a:defRPr sz="1200">
                <a:solidFill>
                  <a:schemeClr val="bg1"/>
                </a:solidFill>
              </a:defRPr>
            </a:lvl8pPr>
            <a:lvl9pPr marL="0" indent="0">
              <a:lnSpc>
                <a:spcPts val="1400"/>
              </a:lnSpc>
              <a:spcAft>
                <a:spcPts val="600"/>
              </a:spcAft>
              <a:buNone/>
              <a:defRPr sz="1200">
                <a:solidFill>
                  <a:schemeClr val="bg1"/>
                </a:solidFill>
              </a:defRPr>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AU" dirty="0"/>
          </a:p>
        </p:txBody>
      </p:sp>
    </p:spTree>
    <p:extLst>
      <p:ext uri="{BB962C8B-B14F-4D97-AF65-F5344CB8AC3E}">
        <p14:creationId xmlns:p14="http://schemas.microsoft.com/office/powerpoint/2010/main" val="1810767275"/>
      </p:ext>
    </p:extLst>
  </p:cSld>
  <p:clrMapOvr>
    <a:masterClrMapping/>
  </p:clrMapOvr>
  <p:extLst>
    <p:ext uri="{DCECCB84-F9BA-43D5-87BE-67443E8EF086}">
      <p15:sldGuideLst xmlns:p15="http://schemas.microsoft.com/office/powerpoint/2012/main">
        <p15:guide id="1" orient="horz" pos="204">
          <p15:clr>
            <a:srgbClr val="FBAE40"/>
          </p15:clr>
        </p15:guide>
        <p15:guide id="2" pos="211">
          <p15:clr>
            <a:srgbClr val="FBAE40"/>
          </p15:clr>
        </p15:guide>
      </p15:sldGuideLst>
    </p:ext>
  </p:extLst>
</p:sldLayout>
</file>

<file path=ppt/slideLayouts/slideLayout57.xml><?xml version="1.0" encoding="utf-8"?>
<p:sldLayout xmlns:a="http://schemas.openxmlformats.org/drawingml/2006/main" xmlns:r="http://schemas.openxmlformats.org/officeDocument/2006/relationships" xmlns:p="http://schemas.openxmlformats.org/presentationml/2006/main" showMasterSp="0" preserve="1" userDrawn="1">
  <p:cSld name="Divider_with image2_style8">
    <p:spTree>
      <p:nvGrpSpPr>
        <p:cNvPr id="1" name=""/>
        <p:cNvGrpSpPr/>
        <p:nvPr/>
      </p:nvGrpSpPr>
      <p:grpSpPr>
        <a:xfrm>
          <a:off x="0" y="0"/>
          <a:ext cx="0" cy="0"/>
          <a:chOff x="0" y="0"/>
          <a:chExt cx="0" cy="0"/>
        </a:xfrm>
      </p:grpSpPr>
      <p:pic>
        <p:nvPicPr>
          <p:cNvPr id="9" name="Picture 8" descr="A sculpture outside of a building&#10;&#10;Description automatically generated">
            <a:extLst>
              <a:ext uri="{FF2B5EF4-FFF2-40B4-BE49-F238E27FC236}">
                <a16:creationId xmlns:a16="http://schemas.microsoft.com/office/drawing/2014/main" id="{5BC26AC2-AAA3-E94F-770E-788A91004B3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45600" y="342000"/>
            <a:ext cx="8303936" cy="6120000"/>
          </a:xfrm>
          <a:prstGeom prst="rect">
            <a:avLst/>
          </a:prstGeom>
        </p:spPr>
      </p:pic>
      <p:sp>
        <p:nvSpPr>
          <p:cNvPr id="8" name="Picture Placeholder 7">
            <a:extLst>
              <a:ext uri="{FF2B5EF4-FFF2-40B4-BE49-F238E27FC236}">
                <a16:creationId xmlns:a16="http://schemas.microsoft.com/office/drawing/2014/main" id="{3DB6CE05-8B75-3CF7-8BC7-87753BDD5131}"/>
              </a:ext>
            </a:extLst>
          </p:cNvPr>
          <p:cNvSpPr>
            <a:spLocks noGrp="1"/>
          </p:cNvSpPr>
          <p:nvPr>
            <p:ph type="pic" sz="quarter" idx="11" hasCustomPrompt="1"/>
          </p:nvPr>
        </p:nvSpPr>
        <p:spPr>
          <a:xfrm>
            <a:off x="345600" y="342000"/>
            <a:ext cx="7844400" cy="6118504"/>
          </a:xfrm>
        </p:spPr>
        <p:txBody>
          <a:bodyPr anchor="ctr" anchorCtr="0"/>
          <a:lstStyle>
            <a:lvl1pPr algn="ctr">
              <a:defRPr>
                <a:solidFill>
                  <a:srgbClr val="C00000"/>
                </a:solidFill>
              </a:defRPr>
            </a:lvl1pPr>
          </a:lstStyle>
          <a:p>
            <a:r>
              <a:rPr lang="en-AU"/>
              <a:t>Click here to insert Image</a:t>
            </a:r>
          </a:p>
        </p:txBody>
      </p:sp>
      <p:sp>
        <p:nvSpPr>
          <p:cNvPr id="2" name="Rectangle 1">
            <a:extLst>
              <a:ext uri="{FF2B5EF4-FFF2-40B4-BE49-F238E27FC236}">
                <a16:creationId xmlns:a16="http://schemas.microsoft.com/office/drawing/2014/main" id="{ECAB7617-3B2D-B71C-77FF-ACD3A548A032}"/>
              </a:ext>
            </a:extLst>
          </p:cNvPr>
          <p:cNvSpPr/>
          <p:nvPr userDrawn="1"/>
        </p:nvSpPr>
        <p:spPr>
          <a:xfrm>
            <a:off x="8189904" y="342000"/>
            <a:ext cx="3666846" cy="6120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AU">
              <a:solidFill>
                <a:schemeClr val="tx1"/>
              </a:solidFill>
            </a:endParaRPr>
          </a:p>
        </p:txBody>
      </p:sp>
      <p:pic>
        <p:nvPicPr>
          <p:cNvPr id="5" name="Picture Placeholder 10" descr="Logo&#10;&#10;Description automatically generated">
            <a:extLst>
              <a:ext uri="{FF2B5EF4-FFF2-40B4-BE49-F238E27FC236}">
                <a16:creationId xmlns:a16="http://schemas.microsoft.com/office/drawing/2014/main" id="{E62A33BC-03A6-C8A1-9C41-41066E1C7A10}"/>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l="65" r="65"/>
          <a:stretch/>
        </p:blipFill>
        <p:spPr>
          <a:xfrm>
            <a:off x="10634400" y="342000"/>
            <a:ext cx="1222350" cy="1223793"/>
          </a:xfrm>
          <a:prstGeom prst="rect">
            <a:avLst/>
          </a:prstGeom>
        </p:spPr>
      </p:pic>
      <p:sp>
        <p:nvSpPr>
          <p:cNvPr id="7" name="Text Placeholder 11">
            <a:extLst>
              <a:ext uri="{FF2B5EF4-FFF2-40B4-BE49-F238E27FC236}">
                <a16:creationId xmlns:a16="http://schemas.microsoft.com/office/drawing/2014/main" id="{690C4421-083D-FF6F-7F5B-D334A594F9E6}"/>
              </a:ext>
            </a:extLst>
          </p:cNvPr>
          <p:cNvSpPr>
            <a:spLocks noGrp="1"/>
          </p:cNvSpPr>
          <p:nvPr>
            <p:ph type="body" sz="quarter" idx="13" hasCustomPrompt="1"/>
          </p:nvPr>
        </p:nvSpPr>
        <p:spPr>
          <a:xfrm>
            <a:off x="10641504" y="1567524"/>
            <a:ext cx="1215246" cy="1224000"/>
          </a:xfrm>
          <a:solidFill>
            <a:srgbClr val="C8C8C8"/>
          </a:solidFill>
        </p:spPr>
        <p:txBody>
          <a:bodyPr lIns="180000" tIns="144000" rIns="144000" bIns="144000"/>
          <a:lstStyle>
            <a:lvl1pPr marL="0">
              <a:lnSpc>
                <a:spcPts val="1400"/>
              </a:lnSpc>
              <a:spcAft>
                <a:spcPts val="0"/>
              </a:spcAft>
              <a:buFontTx/>
              <a:buNone/>
              <a:defRPr sz="1200" b="1"/>
            </a:lvl1pPr>
            <a:lvl2pPr marL="0">
              <a:lnSpc>
                <a:spcPts val="1400"/>
              </a:lnSpc>
              <a:spcAft>
                <a:spcPts val="0"/>
              </a:spcAft>
              <a:buFontTx/>
              <a:buNone/>
              <a:defRPr sz="1200" b="1"/>
            </a:lvl2pPr>
            <a:lvl3pPr marL="0" indent="0">
              <a:lnSpc>
                <a:spcPts val="1400"/>
              </a:lnSpc>
              <a:spcAft>
                <a:spcPts val="0"/>
              </a:spcAft>
              <a:buFontTx/>
              <a:buNone/>
              <a:defRPr sz="1200" b="1"/>
            </a:lvl3pPr>
            <a:lvl4pPr marL="0" indent="0">
              <a:lnSpc>
                <a:spcPts val="1400"/>
              </a:lnSpc>
              <a:spcAft>
                <a:spcPts val="0"/>
              </a:spcAft>
              <a:buFontTx/>
              <a:buNone/>
              <a:defRPr sz="1200" b="1"/>
            </a:lvl4pPr>
            <a:lvl5pPr marL="0" indent="0">
              <a:lnSpc>
                <a:spcPts val="1400"/>
              </a:lnSpc>
              <a:spcAft>
                <a:spcPts val="0"/>
              </a:spcAft>
              <a:buFontTx/>
              <a:buNone/>
              <a:defRPr sz="1200" b="1"/>
            </a:lvl5pPr>
            <a:lvl6pPr marL="0" indent="0">
              <a:lnSpc>
                <a:spcPts val="1400"/>
              </a:lnSpc>
              <a:spcAft>
                <a:spcPts val="0"/>
              </a:spcAft>
              <a:buFontTx/>
              <a:buNone/>
              <a:defRPr sz="1200" b="1"/>
            </a:lvl6pPr>
            <a:lvl7pPr marL="0" indent="0">
              <a:lnSpc>
                <a:spcPts val="1400"/>
              </a:lnSpc>
              <a:spcAft>
                <a:spcPts val="0"/>
              </a:spcAft>
              <a:buFontTx/>
              <a:buNone/>
              <a:defRPr sz="1200" b="1"/>
            </a:lvl7pPr>
            <a:lvl8pPr marL="0" indent="0">
              <a:lnSpc>
                <a:spcPts val="1400"/>
              </a:lnSpc>
              <a:spcAft>
                <a:spcPts val="0"/>
              </a:spcAft>
              <a:buFontTx/>
              <a:buNone/>
              <a:defRPr sz="1200" b="1"/>
            </a:lvl8pPr>
            <a:lvl9pPr marL="0" indent="0">
              <a:lnSpc>
                <a:spcPts val="1400"/>
              </a:lnSpc>
              <a:spcAft>
                <a:spcPts val="0"/>
              </a:spcAft>
              <a:buFontTx/>
              <a:buNone/>
              <a:defRPr sz="1200" b="1"/>
            </a:lvl9pPr>
          </a:lstStyle>
          <a:p>
            <a:pPr lvl="0"/>
            <a:r>
              <a:rPr lang="en-US" dirty="0"/>
              <a:t>[Insert Identifier]</a:t>
            </a:r>
          </a:p>
        </p:txBody>
      </p:sp>
      <p:sp>
        <p:nvSpPr>
          <p:cNvPr id="6" name="Text Placeholder 5">
            <a:extLst>
              <a:ext uri="{FF2B5EF4-FFF2-40B4-BE49-F238E27FC236}">
                <a16:creationId xmlns:a16="http://schemas.microsoft.com/office/drawing/2014/main" id="{7851623C-3CAA-6B21-12BC-B4C629FFFAE3}"/>
              </a:ext>
            </a:extLst>
          </p:cNvPr>
          <p:cNvSpPr>
            <a:spLocks noGrp="1"/>
          </p:cNvSpPr>
          <p:nvPr>
            <p:ph type="body" sz="quarter" idx="10"/>
          </p:nvPr>
        </p:nvSpPr>
        <p:spPr>
          <a:xfrm>
            <a:off x="8190000" y="342000"/>
            <a:ext cx="2436888" cy="2449524"/>
          </a:xfrm>
          <a:noFill/>
        </p:spPr>
        <p:txBody>
          <a:bodyPr lIns="144000" tIns="144000" rIns="144000" bIns="144000"/>
          <a:lstStyle>
            <a:lvl1pPr>
              <a:lnSpc>
                <a:spcPts val="2600"/>
              </a:lnSpc>
              <a:spcAft>
                <a:spcPts val="600"/>
              </a:spcAft>
              <a:defRPr sz="2400">
                <a:solidFill>
                  <a:schemeClr val="bg1"/>
                </a:solidFill>
              </a:defRPr>
            </a:lvl1pPr>
            <a:lvl2pPr marL="0" indent="0">
              <a:lnSpc>
                <a:spcPts val="1800"/>
              </a:lnSpc>
              <a:spcAft>
                <a:spcPts val="600"/>
              </a:spcAft>
              <a:buNone/>
              <a:defRPr sz="1600">
                <a:solidFill>
                  <a:schemeClr val="bg1"/>
                </a:solidFill>
              </a:defRPr>
            </a:lvl2pPr>
            <a:lvl3pPr marL="0" indent="0">
              <a:lnSpc>
                <a:spcPts val="1400"/>
              </a:lnSpc>
              <a:spcAft>
                <a:spcPts val="600"/>
              </a:spcAft>
              <a:buNone/>
              <a:defRPr sz="1200">
                <a:solidFill>
                  <a:schemeClr val="bg1"/>
                </a:solidFill>
              </a:defRPr>
            </a:lvl3pPr>
            <a:lvl4pPr marL="0" indent="0">
              <a:lnSpc>
                <a:spcPts val="1400"/>
              </a:lnSpc>
              <a:spcAft>
                <a:spcPts val="600"/>
              </a:spcAft>
              <a:buNone/>
              <a:defRPr sz="1200">
                <a:solidFill>
                  <a:schemeClr val="bg1"/>
                </a:solidFill>
              </a:defRPr>
            </a:lvl4pPr>
            <a:lvl5pPr marL="0" indent="0">
              <a:lnSpc>
                <a:spcPts val="1400"/>
              </a:lnSpc>
              <a:spcAft>
                <a:spcPts val="600"/>
              </a:spcAft>
              <a:buNone/>
              <a:defRPr sz="1200">
                <a:solidFill>
                  <a:schemeClr val="bg1"/>
                </a:solidFill>
              </a:defRPr>
            </a:lvl5pPr>
            <a:lvl6pPr marL="0" indent="0">
              <a:lnSpc>
                <a:spcPts val="1400"/>
              </a:lnSpc>
              <a:spcAft>
                <a:spcPts val="600"/>
              </a:spcAft>
              <a:buNone/>
              <a:defRPr sz="1200">
                <a:solidFill>
                  <a:schemeClr val="bg1"/>
                </a:solidFill>
              </a:defRPr>
            </a:lvl6pPr>
            <a:lvl7pPr marL="0" indent="0">
              <a:lnSpc>
                <a:spcPts val="1400"/>
              </a:lnSpc>
              <a:spcAft>
                <a:spcPts val="600"/>
              </a:spcAft>
              <a:buNone/>
              <a:defRPr sz="1200">
                <a:solidFill>
                  <a:schemeClr val="bg1"/>
                </a:solidFill>
              </a:defRPr>
            </a:lvl7pPr>
            <a:lvl8pPr marL="0" indent="0">
              <a:lnSpc>
                <a:spcPts val="1400"/>
              </a:lnSpc>
              <a:spcAft>
                <a:spcPts val="600"/>
              </a:spcAft>
              <a:buNone/>
              <a:defRPr sz="1200">
                <a:solidFill>
                  <a:schemeClr val="bg1"/>
                </a:solidFill>
              </a:defRPr>
            </a:lvl8pPr>
            <a:lvl9pPr marL="0" indent="0">
              <a:lnSpc>
                <a:spcPts val="1400"/>
              </a:lnSpc>
              <a:spcAft>
                <a:spcPts val="600"/>
              </a:spcAft>
              <a:buNone/>
              <a:defRPr sz="1200">
                <a:solidFill>
                  <a:schemeClr val="bg1"/>
                </a:solidFill>
              </a:defRPr>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AU" dirty="0"/>
          </a:p>
        </p:txBody>
      </p:sp>
    </p:spTree>
    <p:extLst>
      <p:ext uri="{BB962C8B-B14F-4D97-AF65-F5344CB8AC3E}">
        <p14:creationId xmlns:p14="http://schemas.microsoft.com/office/powerpoint/2010/main" val="2942469683"/>
      </p:ext>
    </p:extLst>
  </p:cSld>
  <p:clrMapOvr>
    <a:masterClrMapping/>
  </p:clrMapOvr>
  <p:extLst>
    <p:ext uri="{DCECCB84-F9BA-43D5-87BE-67443E8EF086}">
      <p15:sldGuideLst xmlns:p15="http://schemas.microsoft.com/office/powerpoint/2012/main">
        <p15:guide id="1" orient="horz" pos="204">
          <p15:clr>
            <a:srgbClr val="FBAE40"/>
          </p15:clr>
        </p15:guide>
        <p15:guide id="2" pos="211">
          <p15:clr>
            <a:srgbClr val="FBAE40"/>
          </p15:clr>
        </p15:guide>
      </p15:sldGuideLst>
    </p:ext>
  </p:extLst>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preserve="1" userDrawn="1">
  <p:cSld name="Divider_with image3_style8">
    <p:spTree>
      <p:nvGrpSpPr>
        <p:cNvPr id="1" name=""/>
        <p:cNvGrpSpPr/>
        <p:nvPr/>
      </p:nvGrpSpPr>
      <p:grpSpPr>
        <a:xfrm>
          <a:off x="0" y="0"/>
          <a:ext cx="0" cy="0"/>
          <a:chOff x="0" y="0"/>
          <a:chExt cx="0" cy="0"/>
        </a:xfrm>
      </p:grpSpPr>
      <p:pic>
        <p:nvPicPr>
          <p:cNvPr id="4" name="Picture 3" descr="A person cleaning a surface&#10;&#10;Description automatically generated">
            <a:extLst>
              <a:ext uri="{FF2B5EF4-FFF2-40B4-BE49-F238E27FC236}">
                <a16:creationId xmlns:a16="http://schemas.microsoft.com/office/drawing/2014/main" id="{F496D6BF-DBBA-5AEF-EF97-08D170EF1CA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45600" y="341999"/>
            <a:ext cx="9102391" cy="6120000"/>
          </a:xfrm>
          <a:prstGeom prst="rect">
            <a:avLst/>
          </a:prstGeom>
        </p:spPr>
      </p:pic>
      <p:sp>
        <p:nvSpPr>
          <p:cNvPr id="8" name="Picture Placeholder 7">
            <a:extLst>
              <a:ext uri="{FF2B5EF4-FFF2-40B4-BE49-F238E27FC236}">
                <a16:creationId xmlns:a16="http://schemas.microsoft.com/office/drawing/2014/main" id="{3DB6CE05-8B75-3CF7-8BC7-87753BDD5131}"/>
              </a:ext>
            </a:extLst>
          </p:cNvPr>
          <p:cNvSpPr>
            <a:spLocks noGrp="1"/>
          </p:cNvSpPr>
          <p:nvPr>
            <p:ph type="pic" sz="quarter" idx="11" hasCustomPrompt="1"/>
          </p:nvPr>
        </p:nvSpPr>
        <p:spPr>
          <a:xfrm>
            <a:off x="345600" y="342000"/>
            <a:ext cx="7844400" cy="6118504"/>
          </a:xfrm>
        </p:spPr>
        <p:txBody>
          <a:bodyPr anchor="ctr" anchorCtr="0"/>
          <a:lstStyle>
            <a:lvl1pPr algn="ctr">
              <a:defRPr>
                <a:solidFill>
                  <a:srgbClr val="C00000"/>
                </a:solidFill>
              </a:defRPr>
            </a:lvl1pPr>
          </a:lstStyle>
          <a:p>
            <a:r>
              <a:rPr lang="en-AU"/>
              <a:t>Click here to insert Image</a:t>
            </a:r>
          </a:p>
        </p:txBody>
      </p:sp>
      <p:sp>
        <p:nvSpPr>
          <p:cNvPr id="2" name="Rectangle 1">
            <a:extLst>
              <a:ext uri="{FF2B5EF4-FFF2-40B4-BE49-F238E27FC236}">
                <a16:creationId xmlns:a16="http://schemas.microsoft.com/office/drawing/2014/main" id="{ECAB7617-3B2D-B71C-77FF-ACD3A548A032}"/>
              </a:ext>
            </a:extLst>
          </p:cNvPr>
          <p:cNvSpPr/>
          <p:nvPr userDrawn="1"/>
        </p:nvSpPr>
        <p:spPr>
          <a:xfrm>
            <a:off x="8189904" y="342000"/>
            <a:ext cx="3666846" cy="612071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AU">
              <a:solidFill>
                <a:schemeClr val="tx1"/>
              </a:solidFill>
            </a:endParaRPr>
          </a:p>
        </p:txBody>
      </p:sp>
      <p:pic>
        <p:nvPicPr>
          <p:cNvPr id="5" name="Picture Placeholder 10" descr="Logo&#10;&#10;Description automatically generated">
            <a:extLst>
              <a:ext uri="{FF2B5EF4-FFF2-40B4-BE49-F238E27FC236}">
                <a16:creationId xmlns:a16="http://schemas.microsoft.com/office/drawing/2014/main" id="{E62A33BC-03A6-C8A1-9C41-41066E1C7A10}"/>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l="65" r="65"/>
          <a:stretch/>
        </p:blipFill>
        <p:spPr>
          <a:xfrm>
            <a:off x="10634400" y="342000"/>
            <a:ext cx="1222350" cy="1223793"/>
          </a:xfrm>
          <a:prstGeom prst="rect">
            <a:avLst/>
          </a:prstGeom>
        </p:spPr>
      </p:pic>
      <p:sp>
        <p:nvSpPr>
          <p:cNvPr id="7" name="Text Placeholder 11">
            <a:extLst>
              <a:ext uri="{FF2B5EF4-FFF2-40B4-BE49-F238E27FC236}">
                <a16:creationId xmlns:a16="http://schemas.microsoft.com/office/drawing/2014/main" id="{690C4421-083D-FF6F-7F5B-D334A594F9E6}"/>
              </a:ext>
            </a:extLst>
          </p:cNvPr>
          <p:cNvSpPr>
            <a:spLocks noGrp="1"/>
          </p:cNvSpPr>
          <p:nvPr>
            <p:ph type="body" sz="quarter" idx="13" hasCustomPrompt="1"/>
          </p:nvPr>
        </p:nvSpPr>
        <p:spPr>
          <a:xfrm>
            <a:off x="10641504" y="1567524"/>
            <a:ext cx="1215246" cy="1224000"/>
          </a:xfrm>
          <a:solidFill>
            <a:srgbClr val="C8C8C8"/>
          </a:solidFill>
        </p:spPr>
        <p:txBody>
          <a:bodyPr lIns="180000" tIns="144000" rIns="144000" bIns="144000"/>
          <a:lstStyle>
            <a:lvl1pPr marL="0">
              <a:lnSpc>
                <a:spcPts val="1400"/>
              </a:lnSpc>
              <a:spcAft>
                <a:spcPts val="0"/>
              </a:spcAft>
              <a:buFontTx/>
              <a:buNone/>
              <a:defRPr sz="1200" b="1"/>
            </a:lvl1pPr>
            <a:lvl2pPr marL="0">
              <a:lnSpc>
                <a:spcPts val="1400"/>
              </a:lnSpc>
              <a:spcAft>
                <a:spcPts val="0"/>
              </a:spcAft>
              <a:buFontTx/>
              <a:buNone/>
              <a:defRPr sz="1200" b="1"/>
            </a:lvl2pPr>
            <a:lvl3pPr marL="0" indent="0">
              <a:lnSpc>
                <a:spcPts val="1400"/>
              </a:lnSpc>
              <a:spcAft>
                <a:spcPts val="0"/>
              </a:spcAft>
              <a:buFontTx/>
              <a:buNone/>
              <a:defRPr sz="1200" b="1"/>
            </a:lvl3pPr>
            <a:lvl4pPr marL="0" indent="0">
              <a:lnSpc>
                <a:spcPts val="1400"/>
              </a:lnSpc>
              <a:spcAft>
                <a:spcPts val="0"/>
              </a:spcAft>
              <a:buFontTx/>
              <a:buNone/>
              <a:defRPr sz="1200" b="1"/>
            </a:lvl4pPr>
            <a:lvl5pPr marL="0" indent="0">
              <a:lnSpc>
                <a:spcPts val="1400"/>
              </a:lnSpc>
              <a:spcAft>
                <a:spcPts val="0"/>
              </a:spcAft>
              <a:buFontTx/>
              <a:buNone/>
              <a:defRPr sz="1200" b="1"/>
            </a:lvl5pPr>
            <a:lvl6pPr marL="0" indent="0">
              <a:lnSpc>
                <a:spcPts val="1400"/>
              </a:lnSpc>
              <a:spcAft>
                <a:spcPts val="0"/>
              </a:spcAft>
              <a:buFontTx/>
              <a:buNone/>
              <a:defRPr sz="1200" b="1"/>
            </a:lvl6pPr>
            <a:lvl7pPr marL="0" indent="0">
              <a:lnSpc>
                <a:spcPts val="1400"/>
              </a:lnSpc>
              <a:spcAft>
                <a:spcPts val="0"/>
              </a:spcAft>
              <a:buFontTx/>
              <a:buNone/>
              <a:defRPr sz="1200" b="1"/>
            </a:lvl7pPr>
            <a:lvl8pPr marL="0" indent="0">
              <a:lnSpc>
                <a:spcPts val="1400"/>
              </a:lnSpc>
              <a:spcAft>
                <a:spcPts val="0"/>
              </a:spcAft>
              <a:buFontTx/>
              <a:buNone/>
              <a:defRPr sz="1200" b="1"/>
            </a:lvl8pPr>
            <a:lvl9pPr marL="0" indent="0">
              <a:lnSpc>
                <a:spcPts val="1400"/>
              </a:lnSpc>
              <a:spcAft>
                <a:spcPts val="0"/>
              </a:spcAft>
              <a:buFontTx/>
              <a:buNone/>
              <a:defRPr sz="1200" b="1"/>
            </a:lvl9pPr>
          </a:lstStyle>
          <a:p>
            <a:pPr lvl="0"/>
            <a:r>
              <a:rPr lang="en-US" dirty="0"/>
              <a:t>[Insert Identifier]</a:t>
            </a:r>
          </a:p>
        </p:txBody>
      </p:sp>
      <p:sp>
        <p:nvSpPr>
          <p:cNvPr id="6" name="Text Placeholder 5">
            <a:extLst>
              <a:ext uri="{FF2B5EF4-FFF2-40B4-BE49-F238E27FC236}">
                <a16:creationId xmlns:a16="http://schemas.microsoft.com/office/drawing/2014/main" id="{7851623C-3CAA-6B21-12BC-B4C629FFFAE3}"/>
              </a:ext>
            </a:extLst>
          </p:cNvPr>
          <p:cNvSpPr>
            <a:spLocks noGrp="1"/>
          </p:cNvSpPr>
          <p:nvPr>
            <p:ph type="body" sz="quarter" idx="10"/>
          </p:nvPr>
        </p:nvSpPr>
        <p:spPr>
          <a:xfrm>
            <a:off x="8190000" y="342000"/>
            <a:ext cx="2436888" cy="2449524"/>
          </a:xfrm>
          <a:noFill/>
        </p:spPr>
        <p:txBody>
          <a:bodyPr lIns="144000" tIns="144000" rIns="144000" bIns="144000"/>
          <a:lstStyle>
            <a:lvl1pPr>
              <a:lnSpc>
                <a:spcPts val="2600"/>
              </a:lnSpc>
              <a:spcAft>
                <a:spcPts val="600"/>
              </a:spcAft>
              <a:defRPr sz="2400">
                <a:solidFill>
                  <a:schemeClr val="bg1"/>
                </a:solidFill>
              </a:defRPr>
            </a:lvl1pPr>
            <a:lvl2pPr marL="0" indent="0">
              <a:lnSpc>
                <a:spcPts val="1800"/>
              </a:lnSpc>
              <a:spcAft>
                <a:spcPts val="600"/>
              </a:spcAft>
              <a:buNone/>
              <a:defRPr sz="1600">
                <a:solidFill>
                  <a:schemeClr val="bg1"/>
                </a:solidFill>
              </a:defRPr>
            </a:lvl2pPr>
            <a:lvl3pPr marL="0" indent="0">
              <a:lnSpc>
                <a:spcPts val="1400"/>
              </a:lnSpc>
              <a:spcAft>
                <a:spcPts val="600"/>
              </a:spcAft>
              <a:buNone/>
              <a:defRPr sz="1200">
                <a:solidFill>
                  <a:schemeClr val="bg1"/>
                </a:solidFill>
              </a:defRPr>
            </a:lvl3pPr>
            <a:lvl4pPr marL="0" indent="0">
              <a:lnSpc>
                <a:spcPts val="1400"/>
              </a:lnSpc>
              <a:spcAft>
                <a:spcPts val="600"/>
              </a:spcAft>
              <a:buNone/>
              <a:defRPr sz="1200">
                <a:solidFill>
                  <a:schemeClr val="bg1"/>
                </a:solidFill>
              </a:defRPr>
            </a:lvl4pPr>
            <a:lvl5pPr marL="0" indent="0">
              <a:lnSpc>
                <a:spcPts val="1400"/>
              </a:lnSpc>
              <a:spcAft>
                <a:spcPts val="600"/>
              </a:spcAft>
              <a:buNone/>
              <a:defRPr sz="1200">
                <a:solidFill>
                  <a:schemeClr val="bg1"/>
                </a:solidFill>
              </a:defRPr>
            </a:lvl5pPr>
            <a:lvl6pPr marL="0" indent="0">
              <a:lnSpc>
                <a:spcPts val="1400"/>
              </a:lnSpc>
              <a:spcAft>
                <a:spcPts val="600"/>
              </a:spcAft>
              <a:buNone/>
              <a:defRPr sz="1200">
                <a:solidFill>
                  <a:schemeClr val="bg1"/>
                </a:solidFill>
              </a:defRPr>
            </a:lvl6pPr>
            <a:lvl7pPr marL="0" indent="0">
              <a:lnSpc>
                <a:spcPts val="1400"/>
              </a:lnSpc>
              <a:spcAft>
                <a:spcPts val="600"/>
              </a:spcAft>
              <a:buNone/>
              <a:defRPr sz="1200">
                <a:solidFill>
                  <a:schemeClr val="bg1"/>
                </a:solidFill>
              </a:defRPr>
            </a:lvl7pPr>
            <a:lvl8pPr marL="0" indent="0">
              <a:lnSpc>
                <a:spcPts val="1400"/>
              </a:lnSpc>
              <a:spcAft>
                <a:spcPts val="600"/>
              </a:spcAft>
              <a:buNone/>
              <a:defRPr sz="1200">
                <a:solidFill>
                  <a:schemeClr val="bg1"/>
                </a:solidFill>
              </a:defRPr>
            </a:lvl8pPr>
            <a:lvl9pPr marL="0" indent="0">
              <a:lnSpc>
                <a:spcPts val="1400"/>
              </a:lnSpc>
              <a:spcAft>
                <a:spcPts val="600"/>
              </a:spcAft>
              <a:buNone/>
              <a:defRPr sz="1200">
                <a:solidFill>
                  <a:schemeClr val="bg1"/>
                </a:solidFill>
              </a:defRPr>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AU" dirty="0"/>
          </a:p>
        </p:txBody>
      </p:sp>
    </p:spTree>
    <p:extLst>
      <p:ext uri="{BB962C8B-B14F-4D97-AF65-F5344CB8AC3E}">
        <p14:creationId xmlns:p14="http://schemas.microsoft.com/office/powerpoint/2010/main" val="1056450312"/>
      </p:ext>
    </p:extLst>
  </p:cSld>
  <p:clrMapOvr>
    <a:masterClrMapping/>
  </p:clrMapOvr>
  <p:extLst>
    <p:ext uri="{DCECCB84-F9BA-43D5-87BE-67443E8EF086}">
      <p15:sldGuideLst xmlns:p15="http://schemas.microsoft.com/office/powerpoint/2012/main">
        <p15:guide id="1" orient="horz" pos="204">
          <p15:clr>
            <a:srgbClr val="FBAE40"/>
          </p15:clr>
        </p15:guide>
        <p15:guide id="2" pos="211">
          <p15:clr>
            <a:srgbClr val="FBAE40"/>
          </p15:clr>
        </p15:guide>
      </p15:sldGuideLst>
    </p:ext>
  </p:extLst>
</p:sldLayout>
</file>

<file path=ppt/slideLayouts/slideLayout59.xml><?xml version="1.0" encoding="utf-8"?>
<p:sldLayout xmlns:a="http://schemas.openxmlformats.org/drawingml/2006/main" xmlns:r="http://schemas.openxmlformats.org/officeDocument/2006/relationships" xmlns:p="http://schemas.openxmlformats.org/presentationml/2006/main" showMasterSp="0" preserve="1" userDrawn="1">
  <p:cSld name="Divider_no image_style8">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458A6B7-81E3-7682-FEE6-1E360727B766}"/>
              </a:ext>
            </a:extLst>
          </p:cNvPr>
          <p:cNvSpPr/>
          <p:nvPr userDrawn="1"/>
        </p:nvSpPr>
        <p:spPr>
          <a:xfrm>
            <a:off x="344884" y="342705"/>
            <a:ext cx="11511866" cy="6156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AU">
              <a:solidFill>
                <a:schemeClr val="tx1"/>
              </a:solidFill>
            </a:endParaRPr>
          </a:p>
        </p:txBody>
      </p:sp>
      <p:sp>
        <p:nvSpPr>
          <p:cNvPr id="5" name="Title 6">
            <a:extLst>
              <a:ext uri="{FF2B5EF4-FFF2-40B4-BE49-F238E27FC236}">
                <a16:creationId xmlns:a16="http://schemas.microsoft.com/office/drawing/2014/main" id="{EEBEA266-07A0-CF95-5E3B-27E39E74A833}"/>
              </a:ext>
            </a:extLst>
          </p:cNvPr>
          <p:cNvSpPr>
            <a:spLocks noGrp="1"/>
          </p:cNvSpPr>
          <p:nvPr>
            <p:ph type="title"/>
          </p:nvPr>
        </p:nvSpPr>
        <p:spPr>
          <a:xfrm>
            <a:off x="568800" y="500400"/>
            <a:ext cx="4762800" cy="5810400"/>
          </a:xfrm>
        </p:spPr>
        <p:txBody>
          <a:bodyPr/>
          <a:lstStyle>
            <a:lvl1pPr>
              <a:lnSpc>
                <a:spcPts val="5200"/>
              </a:lnSpc>
              <a:defRPr sz="4800">
                <a:solidFill>
                  <a:schemeClr val="bg1"/>
                </a:solidFill>
              </a:defRPr>
            </a:lvl1pPr>
          </a:lstStyle>
          <a:p>
            <a:r>
              <a:rPr lang="zh-CN" altLang="en-US"/>
              <a:t>单击此处编辑母版标题样式</a:t>
            </a:r>
            <a:endParaRPr lang="en-AU" dirty="0"/>
          </a:p>
        </p:txBody>
      </p:sp>
      <p:pic>
        <p:nvPicPr>
          <p:cNvPr id="3" name="Picture Placeholder 10" descr="Logo&#10;&#10;Description automatically generated">
            <a:extLst>
              <a:ext uri="{FF2B5EF4-FFF2-40B4-BE49-F238E27FC236}">
                <a16:creationId xmlns:a16="http://schemas.microsoft.com/office/drawing/2014/main" id="{EA2DD591-39B0-CB76-8DFD-51AB679DCF2B}"/>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65" r="65"/>
          <a:stretch/>
        </p:blipFill>
        <p:spPr>
          <a:xfrm>
            <a:off x="10634400" y="342000"/>
            <a:ext cx="1222350" cy="1223793"/>
          </a:xfrm>
          <a:prstGeom prst="rect">
            <a:avLst/>
          </a:prstGeom>
        </p:spPr>
      </p:pic>
    </p:spTree>
    <p:extLst>
      <p:ext uri="{BB962C8B-B14F-4D97-AF65-F5344CB8AC3E}">
        <p14:creationId xmlns:p14="http://schemas.microsoft.com/office/powerpoint/2010/main" val="3314554331"/>
      </p:ext>
    </p:extLst>
  </p:cSld>
  <p:clrMapOvr>
    <a:masterClrMapping/>
  </p:clrMapOvr>
  <p:extLst>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Divider_with image1_style1">
    <p:spTree>
      <p:nvGrpSpPr>
        <p:cNvPr id="1" name=""/>
        <p:cNvGrpSpPr/>
        <p:nvPr/>
      </p:nvGrpSpPr>
      <p:grpSpPr>
        <a:xfrm>
          <a:off x="0" y="0"/>
          <a:ext cx="0" cy="0"/>
          <a:chOff x="0" y="0"/>
          <a:chExt cx="0" cy="0"/>
        </a:xfrm>
      </p:grpSpPr>
      <p:pic>
        <p:nvPicPr>
          <p:cNvPr id="4" name="Picture 3" descr="A train on the street&#10;&#10;Description automatically generated">
            <a:extLst>
              <a:ext uri="{FF2B5EF4-FFF2-40B4-BE49-F238E27FC236}">
                <a16:creationId xmlns:a16="http://schemas.microsoft.com/office/drawing/2014/main" id="{C21B4368-12D9-57AE-3A1D-DAE6674AE8C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45600" y="342000"/>
            <a:ext cx="9180000" cy="6120000"/>
          </a:xfrm>
          <a:prstGeom prst="rect">
            <a:avLst/>
          </a:prstGeom>
        </p:spPr>
      </p:pic>
      <p:sp>
        <p:nvSpPr>
          <p:cNvPr id="8" name="Picture Placeholder 7">
            <a:extLst>
              <a:ext uri="{FF2B5EF4-FFF2-40B4-BE49-F238E27FC236}">
                <a16:creationId xmlns:a16="http://schemas.microsoft.com/office/drawing/2014/main" id="{3DB6CE05-8B75-3CF7-8BC7-87753BDD5131}"/>
              </a:ext>
            </a:extLst>
          </p:cNvPr>
          <p:cNvSpPr>
            <a:spLocks noGrp="1"/>
          </p:cNvSpPr>
          <p:nvPr>
            <p:ph type="pic" sz="quarter" idx="11" hasCustomPrompt="1"/>
          </p:nvPr>
        </p:nvSpPr>
        <p:spPr>
          <a:xfrm>
            <a:off x="345600" y="342000"/>
            <a:ext cx="7844400" cy="6118504"/>
          </a:xfrm>
        </p:spPr>
        <p:txBody>
          <a:bodyPr anchor="ctr" anchorCtr="0"/>
          <a:lstStyle>
            <a:lvl1pPr algn="ctr">
              <a:defRPr>
                <a:solidFill>
                  <a:srgbClr val="C00000"/>
                </a:solidFill>
              </a:defRPr>
            </a:lvl1pPr>
          </a:lstStyle>
          <a:p>
            <a:r>
              <a:rPr lang="en-AU"/>
              <a:t>Click here to insert Image</a:t>
            </a:r>
          </a:p>
        </p:txBody>
      </p:sp>
      <p:sp>
        <p:nvSpPr>
          <p:cNvPr id="2" name="Rectangle 1">
            <a:extLst>
              <a:ext uri="{FF2B5EF4-FFF2-40B4-BE49-F238E27FC236}">
                <a16:creationId xmlns:a16="http://schemas.microsoft.com/office/drawing/2014/main" id="{ECAB7617-3B2D-B71C-77FF-ACD3A548A032}"/>
              </a:ext>
            </a:extLst>
          </p:cNvPr>
          <p:cNvSpPr/>
          <p:nvPr userDrawn="1"/>
        </p:nvSpPr>
        <p:spPr>
          <a:xfrm>
            <a:off x="8189904" y="342000"/>
            <a:ext cx="3666846" cy="611850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AU">
              <a:solidFill>
                <a:schemeClr val="tx1"/>
              </a:solidFill>
            </a:endParaRPr>
          </a:p>
        </p:txBody>
      </p:sp>
      <p:pic>
        <p:nvPicPr>
          <p:cNvPr id="5" name="Picture Placeholder 10" descr="Logo&#10;&#10;Description automatically generated">
            <a:extLst>
              <a:ext uri="{FF2B5EF4-FFF2-40B4-BE49-F238E27FC236}">
                <a16:creationId xmlns:a16="http://schemas.microsoft.com/office/drawing/2014/main" id="{E62A33BC-03A6-C8A1-9C41-41066E1C7A10}"/>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l="65" r="65"/>
          <a:stretch/>
        </p:blipFill>
        <p:spPr>
          <a:xfrm>
            <a:off x="10634400" y="342000"/>
            <a:ext cx="1222350" cy="1223793"/>
          </a:xfrm>
          <a:prstGeom prst="rect">
            <a:avLst/>
          </a:prstGeom>
        </p:spPr>
      </p:pic>
      <p:sp>
        <p:nvSpPr>
          <p:cNvPr id="7" name="Text Placeholder 11">
            <a:extLst>
              <a:ext uri="{FF2B5EF4-FFF2-40B4-BE49-F238E27FC236}">
                <a16:creationId xmlns:a16="http://schemas.microsoft.com/office/drawing/2014/main" id="{690C4421-083D-FF6F-7F5B-D334A594F9E6}"/>
              </a:ext>
            </a:extLst>
          </p:cNvPr>
          <p:cNvSpPr>
            <a:spLocks noGrp="1"/>
          </p:cNvSpPr>
          <p:nvPr>
            <p:ph type="body" sz="quarter" idx="13" hasCustomPrompt="1"/>
          </p:nvPr>
        </p:nvSpPr>
        <p:spPr>
          <a:xfrm>
            <a:off x="10641504" y="1567524"/>
            <a:ext cx="1215246" cy="1224000"/>
          </a:xfrm>
          <a:solidFill>
            <a:srgbClr val="C8C8C8"/>
          </a:solidFill>
        </p:spPr>
        <p:txBody>
          <a:bodyPr lIns="180000" tIns="144000" rIns="144000" bIns="144000"/>
          <a:lstStyle>
            <a:lvl1pPr marL="0">
              <a:lnSpc>
                <a:spcPts val="1400"/>
              </a:lnSpc>
              <a:spcAft>
                <a:spcPts val="0"/>
              </a:spcAft>
              <a:buFontTx/>
              <a:buNone/>
              <a:defRPr sz="1200" b="1"/>
            </a:lvl1pPr>
            <a:lvl2pPr marL="0">
              <a:lnSpc>
                <a:spcPts val="1400"/>
              </a:lnSpc>
              <a:spcAft>
                <a:spcPts val="0"/>
              </a:spcAft>
              <a:buFontTx/>
              <a:buNone/>
              <a:defRPr sz="1200" b="1"/>
            </a:lvl2pPr>
            <a:lvl3pPr marL="0" indent="0">
              <a:lnSpc>
                <a:spcPts val="1400"/>
              </a:lnSpc>
              <a:spcAft>
                <a:spcPts val="0"/>
              </a:spcAft>
              <a:buFontTx/>
              <a:buNone/>
              <a:defRPr sz="1200" b="1"/>
            </a:lvl3pPr>
            <a:lvl4pPr marL="0" indent="0">
              <a:lnSpc>
                <a:spcPts val="1400"/>
              </a:lnSpc>
              <a:spcAft>
                <a:spcPts val="0"/>
              </a:spcAft>
              <a:buFontTx/>
              <a:buNone/>
              <a:defRPr sz="1200" b="1"/>
            </a:lvl4pPr>
            <a:lvl5pPr marL="0" indent="0">
              <a:lnSpc>
                <a:spcPts val="1400"/>
              </a:lnSpc>
              <a:spcAft>
                <a:spcPts val="0"/>
              </a:spcAft>
              <a:buFontTx/>
              <a:buNone/>
              <a:defRPr sz="1200" b="1"/>
            </a:lvl5pPr>
            <a:lvl6pPr marL="0" indent="0">
              <a:lnSpc>
                <a:spcPts val="1400"/>
              </a:lnSpc>
              <a:spcAft>
                <a:spcPts val="0"/>
              </a:spcAft>
              <a:buFontTx/>
              <a:buNone/>
              <a:defRPr sz="1200" b="1"/>
            </a:lvl6pPr>
            <a:lvl7pPr marL="0" indent="0">
              <a:lnSpc>
                <a:spcPts val="1400"/>
              </a:lnSpc>
              <a:spcAft>
                <a:spcPts val="0"/>
              </a:spcAft>
              <a:buFontTx/>
              <a:buNone/>
              <a:defRPr sz="1200" b="1"/>
            </a:lvl7pPr>
            <a:lvl8pPr marL="0" indent="0">
              <a:lnSpc>
                <a:spcPts val="1400"/>
              </a:lnSpc>
              <a:spcAft>
                <a:spcPts val="0"/>
              </a:spcAft>
              <a:buFontTx/>
              <a:buNone/>
              <a:defRPr sz="1200" b="1"/>
            </a:lvl8pPr>
            <a:lvl9pPr marL="0" indent="0">
              <a:lnSpc>
                <a:spcPts val="1400"/>
              </a:lnSpc>
              <a:spcAft>
                <a:spcPts val="0"/>
              </a:spcAft>
              <a:buFontTx/>
              <a:buNone/>
              <a:defRPr sz="1200" b="1"/>
            </a:lvl9pPr>
          </a:lstStyle>
          <a:p>
            <a:pPr lvl="0"/>
            <a:r>
              <a:rPr lang="en-US" dirty="0"/>
              <a:t>[Insert Identifier]</a:t>
            </a:r>
          </a:p>
        </p:txBody>
      </p:sp>
      <p:sp>
        <p:nvSpPr>
          <p:cNvPr id="6" name="Text Placeholder 5">
            <a:extLst>
              <a:ext uri="{FF2B5EF4-FFF2-40B4-BE49-F238E27FC236}">
                <a16:creationId xmlns:a16="http://schemas.microsoft.com/office/drawing/2014/main" id="{7851623C-3CAA-6B21-12BC-B4C629FFFAE3}"/>
              </a:ext>
            </a:extLst>
          </p:cNvPr>
          <p:cNvSpPr>
            <a:spLocks noGrp="1"/>
          </p:cNvSpPr>
          <p:nvPr>
            <p:ph type="body" sz="quarter" idx="10"/>
          </p:nvPr>
        </p:nvSpPr>
        <p:spPr>
          <a:xfrm>
            <a:off x="8190000" y="342000"/>
            <a:ext cx="2436888" cy="2449524"/>
          </a:xfrm>
          <a:noFill/>
        </p:spPr>
        <p:txBody>
          <a:bodyPr lIns="144000" tIns="144000" rIns="144000" bIns="144000"/>
          <a:lstStyle>
            <a:lvl1pPr>
              <a:lnSpc>
                <a:spcPts val="2600"/>
              </a:lnSpc>
              <a:spcAft>
                <a:spcPts val="600"/>
              </a:spcAft>
              <a:defRPr sz="2400">
                <a:solidFill>
                  <a:schemeClr val="bg1"/>
                </a:solidFill>
              </a:defRPr>
            </a:lvl1pPr>
            <a:lvl2pPr marL="0" indent="0">
              <a:lnSpc>
                <a:spcPts val="1800"/>
              </a:lnSpc>
              <a:spcAft>
                <a:spcPts val="600"/>
              </a:spcAft>
              <a:buNone/>
              <a:defRPr sz="1600">
                <a:solidFill>
                  <a:schemeClr val="bg1"/>
                </a:solidFill>
              </a:defRPr>
            </a:lvl2pPr>
            <a:lvl3pPr marL="0" indent="0">
              <a:lnSpc>
                <a:spcPts val="1400"/>
              </a:lnSpc>
              <a:spcAft>
                <a:spcPts val="600"/>
              </a:spcAft>
              <a:buNone/>
              <a:defRPr sz="1200">
                <a:solidFill>
                  <a:schemeClr val="bg1"/>
                </a:solidFill>
              </a:defRPr>
            </a:lvl3pPr>
            <a:lvl4pPr marL="0" indent="0">
              <a:lnSpc>
                <a:spcPts val="1400"/>
              </a:lnSpc>
              <a:spcAft>
                <a:spcPts val="600"/>
              </a:spcAft>
              <a:buNone/>
              <a:defRPr sz="1200">
                <a:solidFill>
                  <a:schemeClr val="bg1"/>
                </a:solidFill>
              </a:defRPr>
            </a:lvl4pPr>
            <a:lvl5pPr marL="0" indent="0">
              <a:lnSpc>
                <a:spcPts val="1400"/>
              </a:lnSpc>
              <a:spcAft>
                <a:spcPts val="600"/>
              </a:spcAft>
              <a:buNone/>
              <a:defRPr sz="1200">
                <a:solidFill>
                  <a:schemeClr val="bg1"/>
                </a:solidFill>
              </a:defRPr>
            </a:lvl5pPr>
            <a:lvl6pPr marL="0" indent="0">
              <a:lnSpc>
                <a:spcPts val="1400"/>
              </a:lnSpc>
              <a:spcAft>
                <a:spcPts val="600"/>
              </a:spcAft>
              <a:buNone/>
              <a:defRPr sz="1200">
                <a:solidFill>
                  <a:schemeClr val="bg1"/>
                </a:solidFill>
              </a:defRPr>
            </a:lvl6pPr>
            <a:lvl7pPr marL="0" indent="0">
              <a:lnSpc>
                <a:spcPts val="1400"/>
              </a:lnSpc>
              <a:spcAft>
                <a:spcPts val="600"/>
              </a:spcAft>
              <a:buNone/>
              <a:defRPr sz="1200">
                <a:solidFill>
                  <a:schemeClr val="bg1"/>
                </a:solidFill>
              </a:defRPr>
            </a:lvl7pPr>
            <a:lvl8pPr marL="0" indent="0">
              <a:lnSpc>
                <a:spcPts val="1400"/>
              </a:lnSpc>
              <a:spcAft>
                <a:spcPts val="600"/>
              </a:spcAft>
              <a:buNone/>
              <a:defRPr sz="1200">
                <a:solidFill>
                  <a:schemeClr val="bg1"/>
                </a:solidFill>
              </a:defRPr>
            </a:lvl8pPr>
            <a:lvl9pPr marL="0" indent="0">
              <a:lnSpc>
                <a:spcPts val="1400"/>
              </a:lnSpc>
              <a:spcAft>
                <a:spcPts val="600"/>
              </a:spcAft>
              <a:buNone/>
              <a:defRPr sz="1200">
                <a:solidFill>
                  <a:schemeClr val="bg1"/>
                </a:solidFill>
              </a:defRPr>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AU" dirty="0"/>
          </a:p>
        </p:txBody>
      </p:sp>
    </p:spTree>
    <p:extLst>
      <p:ext uri="{BB962C8B-B14F-4D97-AF65-F5344CB8AC3E}">
        <p14:creationId xmlns:p14="http://schemas.microsoft.com/office/powerpoint/2010/main" val="3721524032"/>
      </p:ext>
    </p:extLst>
  </p:cSld>
  <p:clrMapOvr>
    <a:masterClrMapping/>
  </p:clrMapOvr>
  <p:extLst>
    <p:ext uri="{DCECCB84-F9BA-43D5-87BE-67443E8EF086}">
      <p15:sldGuideLst xmlns:p15="http://schemas.microsoft.com/office/powerpoint/2012/main">
        <p15:guide id="1" orient="horz" pos="204">
          <p15:clr>
            <a:srgbClr val="FBAE40"/>
          </p15:clr>
        </p15:guide>
        <p15:guide id="2" pos="211">
          <p15:clr>
            <a:srgbClr val="FBAE40"/>
          </p15:clr>
        </p15:guide>
      </p15:sldGuideLst>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AF5FD65-719B-D18F-F8E8-E39C71BCBD2F}"/>
              </a:ext>
            </a:extLst>
          </p:cNvPr>
          <p:cNvSpPr>
            <a:spLocks noGrp="1"/>
          </p:cNvSpPr>
          <p:nvPr>
            <p:ph type="title"/>
          </p:nvPr>
        </p:nvSpPr>
        <p:spPr/>
        <p:txBody>
          <a:bodyPr/>
          <a:lstStyle/>
          <a:p>
            <a:r>
              <a:rPr lang="zh-CN" altLang="en-US"/>
              <a:t>单击此处编辑母版标题样式</a:t>
            </a:r>
            <a:endParaRPr lang="en-AU"/>
          </a:p>
        </p:txBody>
      </p:sp>
      <p:sp>
        <p:nvSpPr>
          <p:cNvPr id="2" name="Footer Placeholder 1">
            <a:extLst>
              <a:ext uri="{FF2B5EF4-FFF2-40B4-BE49-F238E27FC236}">
                <a16:creationId xmlns:a16="http://schemas.microsoft.com/office/drawing/2014/main" id="{AEAC15A5-6D74-A5DE-3613-65783B641150}"/>
              </a:ext>
            </a:extLst>
          </p:cNvPr>
          <p:cNvSpPr>
            <a:spLocks noGrp="1"/>
          </p:cNvSpPr>
          <p:nvPr>
            <p:ph type="ftr" sz="quarter" idx="13"/>
          </p:nvPr>
        </p:nvSpPr>
        <p:spPr/>
        <p:txBody>
          <a:bodyPr/>
          <a:lstStyle/>
          <a:p>
            <a:r>
              <a:rPr lang="en-AU"/>
              <a:t>[Insert Identifier] | [Insert Report Title]</a:t>
            </a:r>
            <a:endParaRPr lang="en-AU" dirty="0"/>
          </a:p>
        </p:txBody>
      </p:sp>
      <p:sp>
        <p:nvSpPr>
          <p:cNvPr id="4" name="Slide Number Placeholder 3">
            <a:extLst>
              <a:ext uri="{FF2B5EF4-FFF2-40B4-BE49-F238E27FC236}">
                <a16:creationId xmlns:a16="http://schemas.microsoft.com/office/drawing/2014/main" id="{435F3ED5-6AAA-3BC2-D5BA-F3F1F1F148E4}"/>
              </a:ext>
            </a:extLst>
          </p:cNvPr>
          <p:cNvSpPr>
            <a:spLocks noGrp="1"/>
          </p:cNvSpPr>
          <p:nvPr>
            <p:ph type="sldNum" sz="quarter" idx="14"/>
          </p:nvPr>
        </p:nvSpPr>
        <p:spPr/>
        <p:txBody>
          <a:bodyPr/>
          <a:lstStyle/>
          <a:p>
            <a:r>
              <a:rPr lang="en-AU"/>
              <a:t>Page [</a:t>
            </a:r>
            <a:fld id="{29D5CE74-914C-4689-99FC-1AEF49CE2B47}" type="slidenum">
              <a:rPr smtClean="0"/>
              <a:pPr/>
              <a:t>‹#›</a:t>
            </a:fld>
            <a:r>
              <a:t>]</a:t>
            </a:r>
            <a:endParaRPr lang="en-AU" dirty="0"/>
          </a:p>
        </p:txBody>
      </p:sp>
    </p:spTree>
    <p:extLst>
      <p:ext uri="{BB962C8B-B14F-4D97-AF65-F5344CB8AC3E}">
        <p14:creationId xmlns:p14="http://schemas.microsoft.com/office/powerpoint/2010/main" val="5465479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Divider_with image2_style1">
    <p:spTree>
      <p:nvGrpSpPr>
        <p:cNvPr id="1" name=""/>
        <p:cNvGrpSpPr/>
        <p:nvPr/>
      </p:nvGrpSpPr>
      <p:grpSpPr>
        <a:xfrm>
          <a:off x="0" y="0"/>
          <a:ext cx="0" cy="0"/>
          <a:chOff x="0" y="0"/>
          <a:chExt cx="0" cy="0"/>
        </a:xfrm>
      </p:grpSpPr>
      <p:pic>
        <p:nvPicPr>
          <p:cNvPr id="3" name="Picture 2" descr="A close-up of a building&#10;&#10;Description automatically generated">
            <a:extLst>
              <a:ext uri="{FF2B5EF4-FFF2-40B4-BE49-F238E27FC236}">
                <a16:creationId xmlns:a16="http://schemas.microsoft.com/office/drawing/2014/main" id="{B81EDBD4-C9CF-59CC-461E-DB98C187D33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45599" y="342000"/>
            <a:ext cx="9169070" cy="6120000"/>
          </a:xfrm>
          <a:prstGeom prst="rect">
            <a:avLst/>
          </a:prstGeom>
        </p:spPr>
      </p:pic>
      <p:sp>
        <p:nvSpPr>
          <p:cNvPr id="8" name="Picture Placeholder 7">
            <a:extLst>
              <a:ext uri="{FF2B5EF4-FFF2-40B4-BE49-F238E27FC236}">
                <a16:creationId xmlns:a16="http://schemas.microsoft.com/office/drawing/2014/main" id="{3DB6CE05-8B75-3CF7-8BC7-87753BDD5131}"/>
              </a:ext>
            </a:extLst>
          </p:cNvPr>
          <p:cNvSpPr>
            <a:spLocks noGrp="1"/>
          </p:cNvSpPr>
          <p:nvPr>
            <p:ph type="pic" sz="quarter" idx="11" hasCustomPrompt="1"/>
          </p:nvPr>
        </p:nvSpPr>
        <p:spPr>
          <a:xfrm>
            <a:off x="345600" y="342000"/>
            <a:ext cx="7844400" cy="6118504"/>
          </a:xfrm>
        </p:spPr>
        <p:txBody>
          <a:bodyPr anchor="ctr" anchorCtr="0"/>
          <a:lstStyle>
            <a:lvl1pPr algn="ctr">
              <a:defRPr>
                <a:solidFill>
                  <a:srgbClr val="C00000"/>
                </a:solidFill>
              </a:defRPr>
            </a:lvl1pPr>
          </a:lstStyle>
          <a:p>
            <a:r>
              <a:rPr lang="en-AU"/>
              <a:t>Click here to insert Image</a:t>
            </a:r>
          </a:p>
        </p:txBody>
      </p:sp>
      <p:sp>
        <p:nvSpPr>
          <p:cNvPr id="5" name="Rectangle 4">
            <a:extLst>
              <a:ext uri="{FF2B5EF4-FFF2-40B4-BE49-F238E27FC236}">
                <a16:creationId xmlns:a16="http://schemas.microsoft.com/office/drawing/2014/main" id="{4EF8F4E9-FAE8-C7F7-EED9-30CA77676534}"/>
              </a:ext>
            </a:extLst>
          </p:cNvPr>
          <p:cNvSpPr/>
          <p:nvPr userDrawn="1"/>
        </p:nvSpPr>
        <p:spPr>
          <a:xfrm>
            <a:off x="8189904" y="342000"/>
            <a:ext cx="3666846" cy="611850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AU">
              <a:solidFill>
                <a:schemeClr val="tx1"/>
              </a:solidFill>
            </a:endParaRPr>
          </a:p>
        </p:txBody>
      </p:sp>
      <p:sp>
        <p:nvSpPr>
          <p:cNvPr id="6" name="Text Placeholder 5">
            <a:extLst>
              <a:ext uri="{FF2B5EF4-FFF2-40B4-BE49-F238E27FC236}">
                <a16:creationId xmlns:a16="http://schemas.microsoft.com/office/drawing/2014/main" id="{7851623C-3CAA-6B21-12BC-B4C629FFFAE3}"/>
              </a:ext>
            </a:extLst>
          </p:cNvPr>
          <p:cNvSpPr>
            <a:spLocks noGrp="1"/>
          </p:cNvSpPr>
          <p:nvPr>
            <p:ph type="body" sz="quarter" idx="10"/>
          </p:nvPr>
        </p:nvSpPr>
        <p:spPr>
          <a:xfrm>
            <a:off x="8190000" y="342000"/>
            <a:ext cx="2436888" cy="2449524"/>
          </a:xfrm>
          <a:noFill/>
        </p:spPr>
        <p:txBody>
          <a:bodyPr lIns="144000" tIns="144000" rIns="144000" bIns="144000"/>
          <a:lstStyle>
            <a:lvl1pPr>
              <a:lnSpc>
                <a:spcPts val="2600"/>
              </a:lnSpc>
              <a:spcAft>
                <a:spcPts val="600"/>
              </a:spcAft>
              <a:defRPr sz="2400">
                <a:solidFill>
                  <a:schemeClr val="bg1"/>
                </a:solidFill>
              </a:defRPr>
            </a:lvl1pPr>
            <a:lvl2pPr marL="0" indent="0">
              <a:lnSpc>
                <a:spcPts val="1800"/>
              </a:lnSpc>
              <a:spcAft>
                <a:spcPts val="600"/>
              </a:spcAft>
              <a:buNone/>
              <a:defRPr sz="1600">
                <a:solidFill>
                  <a:schemeClr val="bg1"/>
                </a:solidFill>
              </a:defRPr>
            </a:lvl2pPr>
            <a:lvl3pPr marL="0" indent="0">
              <a:lnSpc>
                <a:spcPts val="1400"/>
              </a:lnSpc>
              <a:spcAft>
                <a:spcPts val="600"/>
              </a:spcAft>
              <a:buNone/>
              <a:defRPr sz="1200">
                <a:solidFill>
                  <a:schemeClr val="bg1"/>
                </a:solidFill>
              </a:defRPr>
            </a:lvl3pPr>
            <a:lvl4pPr marL="0" indent="0">
              <a:lnSpc>
                <a:spcPts val="1400"/>
              </a:lnSpc>
              <a:spcAft>
                <a:spcPts val="600"/>
              </a:spcAft>
              <a:buNone/>
              <a:defRPr sz="1200">
                <a:solidFill>
                  <a:schemeClr val="bg1"/>
                </a:solidFill>
              </a:defRPr>
            </a:lvl4pPr>
            <a:lvl5pPr marL="0" indent="0">
              <a:lnSpc>
                <a:spcPts val="1400"/>
              </a:lnSpc>
              <a:spcAft>
                <a:spcPts val="600"/>
              </a:spcAft>
              <a:buNone/>
              <a:defRPr sz="1200">
                <a:solidFill>
                  <a:schemeClr val="bg1"/>
                </a:solidFill>
              </a:defRPr>
            </a:lvl5pPr>
            <a:lvl6pPr marL="0" indent="0">
              <a:lnSpc>
                <a:spcPts val="1400"/>
              </a:lnSpc>
              <a:spcAft>
                <a:spcPts val="600"/>
              </a:spcAft>
              <a:buNone/>
              <a:defRPr sz="1200">
                <a:solidFill>
                  <a:schemeClr val="bg1"/>
                </a:solidFill>
              </a:defRPr>
            </a:lvl6pPr>
            <a:lvl7pPr marL="0" indent="0">
              <a:lnSpc>
                <a:spcPts val="1400"/>
              </a:lnSpc>
              <a:spcAft>
                <a:spcPts val="600"/>
              </a:spcAft>
              <a:buNone/>
              <a:defRPr sz="1200">
                <a:solidFill>
                  <a:schemeClr val="bg1"/>
                </a:solidFill>
              </a:defRPr>
            </a:lvl7pPr>
            <a:lvl8pPr marL="0" indent="0">
              <a:lnSpc>
                <a:spcPts val="1400"/>
              </a:lnSpc>
              <a:spcAft>
                <a:spcPts val="600"/>
              </a:spcAft>
              <a:buNone/>
              <a:defRPr sz="1200">
                <a:solidFill>
                  <a:schemeClr val="bg1"/>
                </a:solidFill>
              </a:defRPr>
            </a:lvl8pPr>
            <a:lvl9pPr marL="0" indent="0">
              <a:lnSpc>
                <a:spcPts val="1400"/>
              </a:lnSpc>
              <a:spcAft>
                <a:spcPts val="600"/>
              </a:spcAft>
              <a:buNone/>
              <a:defRPr sz="1200">
                <a:solidFill>
                  <a:schemeClr val="bg1"/>
                </a:solidFill>
              </a:defRPr>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AU" dirty="0"/>
          </a:p>
        </p:txBody>
      </p:sp>
      <p:pic>
        <p:nvPicPr>
          <p:cNvPr id="7" name="Picture Placeholder 10" descr="Logo&#10;&#10;Description automatically generated">
            <a:extLst>
              <a:ext uri="{FF2B5EF4-FFF2-40B4-BE49-F238E27FC236}">
                <a16:creationId xmlns:a16="http://schemas.microsoft.com/office/drawing/2014/main" id="{21F14F64-41A3-A64C-2463-CAC1DD1F1635}"/>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l="65" r="65"/>
          <a:stretch/>
        </p:blipFill>
        <p:spPr>
          <a:xfrm>
            <a:off x="10634400" y="342000"/>
            <a:ext cx="1222350" cy="1223793"/>
          </a:xfrm>
          <a:prstGeom prst="rect">
            <a:avLst/>
          </a:prstGeom>
        </p:spPr>
      </p:pic>
      <p:sp>
        <p:nvSpPr>
          <p:cNvPr id="9" name="Text Placeholder 11">
            <a:extLst>
              <a:ext uri="{FF2B5EF4-FFF2-40B4-BE49-F238E27FC236}">
                <a16:creationId xmlns:a16="http://schemas.microsoft.com/office/drawing/2014/main" id="{CB4A80DB-38E0-359B-9518-DCF2692A96B0}"/>
              </a:ext>
            </a:extLst>
          </p:cNvPr>
          <p:cNvSpPr>
            <a:spLocks noGrp="1"/>
          </p:cNvSpPr>
          <p:nvPr>
            <p:ph type="body" sz="quarter" idx="13" hasCustomPrompt="1"/>
          </p:nvPr>
        </p:nvSpPr>
        <p:spPr>
          <a:xfrm>
            <a:off x="10641504" y="1567524"/>
            <a:ext cx="1215246" cy="1224000"/>
          </a:xfrm>
          <a:solidFill>
            <a:srgbClr val="C8C8C8"/>
          </a:solidFill>
        </p:spPr>
        <p:txBody>
          <a:bodyPr lIns="180000" tIns="144000" rIns="144000" bIns="144000"/>
          <a:lstStyle>
            <a:lvl1pPr marL="0">
              <a:lnSpc>
                <a:spcPts val="1400"/>
              </a:lnSpc>
              <a:spcAft>
                <a:spcPts val="0"/>
              </a:spcAft>
              <a:buFontTx/>
              <a:buNone/>
              <a:defRPr sz="1200" b="1"/>
            </a:lvl1pPr>
            <a:lvl2pPr marL="0">
              <a:lnSpc>
                <a:spcPts val="1400"/>
              </a:lnSpc>
              <a:spcAft>
                <a:spcPts val="0"/>
              </a:spcAft>
              <a:buFontTx/>
              <a:buNone/>
              <a:defRPr sz="1200" b="1"/>
            </a:lvl2pPr>
            <a:lvl3pPr marL="0" indent="0">
              <a:lnSpc>
                <a:spcPts val="1400"/>
              </a:lnSpc>
              <a:spcAft>
                <a:spcPts val="0"/>
              </a:spcAft>
              <a:buFontTx/>
              <a:buNone/>
              <a:defRPr sz="1200" b="1"/>
            </a:lvl3pPr>
            <a:lvl4pPr marL="0" indent="0">
              <a:lnSpc>
                <a:spcPts val="1400"/>
              </a:lnSpc>
              <a:spcAft>
                <a:spcPts val="0"/>
              </a:spcAft>
              <a:buFontTx/>
              <a:buNone/>
              <a:defRPr sz="1200" b="1"/>
            </a:lvl4pPr>
            <a:lvl5pPr marL="0" indent="0">
              <a:lnSpc>
                <a:spcPts val="1400"/>
              </a:lnSpc>
              <a:spcAft>
                <a:spcPts val="0"/>
              </a:spcAft>
              <a:buFontTx/>
              <a:buNone/>
              <a:defRPr sz="1200" b="1"/>
            </a:lvl5pPr>
            <a:lvl6pPr marL="0" indent="0">
              <a:lnSpc>
                <a:spcPts val="1400"/>
              </a:lnSpc>
              <a:spcAft>
                <a:spcPts val="0"/>
              </a:spcAft>
              <a:buFontTx/>
              <a:buNone/>
              <a:defRPr sz="1200" b="1"/>
            </a:lvl6pPr>
            <a:lvl7pPr marL="0" indent="0">
              <a:lnSpc>
                <a:spcPts val="1400"/>
              </a:lnSpc>
              <a:spcAft>
                <a:spcPts val="0"/>
              </a:spcAft>
              <a:buFontTx/>
              <a:buNone/>
              <a:defRPr sz="1200" b="1"/>
            </a:lvl7pPr>
            <a:lvl8pPr marL="0" indent="0">
              <a:lnSpc>
                <a:spcPts val="1400"/>
              </a:lnSpc>
              <a:spcAft>
                <a:spcPts val="0"/>
              </a:spcAft>
              <a:buFontTx/>
              <a:buNone/>
              <a:defRPr sz="1200" b="1"/>
            </a:lvl8pPr>
            <a:lvl9pPr marL="0" indent="0">
              <a:lnSpc>
                <a:spcPts val="1400"/>
              </a:lnSpc>
              <a:spcAft>
                <a:spcPts val="0"/>
              </a:spcAft>
              <a:buFontTx/>
              <a:buNone/>
              <a:defRPr sz="1200" b="1"/>
            </a:lvl9pPr>
          </a:lstStyle>
          <a:p>
            <a:pPr lvl="0"/>
            <a:r>
              <a:rPr lang="en-US" dirty="0"/>
              <a:t>[Insert Identifier]</a:t>
            </a:r>
          </a:p>
        </p:txBody>
      </p:sp>
    </p:spTree>
    <p:extLst>
      <p:ext uri="{BB962C8B-B14F-4D97-AF65-F5344CB8AC3E}">
        <p14:creationId xmlns:p14="http://schemas.microsoft.com/office/powerpoint/2010/main" val="2880520558"/>
      </p:ext>
    </p:extLst>
  </p:cSld>
  <p:clrMapOvr>
    <a:masterClrMapping/>
  </p:clrMapOvr>
  <p:extLst>
    <p:ext uri="{DCECCB84-F9BA-43D5-87BE-67443E8EF086}">
      <p15:sldGuideLst xmlns:p15="http://schemas.microsoft.com/office/powerpoint/2012/main">
        <p15:guide id="1" orient="horz" pos="204">
          <p15:clr>
            <a:srgbClr val="FBAE40"/>
          </p15:clr>
        </p15:guide>
        <p15:guide id="2" pos="21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Divider_with image3_style1">
    <p:spTree>
      <p:nvGrpSpPr>
        <p:cNvPr id="1" name=""/>
        <p:cNvGrpSpPr/>
        <p:nvPr/>
      </p:nvGrpSpPr>
      <p:grpSpPr>
        <a:xfrm>
          <a:off x="0" y="0"/>
          <a:ext cx="0" cy="0"/>
          <a:chOff x="0" y="0"/>
          <a:chExt cx="0" cy="0"/>
        </a:xfrm>
      </p:grpSpPr>
      <p:pic>
        <p:nvPicPr>
          <p:cNvPr id="3" name="Picture 2" descr="A group of people walking outside of a building&#10;&#10;Description automatically generated">
            <a:extLst>
              <a:ext uri="{FF2B5EF4-FFF2-40B4-BE49-F238E27FC236}">
                <a16:creationId xmlns:a16="http://schemas.microsoft.com/office/drawing/2014/main" id="{FED4D6B5-F526-F625-9177-15B300C8FC0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45599" y="342000"/>
            <a:ext cx="9163922" cy="6120000"/>
          </a:xfrm>
          <a:prstGeom prst="rect">
            <a:avLst/>
          </a:prstGeom>
        </p:spPr>
      </p:pic>
      <p:sp>
        <p:nvSpPr>
          <p:cNvPr id="8" name="Picture Placeholder 7">
            <a:extLst>
              <a:ext uri="{FF2B5EF4-FFF2-40B4-BE49-F238E27FC236}">
                <a16:creationId xmlns:a16="http://schemas.microsoft.com/office/drawing/2014/main" id="{3DB6CE05-8B75-3CF7-8BC7-87753BDD5131}"/>
              </a:ext>
            </a:extLst>
          </p:cNvPr>
          <p:cNvSpPr>
            <a:spLocks noGrp="1"/>
          </p:cNvSpPr>
          <p:nvPr>
            <p:ph type="pic" sz="quarter" idx="11" hasCustomPrompt="1"/>
          </p:nvPr>
        </p:nvSpPr>
        <p:spPr>
          <a:xfrm>
            <a:off x="345600" y="342000"/>
            <a:ext cx="7844400" cy="6118504"/>
          </a:xfrm>
        </p:spPr>
        <p:txBody>
          <a:bodyPr anchor="ctr" anchorCtr="0"/>
          <a:lstStyle>
            <a:lvl1pPr algn="ctr">
              <a:defRPr>
                <a:solidFill>
                  <a:srgbClr val="C00000"/>
                </a:solidFill>
              </a:defRPr>
            </a:lvl1pPr>
          </a:lstStyle>
          <a:p>
            <a:r>
              <a:rPr lang="en-AU"/>
              <a:t>Click here to insert Image</a:t>
            </a:r>
          </a:p>
        </p:txBody>
      </p:sp>
      <p:sp>
        <p:nvSpPr>
          <p:cNvPr id="5" name="Rectangle 4">
            <a:extLst>
              <a:ext uri="{FF2B5EF4-FFF2-40B4-BE49-F238E27FC236}">
                <a16:creationId xmlns:a16="http://schemas.microsoft.com/office/drawing/2014/main" id="{315C606B-DBD6-6B98-FCEE-3981CBD7676E}"/>
              </a:ext>
            </a:extLst>
          </p:cNvPr>
          <p:cNvSpPr/>
          <p:nvPr userDrawn="1"/>
        </p:nvSpPr>
        <p:spPr>
          <a:xfrm>
            <a:off x="8189904" y="342000"/>
            <a:ext cx="3666846" cy="611850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AU">
              <a:solidFill>
                <a:schemeClr val="tx1"/>
              </a:solidFill>
            </a:endParaRPr>
          </a:p>
        </p:txBody>
      </p:sp>
      <p:sp>
        <p:nvSpPr>
          <p:cNvPr id="6" name="Text Placeholder 5">
            <a:extLst>
              <a:ext uri="{FF2B5EF4-FFF2-40B4-BE49-F238E27FC236}">
                <a16:creationId xmlns:a16="http://schemas.microsoft.com/office/drawing/2014/main" id="{7851623C-3CAA-6B21-12BC-B4C629FFFAE3}"/>
              </a:ext>
            </a:extLst>
          </p:cNvPr>
          <p:cNvSpPr>
            <a:spLocks noGrp="1"/>
          </p:cNvSpPr>
          <p:nvPr>
            <p:ph type="body" sz="quarter" idx="10"/>
          </p:nvPr>
        </p:nvSpPr>
        <p:spPr>
          <a:xfrm>
            <a:off x="8190000" y="342000"/>
            <a:ext cx="2436888" cy="2449524"/>
          </a:xfrm>
          <a:noFill/>
        </p:spPr>
        <p:txBody>
          <a:bodyPr lIns="144000" tIns="144000" rIns="144000" bIns="144000"/>
          <a:lstStyle>
            <a:lvl1pPr>
              <a:lnSpc>
                <a:spcPts val="2600"/>
              </a:lnSpc>
              <a:spcAft>
                <a:spcPts val="600"/>
              </a:spcAft>
              <a:defRPr sz="2400">
                <a:solidFill>
                  <a:schemeClr val="bg1"/>
                </a:solidFill>
              </a:defRPr>
            </a:lvl1pPr>
            <a:lvl2pPr marL="0" indent="0">
              <a:lnSpc>
                <a:spcPts val="1800"/>
              </a:lnSpc>
              <a:spcAft>
                <a:spcPts val="600"/>
              </a:spcAft>
              <a:buNone/>
              <a:defRPr sz="1600">
                <a:solidFill>
                  <a:schemeClr val="bg1"/>
                </a:solidFill>
              </a:defRPr>
            </a:lvl2pPr>
            <a:lvl3pPr marL="0" indent="0">
              <a:lnSpc>
                <a:spcPts val="1400"/>
              </a:lnSpc>
              <a:spcAft>
                <a:spcPts val="600"/>
              </a:spcAft>
              <a:buNone/>
              <a:defRPr sz="1200">
                <a:solidFill>
                  <a:schemeClr val="bg1"/>
                </a:solidFill>
              </a:defRPr>
            </a:lvl3pPr>
            <a:lvl4pPr marL="0" indent="0">
              <a:lnSpc>
                <a:spcPts val="1400"/>
              </a:lnSpc>
              <a:spcAft>
                <a:spcPts val="600"/>
              </a:spcAft>
              <a:buNone/>
              <a:defRPr sz="1200">
                <a:solidFill>
                  <a:schemeClr val="bg1"/>
                </a:solidFill>
              </a:defRPr>
            </a:lvl4pPr>
            <a:lvl5pPr marL="0" indent="0">
              <a:lnSpc>
                <a:spcPts val="1400"/>
              </a:lnSpc>
              <a:spcAft>
                <a:spcPts val="600"/>
              </a:spcAft>
              <a:buNone/>
              <a:defRPr sz="1200">
                <a:solidFill>
                  <a:schemeClr val="bg1"/>
                </a:solidFill>
              </a:defRPr>
            </a:lvl5pPr>
            <a:lvl6pPr marL="0" indent="0">
              <a:lnSpc>
                <a:spcPts val="1400"/>
              </a:lnSpc>
              <a:spcAft>
                <a:spcPts val="600"/>
              </a:spcAft>
              <a:buNone/>
              <a:defRPr sz="1200">
                <a:solidFill>
                  <a:schemeClr val="bg1"/>
                </a:solidFill>
              </a:defRPr>
            </a:lvl6pPr>
            <a:lvl7pPr marL="0" indent="0">
              <a:lnSpc>
                <a:spcPts val="1400"/>
              </a:lnSpc>
              <a:spcAft>
                <a:spcPts val="600"/>
              </a:spcAft>
              <a:buNone/>
              <a:defRPr sz="1200">
                <a:solidFill>
                  <a:schemeClr val="bg1"/>
                </a:solidFill>
              </a:defRPr>
            </a:lvl7pPr>
            <a:lvl8pPr marL="0" indent="0">
              <a:lnSpc>
                <a:spcPts val="1400"/>
              </a:lnSpc>
              <a:spcAft>
                <a:spcPts val="600"/>
              </a:spcAft>
              <a:buNone/>
              <a:defRPr sz="1200">
                <a:solidFill>
                  <a:schemeClr val="bg1"/>
                </a:solidFill>
              </a:defRPr>
            </a:lvl8pPr>
            <a:lvl9pPr marL="0" indent="0">
              <a:lnSpc>
                <a:spcPts val="1400"/>
              </a:lnSpc>
              <a:spcAft>
                <a:spcPts val="600"/>
              </a:spcAft>
              <a:buNone/>
              <a:defRPr sz="1200">
                <a:solidFill>
                  <a:schemeClr val="bg1"/>
                </a:solidFill>
              </a:defRPr>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AU" dirty="0"/>
          </a:p>
        </p:txBody>
      </p:sp>
      <p:pic>
        <p:nvPicPr>
          <p:cNvPr id="7" name="Picture Placeholder 10" descr="Logo&#10;&#10;Description automatically generated">
            <a:extLst>
              <a:ext uri="{FF2B5EF4-FFF2-40B4-BE49-F238E27FC236}">
                <a16:creationId xmlns:a16="http://schemas.microsoft.com/office/drawing/2014/main" id="{934572BE-6DBB-223D-542C-91D71528A179}"/>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l="65" r="65"/>
          <a:stretch/>
        </p:blipFill>
        <p:spPr>
          <a:xfrm>
            <a:off x="10634400" y="342000"/>
            <a:ext cx="1222350" cy="1223793"/>
          </a:xfrm>
          <a:prstGeom prst="rect">
            <a:avLst/>
          </a:prstGeom>
        </p:spPr>
      </p:pic>
      <p:sp>
        <p:nvSpPr>
          <p:cNvPr id="9" name="Text Placeholder 11">
            <a:extLst>
              <a:ext uri="{FF2B5EF4-FFF2-40B4-BE49-F238E27FC236}">
                <a16:creationId xmlns:a16="http://schemas.microsoft.com/office/drawing/2014/main" id="{D22CA810-7F8C-3D8D-59E6-41512FFA280C}"/>
              </a:ext>
            </a:extLst>
          </p:cNvPr>
          <p:cNvSpPr>
            <a:spLocks noGrp="1"/>
          </p:cNvSpPr>
          <p:nvPr>
            <p:ph type="body" sz="quarter" idx="13" hasCustomPrompt="1"/>
          </p:nvPr>
        </p:nvSpPr>
        <p:spPr>
          <a:xfrm>
            <a:off x="10641504" y="1567524"/>
            <a:ext cx="1215246" cy="1224000"/>
          </a:xfrm>
          <a:solidFill>
            <a:srgbClr val="C8C8C8"/>
          </a:solidFill>
        </p:spPr>
        <p:txBody>
          <a:bodyPr lIns="180000" tIns="144000" rIns="144000" bIns="144000"/>
          <a:lstStyle>
            <a:lvl1pPr marL="0">
              <a:lnSpc>
                <a:spcPts val="1400"/>
              </a:lnSpc>
              <a:spcAft>
                <a:spcPts val="0"/>
              </a:spcAft>
              <a:buFontTx/>
              <a:buNone/>
              <a:defRPr sz="1200" b="1"/>
            </a:lvl1pPr>
            <a:lvl2pPr marL="0">
              <a:lnSpc>
                <a:spcPts val="1400"/>
              </a:lnSpc>
              <a:spcAft>
                <a:spcPts val="0"/>
              </a:spcAft>
              <a:buFontTx/>
              <a:buNone/>
              <a:defRPr sz="1200" b="1"/>
            </a:lvl2pPr>
            <a:lvl3pPr marL="0" indent="0">
              <a:lnSpc>
                <a:spcPts val="1400"/>
              </a:lnSpc>
              <a:spcAft>
                <a:spcPts val="0"/>
              </a:spcAft>
              <a:buFontTx/>
              <a:buNone/>
              <a:defRPr sz="1200" b="1"/>
            </a:lvl3pPr>
            <a:lvl4pPr marL="0" indent="0">
              <a:lnSpc>
                <a:spcPts val="1400"/>
              </a:lnSpc>
              <a:spcAft>
                <a:spcPts val="0"/>
              </a:spcAft>
              <a:buFontTx/>
              <a:buNone/>
              <a:defRPr sz="1200" b="1"/>
            </a:lvl4pPr>
            <a:lvl5pPr marL="0" indent="0">
              <a:lnSpc>
                <a:spcPts val="1400"/>
              </a:lnSpc>
              <a:spcAft>
                <a:spcPts val="0"/>
              </a:spcAft>
              <a:buFontTx/>
              <a:buNone/>
              <a:defRPr sz="1200" b="1"/>
            </a:lvl5pPr>
            <a:lvl6pPr marL="0" indent="0">
              <a:lnSpc>
                <a:spcPts val="1400"/>
              </a:lnSpc>
              <a:spcAft>
                <a:spcPts val="0"/>
              </a:spcAft>
              <a:buFontTx/>
              <a:buNone/>
              <a:defRPr sz="1200" b="1"/>
            </a:lvl6pPr>
            <a:lvl7pPr marL="0" indent="0">
              <a:lnSpc>
                <a:spcPts val="1400"/>
              </a:lnSpc>
              <a:spcAft>
                <a:spcPts val="0"/>
              </a:spcAft>
              <a:buFontTx/>
              <a:buNone/>
              <a:defRPr sz="1200" b="1"/>
            </a:lvl7pPr>
            <a:lvl8pPr marL="0" indent="0">
              <a:lnSpc>
                <a:spcPts val="1400"/>
              </a:lnSpc>
              <a:spcAft>
                <a:spcPts val="0"/>
              </a:spcAft>
              <a:buFontTx/>
              <a:buNone/>
              <a:defRPr sz="1200" b="1"/>
            </a:lvl8pPr>
            <a:lvl9pPr marL="0" indent="0">
              <a:lnSpc>
                <a:spcPts val="1400"/>
              </a:lnSpc>
              <a:spcAft>
                <a:spcPts val="0"/>
              </a:spcAft>
              <a:buFontTx/>
              <a:buNone/>
              <a:defRPr sz="1200" b="1"/>
            </a:lvl9pPr>
          </a:lstStyle>
          <a:p>
            <a:pPr lvl="0"/>
            <a:r>
              <a:rPr lang="en-US" dirty="0"/>
              <a:t>[Insert Identifier]</a:t>
            </a:r>
          </a:p>
        </p:txBody>
      </p:sp>
    </p:spTree>
    <p:extLst>
      <p:ext uri="{BB962C8B-B14F-4D97-AF65-F5344CB8AC3E}">
        <p14:creationId xmlns:p14="http://schemas.microsoft.com/office/powerpoint/2010/main" val="2063822104"/>
      </p:ext>
    </p:extLst>
  </p:cSld>
  <p:clrMapOvr>
    <a:masterClrMapping/>
  </p:clrMapOvr>
  <p:extLst>
    <p:ext uri="{DCECCB84-F9BA-43D5-87BE-67443E8EF086}">
      <p15:sldGuideLst xmlns:p15="http://schemas.microsoft.com/office/powerpoint/2012/main">
        <p15:guide id="1" orient="horz" pos="204">
          <p15:clr>
            <a:srgbClr val="FBAE40"/>
          </p15:clr>
        </p15:guide>
        <p15:guide id="2" pos="21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Divider_with image4_style1">
    <p:spTree>
      <p:nvGrpSpPr>
        <p:cNvPr id="1" name=""/>
        <p:cNvGrpSpPr/>
        <p:nvPr/>
      </p:nvGrpSpPr>
      <p:grpSpPr>
        <a:xfrm>
          <a:off x="0" y="0"/>
          <a:ext cx="0" cy="0"/>
          <a:chOff x="0" y="0"/>
          <a:chExt cx="0" cy="0"/>
        </a:xfrm>
      </p:grpSpPr>
      <p:pic>
        <p:nvPicPr>
          <p:cNvPr id="3" name="Picture 2" descr="A building with many windows&#10;&#10;Description automatically generated">
            <a:extLst>
              <a:ext uri="{FF2B5EF4-FFF2-40B4-BE49-F238E27FC236}">
                <a16:creationId xmlns:a16="http://schemas.microsoft.com/office/drawing/2014/main" id="{4ACB552C-63F8-E9C0-06FA-7DB1F7430E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45600" y="341999"/>
            <a:ext cx="9175088" cy="6120000"/>
          </a:xfrm>
          <a:prstGeom prst="rect">
            <a:avLst/>
          </a:prstGeom>
        </p:spPr>
      </p:pic>
      <p:sp>
        <p:nvSpPr>
          <p:cNvPr id="8" name="Picture Placeholder 7">
            <a:extLst>
              <a:ext uri="{FF2B5EF4-FFF2-40B4-BE49-F238E27FC236}">
                <a16:creationId xmlns:a16="http://schemas.microsoft.com/office/drawing/2014/main" id="{3DB6CE05-8B75-3CF7-8BC7-87753BDD5131}"/>
              </a:ext>
            </a:extLst>
          </p:cNvPr>
          <p:cNvSpPr>
            <a:spLocks noGrp="1"/>
          </p:cNvSpPr>
          <p:nvPr>
            <p:ph type="pic" sz="quarter" idx="11" hasCustomPrompt="1"/>
          </p:nvPr>
        </p:nvSpPr>
        <p:spPr>
          <a:xfrm>
            <a:off x="345600" y="342000"/>
            <a:ext cx="7844400" cy="6120000"/>
          </a:xfrm>
        </p:spPr>
        <p:txBody>
          <a:bodyPr anchor="ctr" anchorCtr="0"/>
          <a:lstStyle>
            <a:lvl1pPr algn="ctr">
              <a:defRPr>
                <a:solidFill>
                  <a:srgbClr val="C00000"/>
                </a:solidFill>
              </a:defRPr>
            </a:lvl1pPr>
          </a:lstStyle>
          <a:p>
            <a:r>
              <a:rPr lang="en-AU"/>
              <a:t>Click here to insert Image</a:t>
            </a:r>
          </a:p>
        </p:txBody>
      </p:sp>
      <p:sp>
        <p:nvSpPr>
          <p:cNvPr id="5" name="Rectangle 4">
            <a:extLst>
              <a:ext uri="{FF2B5EF4-FFF2-40B4-BE49-F238E27FC236}">
                <a16:creationId xmlns:a16="http://schemas.microsoft.com/office/drawing/2014/main" id="{B961782D-5772-54A1-DB84-FE91617DDF62}"/>
              </a:ext>
            </a:extLst>
          </p:cNvPr>
          <p:cNvSpPr/>
          <p:nvPr userDrawn="1"/>
        </p:nvSpPr>
        <p:spPr>
          <a:xfrm>
            <a:off x="8189904" y="342000"/>
            <a:ext cx="3666846" cy="611850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AU">
              <a:solidFill>
                <a:schemeClr val="tx1"/>
              </a:solidFill>
            </a:endParaRPr>
          </a:p>
        </p:txBody>
      </p:sp>
      <p:pic>
        <p:nvPicPr>
          <p:cNvPr id="7" name="Picture Placeholder 10" descr="Logo&#10;&#10;Description automatically generated">
            <a:extLst>
              <a:ext uri="{FF2B5EF4-FFF2-40B4-BE49-F238E27FC236}">
                <a16:creationId xmlns:a16="http://schemas.microsoft.com/office/drawing/2014/main" id="{337175A6-6452-322F-7BD0-EAA975A86561}"/>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l="65" r="65"/>
          <a:stretch/>
        </p:blipFill>
        <p:spPr>
          <a:xfrm>
            <a:off x="10634400" y="342000"/>
            <a:ext cx="1222350" cy="1223793"/>
          </a:xfrm>
          <a:prstGeom prst="rect">
            <a:avLst/>
          </a:prstGeom>
        </p:spPr>
      </p:pic>
      <p:sp>
        <p:nvSpPr>
          <p:cNvPr id="9" name="Text Placeholder 11">
            <a:extLst>
              <a:ext uri="{FF2B5EF4-FFF2-40B4-BE49-F238E27FC236}">
                <a16:creationId xmlns:a16="http://schemas.microsoft.com/office/drawing/2014/main" id="{19FE526D-CA42-9B67-5F7E-8E810C8A8C49}"/>
              </a:ext>
            </a:extLst>
          </p:cNvPr>
          <p:cNvSpPr>
            <a:spLocks noGrp="1"/>
          </p:cNvSpPr>
          <p:nvPr>
            <p:ph type="body" sz="quarter" idx="13" hasCustomPrompt="1"/>
          </p:nvPr>
        </p:nvSpPr>
        <p:spPr>
          <a:xfrm>
            <a:off x="10641504" y="1567524"/>
            <a:ext cx="1215246" cy="1224000"/>
          </a:xfrm>
          <a:solidFill>
            <a:srgbClr val="C8C8C8"/>
          </a:solidFill>
        </p:spPr>
        <p:txBody>
          <a:bodyPr lIns="180000" tIns="144000" rIns="144000" bIns="144000"/>
          <a:lstStyle>
            <a:lvl1pPr marL="0">
              <a:lnSpc>
                <a:spcPts val="1400"/>
              </a:lnSpc>
              <a:spcAft>
                <a:spcPts val="0"/>
              </a:spcAft>
              <a:buFontTx/>
              <a:buNone/>
              <a:defRPr sz="1200" b="1"/>
            </a:lvl1pPr>
            <a:lvl2pPr marL="0">
              <a:lnSpc>
                <a:spcPts val="1400"/>
              </a:lnSpc>
              <a:spcAft>
                <a:spcPts val="0"/>
              </a:spcAft>
              <a:buFontTx/>
              <a:buNone/>
              <a:defRPr sz="1200" b="1"/>
            </a:lvl2pPr>
            <a:lvl3pPr marL="0" indent="0">
              <a:lnSpc>
                <a:spcPts val="1400"/>
              </a:lnSpc>
              <a:spcAft>
                <a:spcPts val="0"/>
              </a:spcAft>
              <a:buFontTx/>
              <a:buNone/>
              <a:defRPr sz="1200" b="1"/>
            </a:lvl3pPr>
            <a:lvl4pPr marL="0" indent="0">
              <a:lnSpc>
                <a:spcPts val="1400"/>
              </a:lnSpc>
              <a:spcAft>
                <a:spcPts val="0"/>
              </a:spcAft>
              <a:buFontTx/>
              <a:buNone/>
              <a:defRPr sz="1200" b="1"/>
            </a:lvl4pPr>
            <a:lvl5pPr marL="0" indent="0">
              <a:lnSpc>
                <a:spcPts val="1400"/>
              </a:lnSpc>
              <a:spcAft>
                <a:spcPts val="0"/>
              </a:spcAft>
              <a:buFontTx/>
              <a:buNone/>
              <a:defRPr sz="1200" b="1"/>
            </a:lvl5pPr>
            <a:lvl6pPr marL="0" indent="0">
              <a:lnSpc>
                <a:spcPts val="1400"/>
              </a:lnSpc>
              <a:spcAft>
                <a:spcPts val="0"/>
              </a:spcAft>
              <a:buFontTx/>
              <a:buNone/>
              <a:defRPr sz="1200" b="1"/>
            </a:lvl6pPr>
            <a:lvl7pPr marL="0" indent="0">
              <a:lnSpc>
                <a:spcPts val="1400"/>
              </a:lnSpc>
              <a:spcAft>
                <a:spcPts val="0"/>
              </a:spcAft>
              <a:buFontTx/>
              <a:buNone/>
              <a:defRPr sz="1200" b="1"/>
            </a:lvl7pPr>
            <a:lvl8pPr marL="0" indent="0">
              <a:lnSpc>
                <a:spcPts val="1400"/>
              </a:lnSpc>
              <a:spcAft>
                <a:spcPts val="0"/>
              </a:spcAft>
              <a:buFontTx/>
              <a:buNone/>
              <a:defRPr sz="1200" b="1"/>
            </a:lvl8pPr>
            <a:lvl9pPr marL="0" indent="0">
              <a:lnSpc>
                <a:spcPts val="1400"/>
              </a:lnSpc>
              <a:spcAft>
                <a:spcPts val="0"/>
              </a:spcAft>
              <a:buFontTx/>
              <a:buNone/>
              <a:defRPr sz="1200" b="1"/>
            </a:lvl9pPr>
          </a:lstStyle>
          <a:p>
            <a:pPr lvl="0"/>
            <a:r>
              <a:rPr lang="en-US" dirty="0"/>
              <a:t>[Insert Identifier]</a:t>
            </a:r>
          </a:p>
        </p:txBody>
      </p:sp>
      <p:sp>
        <p:nvSpPr>
          <p:cNvPr id="6" name="Text Placeholder 5">
            <a:extLst>
              <a:ext uri="{FF2B5EF4-FFF2-40B4-BE49-F238E27FC236}">
                <a16:creationId xmlns:a16="http://schemas.microsoft.com/office/drawing/2014/main" id="{7851623C-3CAA-6B21-12BC-B4C629FFFAE3}"/>
              </a:ext>
            </a:extLst>
          </p:cNvPr>
          <p:cNvSpPr>
            <a:spLocks noGrp="1"/>
          </p:cNvSpPr>
          <p:nvPr>
            <p:ph type="body" sz="quarter" idx="10"/>
          </p:nvPr>
        </p:nvSpPr>
        <p:spPr>
          <a:xfrm>
            <a:off x="8190000" y="342000"/>
            <a:ext cx="2436888" cy="2449524"/>
          </a:xfrm>
          <a:noFill/>
        </p:spPr>
        <p:txBody>
          <a:bodyPr lIns="144000" tIns="144000" rIns="144000" bIns="144000"/>
          <a:lstStyle>
            <a:lvl1pPr>
              <a:lnSpc>
                <a:spcPts val="2600"/>
              </a:lnSpc>
              <a:spcAft>
                <a:spcPts val="600"/>
              </a:spcAft>
              <a:defRPr sz="2400">
                <a:solidFill>
                  <a:schemeClr val="bg1"/>
                </a:solidFill>
              </a:defRPr>
            </a:lvl1pPr>
            <a:lvl2pPr marL="0" indent="0">
              <a:lnSpc>
                <a:spcPts val="1800"/>
              </a:lnSpc>
              <a:spcAft>
                <a:spcPts val="600"/>
              </a:spcAft>
              <a:buNone/>
              <a:defRPr sz="1600">
                <a:solidFill>
                  <a:schemeClr val="bg1"/>
                </a:solidFill>
              </a:defRPr>
            </a:lvl2pPr>
            <a:lvl3pPr marL="0" indent="0">
              <a:lnSpc>
                <a:spcPts val="1400"/>
              </a:lnSpc>
              <a:spcAft>
                <a:spcPts val="600"/>
              </a:spcAft>
              <a:buNone/>
              <a:defRPr sz="1200">
                <a:solidFill>
                  <a:schemeClr val="bg1"/>
                </a:solidFill>
              </a:defRPr>
            </a:lvl3pPr>
            <a:lvl4pPr marL="0" indent="0">
              <a:lnSpc>
                <a:spcPts val="1400"/>
              </a:lnSpc>
              <a:spcAft>
                <a:spcPts val="600"/>
              </a:spcAft>
              <a:buNone/>
              <a:defRPr sz="1200">
                <a:solidFill>
                  <a:schemeClr val="bg1"/>
                </a:solidFill>
              </a:defRPr>
            </a:lvl4pPr>
            <a:lvl5pPr marL="0" indent="0">
              <a:lnSpc>
                <a:spcPts val="1400"/>
              </a:lnSpc>
              <a:spcAft>
                <a:spcPts val="600"/>
              </a:spcAft>
              <a:buNone/>
              <a:defRPr sz="1200">
                <a:solidFill>
                  <a:schemeClr val="bg1"/>
                </a:solidFill>
              </a:defRPr>
            </a:lvl5pPr>
            <a:lvl6pPr marL="0" indent="0">
              <a:lnSpc>
                <a:spcPts val="1400"/>
              </a:lnSpc>
              <a:spcAft>
                <a:spcPts val="600"/>
              </a:spcAft>
              <a:buNone/>
              <a:defRPr sz="1200">
                <a:solidFill>
                  <a:schemeClr val="bg1"/>
                </a:solidFill>
              </a:defRPr>
            </a:lvl6pPr>
            <a:lvl7pPr marL="0" indent="0">
              <a:lnSpc>
                <a:spcPts val="1400"/>
              </a:lnSpc>
              <a:spcAft>
                <a:spcPts val="600"/>
              </a:spcAft>
              <a:buNone/>
              <a:defRPr sz="1200">
                <a:solidFill>
                  <a:schemeClr val="bg1"/>
                </a:solidFill>
              </a:defRPr>
            </a:lvl7pPr>
            <a:lvl8pPr marL="0" indent="0">
              <a:lnSpc>
                <a:spcPts val="1400"/>
              </a:lnSpc>
              <a:spcAft>
                <a:spcPts val="600"/>
              </a:spcAft>
              <a:buNone/>
              <a:defRPr sz="1200">
                <a:solidFill>
                  <a:schemeClr val="bg1"/>
                </a:solidFill>
              </a:defRPr>
            </a:lvl8pPr>
            <a:lvl9pPr marL="0" indent="0">
              <a:lnSpc>
                <a:spcPts val="1400"/>
              </a:lnSpc>
              <a:spcAft>
                <a:spcPts val="600"/>
              </a:spcAft>
              <a:buNone/>
              <a:defRPr sz="1200">
                <a:solidFill>
                  <a:schemeClr val="bg1"/>
                </a:solidFill>
              </a:defRPr>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AU" dirty="0"/>
          </a:p>
        </p:txBody>
      </p:sp>
    </p:spTree>
    <p:extLst>
      <p:ext uri="{BB962C8B-B14F-4D97-AF65-F5344CB8AC3E}">
        <p14:creationId xmlns:p14="http://schemas.microsoft.com/office/powerpoint/2010/main" val="3363213618"/>
      </p:ext>
    </p:extLst>
  </p:cSld>
  <p:clrMapOvr>
    <a:masterClrMapping/>
  </p:clrMapOvr>
  <p:extLst>
    <p:ext uri="{DCECCB84-F9BA-43D5-87BE-67443E8EF086}">
      <p15:sldGuideLst xmlns:p15="http://schemas.microsoft.com/office/powerpoint/2012/main">
        <p15:guide id="1" orient="horz" pos="204">
          <p15:clr>
            <a:srgbClr val="FBAE40"/>
          </p15:clr>
        </p15:guide>
        <p15:guide id="2" pos="211">
          <p15:clr>
            <a:srgbClr val="FBAE40"/>
          </p15:clr>
        </p15:guide>
      </p15:sldGuideLst>
    </p:ext>
  </p:extLs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5" Type="http://schemas.openxmlformats.org/officeDocument/2006/relationships/slideLayout" Target="../slideLayouts/slideLayout5.xml"/><Relationship Id="rId61" Type="http://schemas.openxmlformats.org/officeDocument/2006/relationships/theme" Target="../theme/theme1.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a:xfrm>
            <a:off x="10267260" y="6437192"/>
            <a:ext cx="1579139" cy="216000"/>
          </a:xfrm>
          <a:prstGeom prst="rect">
            <a:avLst/>
          </a:prstGeom>
        </p:spPr>
        <p:txBody>
          <a:bodyPr vert="horz" lIns="0" tIns="0" rIns="0" bIns="0" rtlCol="0" anchor="ctr"/>
          <a:lstStyle>
            <a:lvl1pPr algn="r">
              <a:lnSpc>
                <a:spcPts val="1200"/>
              </a:lnSpc>
              <a:defRPr lang="en-AU" sz="1000" b="1" smtClean="0">
                <a:solidFill>
                  <a:schemeClr val="bg2"/>
                </a:solidFill>
                <a:latin typeface="+mn-lt"/>
                <a:cs typeface="Arial" pitchFamily="34" charset="0"/>
              </a:defRPr>
            </a:lvl1pPr>
          </a:lstStyle>
          <a:p>
            <a:r>
              <a:rPr lang="en-AU" dirty="0"/>
              <a:t>Page [</a:t>
            </a:r>
            <a:fld id="{29D5CE74-914C-4689-99FC-1AEF49CE2B47}" type="slidenum">
              <a:rPr smtClean="0"/>
              <a:pPr/>
              <a:t>‹#›</a:t>
            </a:fld>
            <a:r>
              <a:rPr dirty="0"/>
              <a:t>]</a:t>
            </a:r>
            <a:endParaRPr lang="en-AU" dirty="0"/>
          </a:p>
        </p:txBody>
      </p:sp>
      <p:sp>
        <p:nvSpPr>
          <p:cNvPr id="4" name="Footer Placeholder 3">
            <a:extLst>
              <a:ext uri="{FF2B5EF4-FFF2-40B4-BE49-F238E27FC236}">
                <a16:creationId xmlns:a16="http://schemas.microsoft.com/office/drawing/2014/main" id="{D379F384-E22A-4C04-2D3F-76823C04012A}"/>
              </a:ext>
            </a:extLst>
          </p:cNvPr>
          <p:cNvSpPr>
            <a:spLocks noGrp="1"/>
          </p:cNvSpPr>
          <p:nvPr>
            <p:ph type="ftr" sz="quarter" idx="3"/>
          </p:nvPr>
        </p:nvSpPr>
        <p:spPr>
          <a:xfrm>
            <a:off x="345600" y="6437192"/>
            <a:ext cx="4114800" cy="216000"/>
          </a:xfrm>
          <a:prstGeom prst="rect">
            <a:avLst/>
          </a:prstGeom>
        </p:spPr>
        <p:txBody>
          <a:bodyPr vert="horz" lIns="0" tIns="0" rIns="0" bIns="0" rtlCol="0" anchor="ctr"/>
          <a:lstStyle>
            <a:lvl1pPr algn="l">
              <a:lnSpc>
                <a:spcPts val="1200"/>
              </a:lnSpc>
              <a:defRPr sz="1000" b="1">
                <a:solidFill>
                  <a:schemeClr val="bg2"/>
                </a:solidFill>
              </a:defRPr>
            </a:lvl1pPr>
          </a:lstStyle>
          <a:p>
            <a:r>
              <a:rPr lang="en-AU" dirty="0"/>
              <a:t>[Insert Identifier] | [Insert Report Title]</a:t>
            </a:r>
          </a:p>
        </p:txBody>
      </p:sp>
      <p:sp>
        <p:nvSpPr>
          <p:cNvPr id="3" name="Text Placeholder 2"/>
          <p:cNvSpPr>
            <a:spLocks noGrp="1"/>
          </p:cNvSpPr>
          <p:nvPr>
            <p:ph type="body" idx="1"/>
          </p:nvPr>
        </p:nvSpPr>
        <p:spPr>
          <a:xfrm>
            <a:off x="345600" y="1870255"/>
            <a:ext cx="11501912" cy="4273200"/>
          </a:xfrm>
          <a:prstGeom prst="rect">
            <a:avLst/>
          </a:prstGeom>
        </p:spPr>
        <p:txBody>
          <a:bodyPr vert="horz" lIns="0" tIns="0" rIns="0" bIns="0" rtlCol="0">
            <a:noAutofit/>
          </a:bodyPr>
          <a:lstStyle/>
          <a:p>
            <a:pPr lvl="0"/>
            <a:r>
              <a:rPr lang="en-AU" noProof="0" dirty="0"/>
              <a:t>Use the increase/decrease list level buttons to change styles</a:t>
            </a:r>
          </a:p>
          <a:p>
            <a:pPr lvl="1"/>
            <a:r>
              <a:rPr lang="en-AU" noProof="0" dirty="0"/>
              <a:t>Second level</a:t>
            </a:r>
          </a:p>
          <a:p>
            <a:pPr lvl="2"/>
            <a:r>
              <a:rPr lang="en-AU" noProof="0" dirty="0"/>
              <a:t>Third level</a:t>
            </a:r>
          </a:p>
          <a:p>
            <a:pPr lvl="3"/>
            <a:r>
              <a:rPr lang="en-AU" noProof="0" dirty="0"/>
              <a:t>Fourth level</a:t>
            </a:r>
          </a:p>
          <a:p>
            <a:pPr lvl="4"/>
            <a:r>
              <a:rPr lang="en-AU" noProof="0" dirty="0"/>
              <a:t>Fifth level</a:t>
            </a:r>
          </a:p>
          <a:p>
            <a:pPr lvl="5"/>
            <a:r>
              <a:rPr lang="en-AU" noProof="0" dirty="0"/>
              <a:t>Sixth level</a:t>
            </a:r>
          </a:p>
          <a:p>
            <a:pPr lvl="6"/>
            <a:r>
              <a:rPr lang="en-AU" noProof="0" dirty="0"/>
              <a:t>Seventh level</a:t>
            </a:r>
          </a:p>
          <a:p>
            <a:pPr lvl="7"/>
            <a:r>
              <a:rPr lang="en-AU" noProof="0" dirty="0"/>
              <a:t>Eighth level</a:t>
            </a:r>
          </a:p>
          <a:p>
            <a:pPr lvl="8"/>
            <a:r>
              <a:rPr lang="en-AU" noProof="0" dirty="0"/>
              <a:t>Ninth level</a:t>
            </a:r>
          </a:p>
        </p:txBody>
      </p:sp>
      <p:pic>
        <p:nvPicPr>
          <p:cNvPr id="8" name="Picture Placeholder 10" descr="Logo&#10;&#10;Description automatically generated">
            <a:extLst>
              <a:ext uri="{FF2B5EF4-FFF2-40B4-BE49-F238E27FC236}">
                <a16:creationId xmlns:a16="http://schemas.microsoft.com/office/drawing/2014/main" id="{186FA8D1-9047-12AF-8731-019C3A7101D9}"/>
              </a:ext>
            </a:extLst>
          </p:cNvPr>
          <p:cNvPicPr>
            <a:picLocks noChangeAspect="1"/>
          </p:cNvPicPr>
          <p:nvPr userDrawn="1"/>
        </p:nvPicPr>
        <p:blipFill rotWithShape="1">
          <a:blip r:embed="rId62" cstate="print">
            <a:extLst>
              <a:ext uri="{28A0092B-C50C-407E-A947-70E740481C1C}">
                <a14:useLocalDpi xmlns:a14="http://schemas.microsoft.com/office/drawing/2010/main" val="0"/>
              </a:ext>
            </a:extLst>
          </a:blip>
          <a:srcRect l="65" r="65"/>
          <a:stretch/>
        </p:blipFill>
        <p:spPr>
          <a:xfrm>
            <a:off x="10635412" y="342000"/>
            <a:ext cx="1222350" cy="1223793"/>
          </a:xfrm>
          <a:prstGeom prst="rect">
            <a:avLst/>
          </a:prstGeom>
        </p:spPr>
      </p:pic>
      <p:sp>
        <p:nvSpPr>
          <p:cNvPr id="2" name="Title Placeholder 1"/>
          <p:cNvSpPr>
            <a:spLocks noGrp="1"/>
          </p:cNvSpPr>
          <p:nvPr>
            <p:ph type="title"/>
          </p:nvPr>
        </p:nvSpPr>
        <p:spPr>
          <a:xfrm>
            <a:off x="345600" y="342000"/>
            <a:ext cx="9695205" cy="531544"/>
          </a:xfrm>
          <a:prstGeom prst="rect">
            <a:avLst/>
          </a:prstGeom>
        </p:spPr>
        <p:txBody>
          <a:bodyPr vert="horz" lIns="0" tIns="0" rIns="0" bIns="0" rtlCol="0" anchor="t">
            <a:noAutofit/>
          </a:bodyPr>
          <a:lstStyle/>
          <a:p>
            <a:r>
              <a:rPr lang="zh-CN" altLang="en-US" noProof="0"/>
              <a:t>单击此处编辑母版标题样式</a:t>
            </a:r>
            <a:endParaRPr lang="en-AU" noProof="0" dirty="0"/>
          </a:p>
        </p:txBody>
      </p:sp>
    </p:spTree>
    <p:extLst>
      <p:ext uri="{BB962C8B-B14F-4D97-AF65-F5344CB8AC3E}">
        <p14:creationId xmlns:p14="http://schemas.microsoft.com/office/powerpoint/2010/main" val="2063454087"/>
      </p:ext>
    </p:extLst>
  </p:cSld>
  <p:clrMap bg1="lt1" tx1="dk1" bg2="lt2" tx2="dk2" accent1="accent1" accent2="accent2" accent3="accent3" accent4="accent4" accent5="accent5" accent6="accent6" hlink="hlink" folHlink="folHlink"/>
  <p:sldLayoutIdLst>
    <p:sldLayoutId id="2147483722" r:id="rId1"/>
    <p:sldLayoutId id="2147483723" r:id="rId2"/>
    <p:sldLayoutId id="2147483725" r:id="rId3"/>
    <p:sldLayoutId id="2147483724" r:id="rId4"/>
    <p:sldLayoutId id="2147483726" r:id="rId5"/>
    <p:sldLayoutId id="2147483727" r:id="rId6"/>
    <p:sldLayoutId id="2147483728" r:id="rId7"/>
    <p:sldLayoutId id="2147483729" r:id="rId8"/>
    <p:sldLayoutId id="2147483730" r:id="rId9"/>
    <p:sldLayoutId id="2147483731" r:id="rId10"/>
    <p:sldLayoutId id="2147483682" r:id="rId11"/>
    <p:sldLayoutId id="2147483732" r:id="rId12"/>
    <p:sldLayoutId id="2147483733" r:id="rId13"/>
    <p:sldLayoutId id="2147483718" r:id="rId14"/>
    <p:sldLayoutId id="2147483719" r:id="rId15"/>
    <p:sldLayoutId id="2147483721" r:id="rId16"/>
    <p:sldLayoutId id="2147483673" r:id="rId17"/>
    <p:sldLayoutId id="2147483659" r:id="rId18"/>
    <p:sldLayoutId id="2147483720" r:id="rId19"/>
    <p:sldLayoutId id="2147483664" r:id="rId20"/>
    <p:sldLayoutId id="2147483710" r:id="rId21"/>
    <p:sldLayoutId id="2147483711" r:id="rId22"/>
    <p:sldLayoutId id="2147483734" r:id="rId23"/>
    <p:sldLayoutId id="2147483655" r:id="rId24"/>
    <p:sldLayoutId id="2147483742" r:id="rId25"/>
    <p:sldLayoutId id="2147483736" r:id="rId26"/>
    <p:sldLayoutId id="2147483738" r:id="rId27"/>
    <p:sldLayoutId id="2147483739" r:id="rId28"/>
    <p:sldLayoutId id="2147483740" r:id="rId29"/>
    <p:sldLayoutId id="2147483743" r:id="rId30"/>
    <p:sldLayoutId id="2147483744" r:id="rId31"/>
    <p:sldLayoutId id="2147483745" r:id="rId32"/>
    <p:sldLayoutId id="2147483746" r:id="rId33"/>
    <p:sldLayoutId id="2147483747" r:id="rId34"/>
    <p:sldLayoutId id="2147483748" r:id="rId35"/>
    <p:sldLayoutId id="2147483749" r:id="rId36"/>
    <p:sldLayoutId id="2147483750" r:id="rId37"/>
    <p:sldLayoutId id="2147483751" r:id="rId38"/>
    <p:sldLayoutId id="2147483752" r:id="rId39"/>
    <p:sldLayoutId id="2147483753" r:id="rId40"/>
    <p:sldLayoutId id="2147483754" r:id="rId41"/>
    <p:sldLayoutId id="2147483755" r:id="rId42"/>
    <p:sldLayoutId id="2147483756" r:id="rId43"/>
    <p:sldLayoutId id="2147483757" r:id="rId44"/>
    <p:sldLayoutId id="2147483758" r:id="rId45"/>
    <p:sldLayoutId id="2147483759" r:id="rId46"/>
    <p:sldLayoutId id="2147483760" r:id="rId47"/>
    <p:sldLayoutId id="2147483761" r:id="rId48"/>
    <p:sldLayoutId id="2147483762" r:id="rId49"/>
    <p:sldLayoutId id="2147483763" r:id="rId50"/>
    <p:sldLayoutId id="2147483764" r:id="rId51"/>
    <p:sldLayoutId id="2147483765" r:id="rId52"/>
    <p:sldLayoutId id="2147483766" r:id="rId53"/>
    <p:sldLayoutId id="2147483767" r:id="rId54"/>
    <p:sldLayoutId id="2147483768" r:id="rId55"/>
    <p:sldLayoutId id="2147483769" r:id="rId56"/>
    <p:sldLayoutId id="2147483770" r:id="rId57"/>
    <p:sldLayoutId id="2147483771" r:id="rId58"/>
    <p:sldLayoutId id="2147483772" r:id="rId59"/>
    <p:sldLayoutId id="2147483654" r:id="rId60"/>
  </p:sldLayoutIdLst>
  <p:hf hdr="0" dt="0"/>
  <p:txStyles>
    <p:titleStyle>
      <a:lvl1pPr algn="l" defTabSz="1218804" rtl="0" eaLnBrk="1" latinLnBrk="0" hangingPunct="1">
        <a:lnSpc>
          <a:spcPts val="4000"/>
        </a:lnSpc>
        <a:spcBef>
          <a:spcPct val="0"/>
        </a:spcBef>
        <a:buNone/>
        <a:defRPr sz="3600" b="1" kern="1200">
          <a:solidFill>
            <a:schemeClr val="bg2"/>
          </a:solidFill>
          <a:latin typeface="+mj-lt"/>
          <a:ea typeface="+mj-ea"/>
          <a:cs typeface="Arial" pitchFamily="34" charset="0"/>
        </a:defRPr>
      </a:lvl1pPr>
    </p:titleStyle>
    <p:bodyStyle>
      <a:lvl1pPr marL="0" indent="0" algn="l" defTabSz="1218804" rtl="0" eaLnBrk="1" latinLnBrk="0" hangingPunct="1">
        <a:lnSpc>
          <a:spcPts val="2400"/>
        </a:lnSpc>
        <a:spcBef>
          <a:spcPts val="0"/>
        </a:spcBef>
        <a:spcAft>
          <a:spcPts val="600"/>
        </a:spcAft>
        <a:buFont typeface="Arial" pitchFamily="34" charset="0"/>
        <a:buNone/>
        <a:defRPr sz="2200" b="1" kern="1200" baseline="0">
          <a:solidFill>
            <a:schemeClr val="bg2"/>
          </a:solidFill>
          <a:latin typeface="+mn-lt"/>
          <a:ea typeface="+mn-ea"/>
          <a:cs typeface="Arial" pitchFamily="34" charset="0"/>
        </a:defRPr>
      </a:lvl1pPr>
      <a:lvl2pPr marL="0" indent="0" algn="l" defTabSz="1218804" rtl="0" eaLnBrk="1" latinLnBrk="0" hangingPunct="1">
        <a:lnSpc>
          <a:spcPts val="2400"/>
        </a:lnSpc>
        <a:spcBef>
          <a:spcPts val="0"/>
        </a:spcBef>
        <a:spcAft>
          <a:spcPts val="600"/>
        </a:spcAft>
        <a:buClr>
          <a:schemeClr val="accent1"/>
        </a:buClr>
        <a:buSzPct val="100000"/>
        <a:buFontTx/>
        <a:buNone/>
        <a:defRPr sz="2200" kern="1200">
          <a:solidFill>
            <a:schemeClr val="bg2"/>
          </a:solidFill>
          <a:latin typeface="+mn-lt"/>
          <a:ea typeface="+mn-ea"/>
          <a:cs typeface="Arial" pitchFamily="34" charset="0"/>
        </a:defRPr>
      </a:lvl2pPr>
      <a:lvl3pPr marL="0" indent="-239922" algn="l" defTabSz="1218804" rtl="0" eaLnBrk="1" latinLnBrk="0" hangingPunct="1">
        <a:lnSpc>
          <a:spcPts val="2600"/>
        </a:lnSpc>
        <a:spcBef>
          <a:spcPts val="0"/>
        </a:spcBef>
        <a:spcAft>
          <a:spcPts val="600"/>
        </a:spcAft>
        <a:buClr>
          <a:srgbClr val="2C421D"/>
        </a:buClr>
        <a:buSzPct val="100000"/>
        <a:buFont typeface="Arial" panose="020B0604020202020204" pitchFamily="34" charset="0"/>
        <a:buChar char="•"/>
        <a:defRPr sz="2400" kern="1200">
          <a:solidFill>
            <a:schemeClr val="bg2"/>
          </a:solidFill>
          <a:latin typeface="+mn-lt"/>
          <a:ea typeface="+mn-ea"/>
          <a:cs typeface="Arial" pitchFamily="34" charset="0"/>
        </a:defRPr>
      </a:lvl3pPr>
      <a:lvl4pPr marL="478800" indent="-239922" algn="l" defTabSz="1218804" rtl="0" eaLnBrk="1" latinLnBrk="0" hangingPunct="1">
        <a:lnSpc>
          <a:spcPts val="2400"/>
        </a:lnSpc>
        <a:spcBef>
          <a:spcPts val="0"/>
        </a:spcBef>
        <a:spcAft>
          <a:spcPts val="600"/>
        </a:spcAft>
        <a:buClr>
          <a:schemeClr val="accent1"/>
        </a:buClr>
        <a:buSzPct val="100000"/>
        <a:buFont typeface="Arial" panose="020B0604020202020204" pitchFamily="34" charset="0"/>
        <a:buChar char="‒"/>
        <a:defRPr sz="2200" kern="1200">
          <a:solidFill>
            <a:schemeClr val="bg2"/>
          </a:solidFill>
          <a:latin typeface="+mn-lt"/>
          <a:ea typeface="+mn-ea"/>
          <a:cs typeface="Arial" pitchFamily="34" charset="0"/>
        </a:defRPr>
      </a:lvl4pPr>
      <a:lvl5pPr marL="720000" indent="-239922" algn="l" defTabSz="1218804" rtl="0" eaLnBrk="1" latinLnBrk="0" hangingPunct="1">
        <a:lnSpc>
          <a:spcPts val="2400"/>
        </a:lnSpc>
        <a:spcBef>
          <a:spcPts val="0"/>
        </a:spcBef>
        <a:spcAft>
          <a:spcPts val="600"/>
        </a:spcAft>
        <a:buClr>
          <a:schemeClr val="accent1"/>
        </a:buClr>
        <a:buSzPct val="100000"/>
        <a:buFont typeface="Arial" panose="020B0604020202020204" pitchFamily="34" charset="0"/>
        <a:buChar char="‒"/>
        <a:defRPr sz="2200" kern="1200" baseline="0">
          <a:solidFill>
            <a:schemeClr val="bg2"/>
          </a:solidFill>
          <a:latin typeface="+mn-lt"/>
          <a:ea typeface="+mn-ea"/>
          <a:cs typeface="Arial" pitchFamily="34" charset="0"/>
        </a:defRPr>
      </a:lvl5pPr>
      <a:lvl6pPr marL="961200" indent="-239922" algn="l" defTabSz="1218804" rtl="0" eaLnBrk="1" latinLnBrk="0" hangingPunct="1">
        <a:lnSpc>
          <a:spcPts val="2400"/>
        </a:lnSpc>
        <a:spcBef>
          <a:spcPts val="0"/>
        </a:spcBef>
        <a:spcAft>
          <a:spcPts val="600"/>
        </a:spcAft>
        <a:buClr>
          <a:schemeClr val="accent1"/>
        </a:buClr>
        <a:buSzPct val="100000"/>
        <a:buFont typeface="Arial" panose="020B0604020202020204" pitchFamily="34" charset="0"/>
        <a:buChar char="‒"/>
        <a:defRPr sz="2200" kern="1200">
          <a:solidFill>
            <a:schemeClr val="bg2"/>
          </a:solidFill>
          <a:latin typeface="+mn-lt"/>
          <a:ea typeface="+mn-ea"/>
          <a:cs typeface="Arial" pitchFamily="34" charset="0"/>
        </a:defRPr>
      </a:lvl6pPr>
      <a:lvl7pPr marL="1198800" indent="-239922" algn="l" defTabSz="1218804" rtl="0" eaLnBrk="1" latinLnBrk="0" hangingPunct="1">
        <a:lnSpc>
          <a:spcPts val="2400"/>
        </a:lnSpc>
        <a:spcBef>
          <a:spcPts val="0"/>
        </a:spcBef>
        <a:spcAft>
          <a:spcPts val="600"/>
        </a:spcAft>
        <a:buClr>
          <a:schemeClr val="accent1"/>
        </a:buClr>
        <a:buSzPct val="100000"/>
        <a:buFont typeface="Arial" panose="020B0604020202020204" pitchFamily="34" charset="0"/>
        <a:buChar char="‒"/>
        <a:defRPr sz="2200" kern="1200">
          <a:solidFill>
            <a:schemeClr val="bg2"/>
          </a:solidFill>
          <a:latin typeface="+mn-lt"/>
          <a:ea typeface="+mn-ea"/>
          <a:cs typeface="Arial" pitchFamily="34" charset="0"/>
        </a:defRPr>
      </a:lvl7pPr>
      <a:lvl8pPr marL="1440000" indent="-239922" algn="l" defTabSz="1218804" rtl="0" eaLnBrk="1" latinLnBrk="0" hangingPunct="1">
        <a:lnSpc>
          <a:spcPts val="2400"/>
        </a:lnSpc>
        <a:spcBef>
          <a:spcPts val="0"/>
        </a:spcBef>
        <a:spcAft>
          <a:spcPts val="600"/>
        </a:spcAft>
        <a:buClr>
          <a:schemeClr val="accent1"/>
        </a:buClr>
        <a:buSzPct val="100000"/>
        <a:buFont typeface="Arial" panose="020B0604020202020204" pitchFamily="34" charset="0"/>
        <a:buChar char="‒"/>
        <a:defRPr sz="2200" kern="1200">
          <a:solidFill>
            <a:schemeClr val="bg2"/>
          </a:solidFill>
          <a:latin typeface="+mn-lt"/>
          <a:ea typeface="+mn-ea"/>
          <a:cs typeface="Arial" pitchFamily="34" charset="0"/>
        </a:defRPr>
      </a:lvl8pPr>
      <a:lvl9pPr marL="1681200" indent="-239922" algn="l" defTabSz="1218804" rtl="0" eaLnBrk="1" latinLnBrk="0" hangingPunct="1">
        <a:lnSpc>
          <a:spcPts val="2400"/>
        </a:lnSpc>
        <a:spcBef>
          <a:spcPts val="0"/>
        </a:spcBef>
        <a:spcAft>
          <a:spcPts val="600"/>
        </a:spcAft>
        <a:buClr>
          <a:schemeClr val="accent1"/>
        </a:buClr>
        <a:buSzPct val="100000"/>
        <a:buFont typeface="Arial" panose="020B0604020202020204" pitchFamily="34" charset="0"/>
        <a:buChar char="‒"/>
        <a:defRPr sz="2200" kern="1200">
          <a:solidFill>
            <a:schemeClr val="bg2"/>
          </a:solidFill>
          <a:latin typeface="+mn-lt"/>
          <a:ea typeface="+mn-ea"/>
          <a:cs typeface="Arial" pitchFamily="34" charset="0"/>
        </a:defRPr>
      </a:lvl9pPr>
    </p:bodyStyle>
    <p:otherStyle>
      <a:defPPr>
        <a:defRPr lang="en-US"/>
      </a:defPPr>
      <a:lvl1pPr marL="0" algn="l" defTabSz="1218804" rtl="0" eaLnBrk="1" latinLnBrk="0" hangingPunct="1">
        <a:defRPr sz="1200" kern="1200">
          <a:solidFill>
            <a:schemeClr val="tx1"/>
          </a:solidFill>
          <a:latin typeface="+mn-lt"/>
          <a:ea typeface="+mn-ea"/>
          <a:cs typeface="+mn-cs"/>
        </a:defRPr>
      </a:lvl1pPr>
      <a:lvl2pPr marL="609402" algn="l" defTabSz="1218804" rtl="0" eaLnBrk="1" latinLnBrk="0" hangingPunct="1">
        <a:defRPr sz="1200" kern="1200">
          <a:solidFill>
            <a:schemeClr val="tx1"/>
          </a:solidFill>
          <a:latin typeface="+mn-lt"/>
          <a:ea typeface="+mn-ea"/>
          <a:cs typeface="+mn-cs"/>
        </a:defRPr>
      </a:lvl2pPr>
      <a:lvl3pPr marL="1218804" algn="l" defTabSz="1218804" rtl="0" eaLnBrk="1" latinLnBrk="0" hangingPunct="1">
        <a:defRPr sz="1200" kern="1200">
          <a:solidFill>
            <a:schemeClr val="tx1"/>
          </a:solidFill>
          <a:latin typeface="+mn-lt"/>
          <a:ea typeface="+mn-ea"/>
          <a:cs typeface="+mn-cs"/>
        </a:defRPr>
      </a:lvl3pPr>
      <a:lvl4pPr marL="1828206" algn="l" defTabSz="1218804" rtl="0" eaLnBrk="1" latinLnBrk="0" hangingPunct="1">
        <a:defRPr sz="1200" kern="1200">
          <a:solidFill>
            <a:schemeClr val="tx1"/>
          </a:solidFill>
          <a:latin typeface="+mn-lt"/>
          <a:ea typeface="+mn-ea"/>
          <a:cs typeface="+mn-cs"/>
        </a:defRPr>
      </a:lvl4pPr>
      <a:lvl5pPr marL="2437608" algn="l" defTabSz="1218804" rtl="0" eaLnBrk="1" latinLnBrk="0" hangingPunct="1">
        <a:defRPr sz="1200" kern="1200">
          <a:solidFill>
            <a:schemeClr val="tx1"/>
          </a:solidFill>
          <a:latin typeface="+mn-lt"/>
          <a:ea typeface="+mn-ea"/>
          <a:cs typeface="+mn-cs"/>
        </a:defRPr>
      </a:lvl5pPr>
      <a:lvl6pPr marL="3047009" algn="l" defTabSz="1218804" rtl="0" eaLnBrk="1" latinLnBrk="0" hangingPunct="1">
        <a:defRPr sz="1200" kern="1200">
          <a:solidFill>
            <a:schemeClr val="tx1"/>
          </a:solidFill>
          <a:latin typeface="+mn-lt"/>
          <a:ea typeface="+mn-ea"/>
          <a:cs typeface="+mn-cs"/>
        </a:defRPr>
      </a:lvl6pPr>
      <a:lvl7pPr marL="3656411" algn="l" defTabSz="1218804" rtl="0" eaLnBrk="1" latinLnBrk="0" hangingPunct="1">
        <a:defRPr sz="1200" kern="1200">
          <a:solidFill>
            <a:schemeClr val="tx1"/>
          </a:solidFill>
          <a:latin typeface="+mn-lt"/>
          <a:ea typeface="+mn-ea"/>
          <a:cs typeface="+mn-cs"/>
        </a:defRPr>
      </a:lvl7pPr>
      <a:lvl8pPr marL="4265813" algn="l" defTabSz="1218804" rtl="0" eaLnBrk="1" latinLnBrk="0" hangingPunct="1">
        <a:defRPr sz="1200" kern="1200">
          <a:solidFill>
            <a:schemeClr val="tx1"/>
          </a:solidFill>
          <a:latin typeface="+mn-lt"/>
          <a:ea typeface="+mn-ea"/>
          <a:cs typeface="+mn-cs"/>
        </a:defRPr>
      </a:lvl8pPr>
      <a:lvl9pPr marL="4875215" algn="l" defTabSz="1218804" rtl="0" eaLnBrk="1" latinLnBrk="0" hangingPunct="1">
        <a:defRPr sz="12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2" userDrawn="1">
          <p15:clr>
            <a:srgbClr val="F26B43"/>
          </p15:clr>
        </p15:guide>
        <p15:guide id="2" pos="211"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3" Type="http://schemas.openxmlformats.org/officeDocument/2006/relationships/image" Target="../media/image40.png"/><Relationship Id="rId7" Type="http://schemas.openxmlformats.org/officeDocument/2006/relationships/image" Target="../media/image43.png"/><Relationship Id="rId2" Type="http://schemas.openxmlformats.org/officeDocument/2006/relationships/notesSlide" Target="../notesSlides/notesSlide12.xml"/><Relationship Id="rId1" Type="http://schemas.openxmlformats.org/officeDocument/2006/relationships/slideLayout" Target="../slideLayouts/slideLayout15.xml"/><Relationship Id="rId6" Type="http://schemas.openxmlformats.org/officeDocument/2006/relationships/image" Target="../media/image39.png"/><Relationship Id="rId5" Type="http://schemas.openxmlformats.org/officeDocument/2006/relationships/image" Target="../media/image42.png"/><Relationship Id="rId4" Type="http://schemas.openxmlformats.org/officeDocument/2006/relationships/image" Target="../media/image41.png"/></Relationships>
</file>

<file path=ppt/slides/_rels/slide13.xml.rels><?xml version="1.0" encoding="UTF-8" standalone="yes"?>
<Relationships xmlns="http://schemas.openxmlformats.org/package/2006/relationships"><Relationship Id="rId3" Type="http://schemas.openxmlformats.org/officeDocument/2006/relationships/image" Target="../media/image44.png"/><Relationship Id="rId7" Type="http://schemas.openxmlformats.org/officeDocument/2006/relationships/image" Target="../media/image46.png"/><Relationship Id="rId2" Type="http://schemas.openxmlformats.org/officeDocument/2006/relationships/notesSlide" Target="../notesSlides/notesSlide13.xml"/><Relationship Id="rId1" Type="http://schemas.openxmlformats.org/officeDocument/2006/relationships/slideLayout" Target="../slideLayouts/slideLayout15.xml"/><Relationship Id="rId6" Type="http://schemas.openxmlformats.org/officeDocument/2006/relationships/image" Target="../media/image45.png"/><Relationship Id="rId5" Type="http://schemas.openxmlformats.org/officeDocument/2006/relationships/image" Target="../media/image440.png"/><Relationship Id="rId4" Type="http://schemas.openxmlformats.org/officeDocument/2006/relationships/image" Target="../media/image430.png"/></Relationships>
</file>

<file path=ppt/slides/_rels/slide14.xml.rels><?xml version="1.0" encoding="UTF-8" standalone="yes"?>
<Relationships xmlns="http://schemas.openxmlformats.org/package/2006/relationships"><Relationship Id="rId3" Type="http://schemas.openxmlformats.org/officeDocument/2006/relationships/image" Target="../media/image44.png"/><Relationship Id="rId7" Type="http://schemas.openxmlformats.org/officeDocument/2006/relationships/image" Target="../media/image45.png"/><Relationship Id="rId2" Type="http://schemas.openxmlformats.org/officeDocument/2006/relationships/notesSlide" Target="../notesSlides/notesSlide14.xml"/><Relationship Id="rId1" Type="http://schemas.openxmlformats.org/officeDocument/2006/relationships/slideLayout" Target="../slideLayouts/slideLayout15.xml"/><Relationship Id="rId6" Type="http://schemas.openxmlformats.org/officeDocument/2006/relationships/image" Target="../media/image440.png"/><Relationship Id="rId5" Type="http://schemas.openxmlformats.org/officeDocument/2006/relationships/image" Target="../media/image430.png"/><Relationship Id="rId4" Type="http://schemas.openxmlformats.org/officeDocument/2006/relationships/image" Target="../media/image47.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1.xml"/></Relationships>
</file>

<file path=ppt/slides/_rels/slide16.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6.xml"/><Relationship Id="rId1" Type="http://schemas.openxmlformats.org/officeDocument/2006/relationships/slideLayout" Target="../slideLayouts/slideLayout15.xml"/><Relationship Id="rId4" Type="http://schemas.openxmlformats.org/officeDocument/2006/relationships/image" Target="../media/image48.png"/></Relationships>
</file>

<file path=ppt/slides/_rels/slide17.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17.xml"/><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18.xml"/><Relationship Id="rId1" Type="http://schemas.openxmlformats.org/officeDocument/2006/relationships/slideLayout" Target="../slideLayouts/slideLayout15.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1.xml"/></Relationships>
</file>

<file path=ppt/slides/_rels/slide20.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20.xml"/><Relationship Id="rId1" Type="http://schemas.openxmlformats.org/officeDocument/2006/relationships/slideLayout" Target="../slideLayouts/slideLayout15.xml"/><Relationship Id="rId4" Type="http://schemas.openxmlformats.org/officeDocument/2006/relationships/image" Target="../media/image51.png"/></Relationships>
</file>

<file path=ppt/slides/_rels/slide21.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21.xml"/><Relationship Id="rId1" Type="http://schemas.openxmlformats.org/officeDocument/2006/relationships/slideLayout" Target="../slideLayouts/slideLayout15.xml"/><Relationship Id="rId4" Type="http://schemas.openxmlformats.org/officeDocument/2006/relationships/image" Target="../media/image53.png"/></Relationships>
</file>

<file path=ppt/slides/_rels/slide22.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22.xml"/><Relationship Id="rId1" Type="http://schemas.openxmlformats.org/officeDocument/2006/relationships/slideLayout" Target="../slideLayouts/slideLayout15.xml"/><Relationship Id="rId4" Type="http://schemas.openxmlformats.org/officeDocument/2006/relationships/image" Target="../media/image55.png"/></Relationships>
</file>

<file path=ppt/slides/_rels/slide23.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23.xml"/><Relationship Id="rId1" Type="http://schemas.openxmlformats.org/officeDocument/2006/relationships/slideLayout" Target="../slideLayouts/slideLayout11.xml"/><Relationship Id="rId5" Type="http://schemas.openxmlformats.org/officeDocument/2006/relationships/image" Target="../media/image44.png"/><Relationship Id="rId4" Type="http://schemas.openxmlformats.org/officeDocument/2006/relationships/image" Target="../media/image49.png"/></Relationships>
</file>

<file path=ppt/slides/_rels/slide24.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24.xml"/><Relationship Id="rId1" Type="http://schemas.openxmlformats.org/officeDocument/2006/relationships/slideLayout" Target="../slideLayouts/slideLayout11.xml"/><Relationship Id="rId4" Type="http://schemas.openxmlformats.org/officeDocument/2006/relationships/image" Target="../media/image58.png"/></Relationships>
</file>

<file path=ppt/slides/_rels/slide3.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xml"/><Relationship Id="rId1" Type="http://schemas.openxmlformats.org/officeDocument/2006/relationships/slideLayout" Target="../slideLayouts/slideLayout15.xml"/><Relationship Id="rId4" Type="http://schemas.openxmlformats.org/officeDocument/2006/relationships/image" Target="../media/image34.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3" Type="http://schemas.openxmlformats.org/officeDocument/2006/relationships/image" Target="../media/image320.png"/><Relationship Id="rId2" Type="http://schemas.openxmlformats.org/officeDocument/2006/relationships/notesSlide" Target="../notesSlides/notesSlide5.xml"/><Relationship Id="rId1" Type="http://schemas.openxmlformats.org/officeDocument/2006/relationships/slideLayout" Target="../slideLayouts/slideLayout15.xml"/><Relationship Id="rId4" Type="http://schemas.openxmlformats.org/officeDocument/2006/relationships/image" Target="../media/image35.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7.xml"/><Relationship Id="rId1" Type="http://schemas.openxmlformats.org/officeDocument/2006/relationships/slideLayout" Target="../slideLayouts/slideLayout15.xml"/><Relationship Id="rId4" Type="http://schemas.openxmlformats.org/officeDocument/2006/relationships/image" Target="../media/image37.png"/></Relationships>
</file>

<file path=ppt/slides/_rels/slide8.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8.xml"/><Relationship Id="rId1" Type="http://schemas.openxmlformats.org/officeDocument/2006/relationships/slideLayout" Target="../slideLayouts/slideLayout15.xml"/><Relationship Id="rId4" Type="http://schemas.openxmlformats.org/officeDocument/2006/relationships/image" Target="../media/image39.png"/></Relationships>
</file>

<file path=ppt/slides/_rels/slide9.xml.rels><?xml version="1.0" encoding="UTF-8" standalone="yes"?>
<Relationships xmlns="http://schemas.openxmlformats.org/package/2006/relationships"><Relationship Id="rId3" Type="http://schemas.openxmlformats.org/officeDocument/2006/relationships/image" Target="../media/image360.png"/><Relationship Id="rId2" Type="http://schemas.openxmlformats.org/officeDocument/2006/relationships/notesSlide" Target="../notesSlides/notesSlide9.xml"/><Relationship Id="rId1" Type="http://schemas.openxmlformats.org/officeDocument/2006/relationships/slideLayout" Target="../slideLayouts/slideLayout15.xml"/><Relationship Id="rId6" Type="http://schemas.openxmlformats.org/officeDocument/2006/relationships/image" Target="../media/image390.png"/><Relationship Id="rId5" Type="http://schemas.openxmlformats.org/officeDocument/2006/relationships/image" Target="../media/image380.png"/><Relationship Id="rId4" Type="http://schemas.openxmlformats.org/officeDocument/2006/relationships/image" Target="../media/image37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2D0319C9-5088-0D4D-07BB-014860B3693D}"/>
              </a:ext>
            </a:extLst>
          </p:cNvPr>
          <p:cNvSpPr>
            <a:spLocks noGrp="1"/>
          </p:cNvSpPr>
          <p:nvPr>
            <p:ph type="title"/>
          </p:nvPr>
        </p:nvSpPr>
        <p:spPr>
          <a:xfrm>
            <a:off x="345600" y="1625326"/>
            <a:ext cx="9001001" cy="2726013"/>
          </a:xfrm>
        </p:spPr>
        <p:txBody>
          <a:bodyPr/>
          <a:lstStyle/>
          <a:p>
            <a:r>
              <a:rPr lang="en-US" altLang="zh-CN" sz="3600" dirty="0" err="1"/>
              <a:t>StableMate</a:t>
            </a:r>
            <a:r>
              <a:rPr lang="en-US" altLang="zh-CN" dirty="0"/>
              <a:t>:</a:t>
            </a:r>
            <a:br>
              <a:rPr lang="en-US" altLang="zh-CN" dirty="0"/>
            </a:br>
            <a:br>
              <a:rPr lang="en-US" altLang="zh-CN" dirty="0"/>
            </a:br>
            <a:br>
              <a:rPr lang="en-US" altLang="zh-CN" dirty="0"/>
            </a:br>
            <a:endParaRPr lang="en-AU" dirty="0"/>
          </a:p>
        </p:txBody>
      </p:sp>
      <p:sp>
        <p:nvSpPr>
          <p:cNvPr id="6" name="文本框 5">
            <a:extLst>
              <a:ext uri="{FF2B5EF4-FFF2-40B4-BE49-F238E27FC236}">
                <a16:creationId xmlns:a16="http://schemas.microsoft.com/office/drawing/2014/main" id="{27C58A88-53EB-56CD-F5A5-C439B135C19D}"/>
              </a:ext>
            </a:extLst>
          </p:cNvPr>
          <p:cNvSpPr txBox="1"/>
          <p:nvPr/>
        </p:nvSpPr>
        <p:spPr>
          <a:xfrm>
            <a:off x="477954" y="3990425"/>
            <a:ext cx="9794509" cy="1815882"/>
          </a:xfrm>
          <a:prstGeom prst="rect">
            <a:avLst/>
          </a:prstGeom>
          <a:noFill/>
        </p:spPr>
        <p:txBody>
          <a:bodyPr wrap="square">
            <a:spAutoFit/>
          </a:bodyPr>
          <a:lstStyle/>
          <a:p>
            <a:r>
              <a:rPr lang="en-US" altLang="zh-CN" sz="2000" dirty="0">
                <a:solidFill>
                  <a:schemeClr val="bg1"/>
                </a:solidFill>
              </a:rPr>
              <a:t>Yidi Deng (Melbourne Integrative Genomics)</a:t>
            </a:r>
          </a:p>
          <a:p>
            <a:endParaRPr lang="en-US" altLang="zh-CN" sz="2000" dirty="0">
              <a:solidFill>
                <a:schemeClr val="bg1"/>
              </a:solidFill>
            </a:endParaRPr>
          </a:p>
          <a:p>
            <a:r>
              <a:rPr lang="en-US" altLang="zh-CN" sz="1800" dirty="0">
                <a:solidFill>
                  <a:schemeClr val="bg1"/>
                </a:solidFill>
              </a:rPr>
              <a:t>Supervised by: </a:t>
            </a:r>
          </a:p>
          <a:p>
            <a:r>
              <a:rPr lang="en-US" altLang="zh-CN" sz="1800" dirty="0">
                <a:solidFill>
                  <a:schemeClr val="bg1"/>
                </a:solidFill>
              </a:rPr>
              <a:t>	Prof. Kim-Anh Lê Cao </a:t>
            </a:r>
          </a:p>
          <a:p>
            <a:r>
              <a:rPr lang="en-US" altLang="zh-CN" sz="1800" dirty="0">
                <a:solidFill>
                  <a:schemeClr val="bg1"/>
                </a:solidFill>
              </a:rPr>
              <a:t>	Dr. </a:t>
            </a:r>
            <a:r>
              <a:rPr lang="en-US" altLang="zh-CN" sz="1800" dirty="0" err="1">
                <a:solidFill>
                  <a:schemeClr val="bg1"/>
                </a:solidFill>
              </a:rPr>
              <a:t>Jarny</a:t>
            </a:r>
            <a:r>
              <a:rPr lang="en-US" altLang="zh-CN" sz="1800" dirty="0">
                <a:solidFill>
                  <a:schemeClr val="bg1"/>
                </a:solidFill>
              </a:rPr>
              <a:t> Choi </a:t>
            </a:r>
          </a:p>
          <a:p>
            <a:r>
              <a:rPr lang="en-US" altLang="zh-CN" sz="1800" dirty="0">
                <a:solidFill>
                  <a:schemeClr val="bg1"/>
                </a:solidFill>
              </a:rPr>
              <a:t>	Dr. </a:t>
            </a:r>
            <a:r>
              <a:rPr lang="en-US" altLang="zh-CN" sz="1800" dirty="0" err="1">
                <a:solidFill>
                  <a:schemeClr val="bg1"/>
                </a:solidFill>
              </a:rPr>
              <a:t>Jiadong</a:t>
            </a:r>
            <a:r>
              <a:rPr lang="en-US" altLang="zh-CN" sz="1800" dirty="0">
                <a:solidFill>
                  <a:schemeClr val="bg1"/>
                </a:solidFill>
              </a:rPr>
              <a:t> Mao</a:t>
            </a:r>
            <a:endParaRPr lang="zh-CN" altLang="en-US" sz="1800" dirty="0">
              <a:solidFill>
                <a:schemeClr val="bg1"/>
              </a:solidFill>
            </a:endParaRPr>
          </a:p>
        </p:txBody>
      </p:sp>
      <p:sp>
        <p:nvSpPr>
          <p:cNvPr id="8" name="文本框 7">
            <a:extLst>
              <a:ext uri="{FF2B5EF4-FFF2-40B4-BE49-F238E27FC236}">
                <a16:creationId xmlns:a16="http://schemas.microsoft.com/office/drawing/2014/main" id="{C343E05A-37C4-6C53-53E9-65D75DF3F38E}"/>
              </a:ext>
            </a:extLst>
          </p:cNvPr>
          <p:cNvSpPr txBox="1"/>
          <p:nvPr/>
        </p:nvSpPr>
        <p:spPr>
          <a:xfrm>
            <a:off x="479376" y="2346338"/>
            <a:ext cx="8640960" cy="461537"/>
          </a:xfrm>
          <a:prstGeom prst="rect">
            <a:avLst/>
          </a:prstGeom>
          <a:noFill/>
        </p:spPr>
        <p:txBody>
          <a:bodyPr wrap="square">
            <a:spAutoFit/>
          </a:bodyPr>
          <a:lstStyle/>
          <a:p>
            <a:r>
              <a:rPr lang="en-AU" b="0" i="0" dirty="0">
                <a:solidFill>
                  <a:schemeClr val="bg1"/>
                </a:solidFill>
                <a:effectLst/>
                <a:latin typeface="Arial" panose="020B0604020202020204" pitchFamily="34" charset="0"/>
              </a:rPr>
              <a:t>A statistical method to select stable predictors in omics data</a:t>
            </a:r>
            <a:endParaRPr lang="zh-CN" altLang="en-US" dirty="0">
              <a:solidFill>
                <a:schemeClr val="bg1"/>
              </a:solidFill>
            </a:endParaRPr>
          </a:p>
        </p:txBody>
      </p:sp>
      <p:pic>
        <p:nvPicPr>
          <p:cNvPr id="3" name="图片 2">
            <a:extLst>
              <a:ext uri="{FF2B5EF4-FFF2-40B4-BE49-F238E27FC236}">
                <a16:creationId xmlns:a16="http://schemas.microsoft.com/office/drawing/2014/main" id="{37764F6C-3E21-88C3-6116-A90886B37F7A}"/>
              </a:ext>
            </a:extLst>
          </p:cNvPr>
          <p:cNvPicPr>
            <a:picLocks noChangeAspect="1"/>
          </p:cNvPicPr>
          <p:nvPr/>
        </p:nvPicPr>
        <p:blipFill>
          <a:blip r:embed="rId3"/>
          <a:stretch>
            <a:fillRect/>
          </a:stretch>
        </p:blipFill>
        <p:spPr>
          <a:xfrm>
            <a:off x="5447928" y="3570064"/>
            <a:ext cx="1879187" cy="1328302"/>
          </a:xfrm>
          <a:prstGeom prst="rect">
            <a:avLst/>
          </a:prstGeom>
        </p:spPr>
      </p:pic>
    </p:spTree>
    <p:extLst>
      <p:ext uri="{BB962C8B-B14F-4D97-AF65-F5344CB8AC3E}">
        <p14:creationId xmlns:p14="http://schemas.microsoft.com/office/powerpoint/2010/main" val="336662723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64D9D8-8E46-6E9E-01AF-65F8717CCBC2}"/>
              </a:ext>
            </a:extLst>
          </p:cNvPr>
          <p:cNvSpPr>
            <a:spLocks noGrp="1"/>
          </p:cNvSpPr>
          <p:nvPr>
            <p:ph type="title"/>
          </p:nvPr>
        </p:nvSpPr>
        <p:spPr>
          <a:xfrm>
            <a:off x="1248397" y="2897456"/>
            <a:ext cx="9695205" cy="531544"/>
          </a:xfrm>
        </p:spPr>
        <p:txBody>
          <a:bodyPr/>
          <a:lstStyle/>
          <a:p>
            <a:pPr algn="ctr"/>
            <a:r>
              <a:rPr lang="en-US" altLang="zh-CN" sz="3600" dirty="0" err="1">
                <a:solidFill>
                  <a:schemeClr val="bg1"/>
                </a:solidFill>
              </a:rPr>
              <a:t>StableMate</a:t>
            </a:r>
            <a:br>
              <a:rPr lang="en-US" altLang="zh-CN" sz="3600" dirty="0">
                <a:solidFill>
                  <a:schemeClr val="bg1"/>
                </a:solidFill>
              </a:rPr>
            </a:br>
            <a:r>
              <a:rPr lang="en-US" altLang="zh-CN" sz="2800" dirty="0">
                <a:solidFill>
                  <a:schemeClr val="bg1"/>
                </a:solidFill>
              </a:rPr>
              <a:t>(Deng et al. 2023)</a:t>
            </a:r>
            <a:br>
              <a:rPr lang="zh-CN" altLang="en-US" sz="2000" dirty="0">
                <a:solidFill>
                  <a:schemeClr val="bg1"/>
                </a:solidFill>
              </a:rPr>
            </a:br>
            <a:endParaRPr lang="zh-CN" altLang="en-US" sz="2800" dirty="0">
              <a:solidFill>
                <a:schemeClr val="bg1"/>
              </a:solidFill>
            </a:endParaRPr>
          </a:p>
        </p:txBody>
      </p:sp>
      <p:sp>
        <p:nvSpPr>
          <p:cNvPr id="4" name="Slide Number Placeholder 3">
            <a:extLst>
              <a:ext uri="{FF2B5EF4-FFF2-40B4-BE49-F238E27FC236}">
                <a16:creationId xmlns:a16="http://schemas.microsoft.com/office/drawing/2014/main" id="{79393B61-6F36-31A6-41B4-4D790F9F0050}"/>
              </a:ext>
            </a:extLst>
          </p:cNvPr>
          <p:cNvSpPr>
            <a:spLocks noGrp="1"/>
          </p:cNvSpPr>
          <p:nvPr>
            <p:ph type="sldNum" sz="quarter" idx="15"/>
          </p:nvPr>
        </p:nvSpPr>
        <p:spPr/>
        <p:txBody>
          <a:bodyPr/>
          <a:lstStyle/>
          <a:p>
            <a:r>
              <a:rPr lang="en-AU" dirty="0"/>
              <a:t>Page [</a:t>
            </a:r>
            <a:fld id="{29D5CE74-914C-4689-99FC-1AEF49CE2B47}" type="slidenum">
              <a:rPr smtClean="0"/>
              <a:pPr/>
              <a:t>10</a:t>
            </a:fld>
            <a:r>
              <a:rPr dirty="0"/>
              <a:t>]</a:t>
            </a:r>
            <a:endParaRPr lang="en-AU" dirty="0"/>
          </a:p>
        </p:txBody>
      </p:sp>
      <p:sp>
        <p:nvSpPr>
          <p:cNvPr id="6" name="文本框 5">
            <a:extLst>
              <a:ext uri="{FF2B5EF4-FFF2-40B4-BE49-F238E27FC236}">
                <a16:creationId xmlns:a16="http://schemas.microsoft.com/office/drawing/2014/main" id="{8E1D05DF-41AB-6C18-FF68-1952DA67A45D}"/>
              </a:ext>
            </a:extLst>
          </p:cNvPr>
          <p:cNvSpPr txBox="1"/>
          <p:nvPr/>
        </p:nvSpPr>
        <p:spPr>
          <a:xfrm>
            <a:off x="191344" y="6006861"/>
            <a:ext cx="8736110" cy="646331"/>
          </a:xfrm>
          <a:prstGeom prst="rect">
            <a:avLst/>
          </a:prstGeom>
          <a:noFill/>
        </p:spPr>
        <p:txBody>
          <a:bodyPr wrap="square">
            <a:spAutoFit/>
          </a:bodyPr>
          <a:lstStyle/>
          <a:p>
            <a:r>
              <a:rPr lang="en-US" altLang="zh-CN" sz="1800" dirty="0">
                <a:solidFill>
                  <a:schemeClr val="bg1"/>
                </a:solidFill>
              </a:rPr>
              <a:t>Deng, Y., Mao, J., Choi, J., &amp; Lê Cao, K. A. (2023). </a:t>
            </a:r>
            <a:r>
              <a:rPr lang="en-US" altLang="zh-CN" sz="1800" dirty="0" err="1">
                <a:solidFill>
                  <a:schemeClr val="bg1"/>
                </a:solidFill>
              </a:rPr>
              <a:t>StableMate</a:t>
            </a:r>
            <a:r>
              <a:rPr lang="en-US" altLang="zh-CN" sz="1800" dirty="0">
                <a:solidFill>
                  <a:schemeClr val="bg1"/>
                </a:solidFill>
              </a:rPr>
              <a:t>: a statistical method to select stable predictors in omics data. </a:t>
            </a:r>
            <a:r>
              <a:rPr lang="en-US" altLang="zh-CN" sz="1800" dirty="0" err="1">
                <a:solidFill>
                  <a:schemeClr val="bg1"/>
                </a:solidFill>
              </a:rPr>
              <a:t>bioRxiv</a:t>
            </a:r>
            <a:r>
              <a:rPr lang="en-US" altLang="zh-CN" sz="1800" dirty="0">
                <a:solidFill>
                  <a:schemeClr val="bg1"/>
                </a:solidFill>
              </a:rPr>
              <a:t>, 2023-09.</a:t>
            </a:r>
            <a:endParaRPr lang="zh-CN" altLang="en-US" sz="1800" dirty="0">
              <a:solidFill>
                <a:schemeClr val="bg1"/>
              </a:solidFill>
            </a:endParaRPr>
          </a:p>
        </p:txBody>
      </p:sp>
    </p:spTree>
    <p:extLst>
      <p:ext uri="{BB962C8B-B14F-4D97-AF65-F5344CB8AC3E}">
        <p14:creationId xmlns:p14="http://schemas.microsoft.com/office/powerpoint/2010/main" val="278340572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a:extLst>
              <a:ext uri="{FF2B5EF4-FFF2-40B4-BE49-F238E27FC236}">
                <a16:creationId xmlns:a16="http://schemas.microsoft.com/office/drawing/2014/main" id="{5DBB86E1-2F91-E441-0334-140C56DA23E8}"/>
              </a:ext>
            </a:extLst>
          </p:cNvPr>
          <p:cNvSpPr>
            <a:spLocks noGrp="1"/>
          </p:cNvSpPr>
          <p:nvPr>
            <p:ph type="sldNum" sz="quarter" idx="15"/>
          </p:nvPr>
        </p:nvSpPr>
        <p:spPr/>
        <p:txBody>
          <a:bodyPr/>
          <a:lstStyle/>
          <a:p>
            <a:r>
              <a:rPr lang="en-AU" dirty="0"/>
              <a:t>Page [</a:t>
            </a:r>
            <a:fld id="{29D5CE74-914C-4689-99FC-1AEF49CE2B47}" type="slidenum">
              <a:rPr smtClean="0"/>
              <a:pPr/>
              <a:t>11</a:t>
            </a:fld>
            <a:r>
              <a:rPr dirty="0"/>
              <a:t>]</a:t>
            </a:r>
            <a:endParaRPr lang="en-AU" dirty="0"/>
          </a:p>
        </p:txBody>
      </p:sp>
      <p:sp>
        <p:nvSpPr>
          <p:cNvPr id="5" name="标题 4">
            <a:extLst>
              <a:ext uri="{FF2B5EF4-FFF2-40B4-BE49-F238E27FC236}">
                <a16:creationId xmlns:a16="http://schemas.microsoft.com/office/drawing/2014/main" id="{4CB9128A-460D-E686-69DB-B83B10E10D3E}"/>
              </a:ext>
            </a:extLst>
          </p:cNvPr>
          <p:cNvSpPr>
            <a:spLocks noGrp="1"/>
          </p:cNvSpPr>
          <p:nvPr>
            <p:ph type="title"/>
          </p:nvPr>
        </p:nvSpPr>
        <p:spPr/>
        <p:txBody>
          <a:bodyPr/>
          <a:lstStyle/>
          <a:p>
            <a:r>
              <a:rPr lang="en-US" altLang="zh-CN" dirty="0" err="1"/>
              <a:t>StableMate</a:t>
            </a:r>
            <a:r>
              <a:rPr lang="en-US" altLang="zh-CN" dirty="0"/>
              <a:t> algorithm</a:t>
            </a:r>
            <a:endParaRPr lang="zh-CN" altLang="en-US" dirty="0"/>
          </a:p>
        </p:txBody>
      </p:sp>
      <p:sp>
        <p:nvSpPr>
          <p:cNvPr id="12" name="文本框 11">
            <a:extLst>
              <a:ext uri="{FF2B5EF4-FFF2-40B4-BE49-F238E27FC236}">
                <a16:creationId xmlns:a16="http://schemas.microsoft.com/office/drawing/2014/main" id="{EFC98F19-C6E6-989F-3208-E47AEF1D0924}"/>
              </a:ext>
            </a:extLst>
          </p:cNvPr>
          <p:cNvSpPr txBox="1"/>
          <p:nvPr/>
        </p:nvSpPr>
        <p:spPr>
          <a:xfrm>
            <a:off x="736633" y="1131093"/>
            <a:ext cx="9819055" cy="461665"/>
          </a:xfrm>
          <a:prstGeom prst="rect">
            <a:avLst/>
          </a:prstGeom>
          <a:noFill/>
        </p:spPr>
        <p:txBody>
          <a:bodyPr wrap="square">
            <a:spAutoFit/>
          </a:bodyPr>
          <a:lstStyle/>
          <a:p>
            <a:r>
              <a:rPr lang="en-US" altLang="zh-CN" sz="2400" i="0" dirty="0">
                <a:effectLst/>
              </a:rPr>
              <a:t>based on stochastic stepwise (ST2, Xin et al, 2012) variable selection</a:t>
            </a:r>
            <a:endParaRPr lang="zh-CN" altLang="en-US" sz="2400" dirty="0"/>
          </a:p>
        </p:txBody>
      </p:sp>
      <p:sp>
        <p:nvSpPr>
          <p:cNvPr id="7" name="文本框 6">
            <a:extLst>
              <a:ext uri="{FF2B5EF4-FFF2-40B4-BE49-F238E27FC236}">
                <a16:creationId xmlns:a16="http://schemas.microsoft.com/office/drawing/2014/main" id="{1A41E733-0B37-438C-699B-036287F752FB}"/>
              </a:ext>
            </a:extLst>
          </p:cNvPr>
          <p:cNvSpPr txBox="1"/>
          <p:nvPr/>
        </p:nvSpPr>
        <p:spPr>
          <a:xfrm>
            <a:off x="2248583" y="2198897"/>
            <a:ext cx="1182903" cy="461665"/>
          </a:xfrm>
          <a:prstGeom prst="rect">
            <a:avLst/>
          </a:prstGeom>
          <a:noFill/>
        </p:spPr>
        <p:txBody>
          <a:bodyPr wrap="square">
            <a:spAutoFit/>
          </a:bodyPr>
          <a:lstStyle/>
          <a:p>
            <a:r>
              <a:rPr lang="en-US" altLang="zh-CN" sz="2400" dirty="0"/>
              <a:t>Classic</a:t>
            </a:r>
            <a:endParaRPr lang="zh-CN" altLang="en-US" sz="2400" dirty="0"/>
          </a:p>
        </p:txBody>
      </p:sp>
      <p:sp>
        <p:nvSpPr>
          <p:cNvPr id="9" name="文本框 8">
            <a:extLst>
              <a:ext uri="{FF2B5EF4-FFF2-40B4-BE49-F238E27FC236}">
                <a16:creationId xmlns:a16="http://schemas.microsoft.com/office/drawing/2014/main" id="{D881ED4F-04DA-89DB-A7A0-785DC67FD7E4}"/>
              </a:ext>
            </a:extLst>
          </p:cNvPr>
          <p:cNvSpPr txBox="1"/>
          <p:nvPr/>
        </p:nvSpPr>
        <p:spPr>
          <a:xfrm>
            <a:off x="345600" y="2859069"/>
            <a:ext cx="5904656" cy="1938992"/>
          </a:xfrm>
          <a:prstGeom prst="rect">
            <a:avLst/>
          </a:prstGeom>
          <a:noFill/>
        </p:spPr>
        <p:txBody>
          <a:bodyPr wrap="square">
            <a:spAutoFit/>
          </a:bodyPr>
          <a:lstStyle/>
          <a:p>
            <a:pPr marL="457200" indent="-457200">
              <a:buFont typeface="+mj-lt"/>
              <a:buAutoNum type="arabicPeriod"/>
            </a:pPr>
            <a:r>
              <a:rPr lang="en-US" altLang="zh-CN" sz="2400" dirty="0"/>
              <a:t>Fit regression model.</a:t>
            </a:r>
          </a:p>
          <a:p>
            <a:pPr marL="457200" indent="-457200">
              <a:buFont typeface="+mj-lt"/>
              <a:buAutoNum type="arabicPeriod"/>
            </a:pPr>
            <a:endParaRPr lang="en-US" altLang="zh-CN" sz="2400" dirty="0"/>
          </a:p>
          <a:p>
            <a:pPr marL="457200" indent="-457200">
              <a:buFont typeface="+mj-lt"/>
              <a:buAutoNum type="arabicPeriod"/>
            </a:pPr>
            <a:r>
              <a:rPr lang="en-US" altLang="zh-CN" sz="2400" dirty="0"/>
              <a:t>Add or remove </a:t>
            </a:r>
            <a:r>
              <a:rPr lang="en-US" altLang="zh-CN" sz="2400" dirty="0">
                <a:solidFill>
                  <a:schemeClr val="accent3"/>
                </a:solidFill>
              </a:rPr>
              <a:t>one variable </a:t>
            </a:r>
            <a:r>
              <a:rPr lang="en-US" altLang="zh-CN" sz="2400" dirty="0"/>
              <a:t>per step.</a:t>
            </a:r>
          </a:p>
          <a:p>
            <a:pPr marL="457200" indent="-457200">
              <a:buFont typeface="+mj-lt"/>
              <a:buAutoNum type="arabicPeriod"/>
            </a:pPr>
            <a:endParaRPr lang="en-US" altLang="zh-CN" sz="2400" dirty="0"/>
          </a:p>
          <a:p>
            <a:pPr marL="457200" indent="-457200">
              <a:buFont typeface="+mj-lt"/>
              <a:buAutoNum type="arabicPeriod"/>
            </a:pPr>
            <a:r>
              <a:rPr lang="en-US" altLang="zh-CN" sz="2400" dirty="0"/>
              <a:t>Stop until no improvement.</a:t>
            </a:r>
            <a:endParaRPr lang="zh-CN" altLang="en-US" sz="2400" dirty="0"/>
          </a:p>
        </p:txBody>
      </p:sp>
      <p:sp>
        <p:nvSpPr>
          <p:cNvPr id="10" name="文本框 9">
            <a:extLst>
              <a:ext uri="{FF2B5EF4-FFF2-40B4-BE49-F238E27FC236}">
                <a16:creationId xmlns:a16="http://schemas.microsoft.com/office/drawing/2014/main" id="{F45567FF-DA7A-9EE9-329A-2DA6811C3B4C}"/>
              </a:ext>
            </a:extLst>
          </p:cNvPr>
          <p:cNvSpPr txBox="1"/>
          <p:nvPr/>
        </p:nvSpPr>
        <p:spPr>
          <a:xfrm>
            <a:off x="8426223" y="2204864"/>
            <a:ext cx="1182903" cy="461665"/>
          </a:xfrm>
          <a:prstGeom prst="rect">
            <a:avLst/>
          </a:prstGeom>
          <a:noFill/>
        </p:spPr>
        <p:txBody>
          <a:bodyPr wrap="square">
            <a:spAutoFit/>
          </a:bodyPr>
          <a:lstStyle/>
          <a:p>
            <a:r>
              <a:rPr lang="en-US" altLang="zh-CN" sz="2400" dirty="0"/>
              <a:t>ST2</a:t>
            </a:r>
            <a:endParaRPr lang="zh-CN" altLang="en-US" sz="2400" dirty="0"/>
          </a:p>
        </p:txBody>
      </p:sp>
      <p:sp>
        <p:nvSpPr>
          <p:cNvPr id="11" name="文本框 10">
            <a:extLst>
              <a:ext uri="{FF2B5EF4-FFF2-40B4-BE49-F238E27FC236}">
                <a16:creationId xmlns:a16="http://schemas.microsoft.com/office/drawing/2014/main" id="{D8791C0C-0E5B-3B4C-162F-DF4DF574D4D8}"/>
              </a:ext>
            </a:extLst>
          </p:cNvPr>
          <p:cNvSpPr txBox="1"/>
          <p:nvPr/>
        </p:nvSpPr>
        <p:spPr>
          <a:xfrm>
            <a:off x="6507232" y="2859069"/>
            <a:ext cx="5904656" cy="3046988"/>
          </a:xfrm>
          <a:prstGeom prst="rect">
            <a:avLst/>
          </a:prstGeom>
          <a:noFill/>
        </p:spPr>
        <p:txBody>
          <a:bodyPr wrap="square">
            <a:spAutoFit/>
          </a:bodyPr>
          <a:lstStyle/>
          <a:p>
            <a:pPr marL="457200" indent="-457200">
              <a:buFont typeface="+mj-lt"/>
              <a:buAutoNum type="arabicPeriod"/>
            </a:pPr>
            <a:r>
              <a:rPr lang="en-US" altLang="zh-CN" sz="2400" dirty="0"/>
              <a:t>Fit regression model.</a:t>
            </a:r>
          </a:p>
          <a:p>
            <a:pPr marL="457200" indent="-457200">
              <a:buFont typeface="+mj-lt"/>
              <a:buAutoNum type="arabicPeriod"/>
            </a:pPr>
            <a:endParaRPr lang="en-US" altLang="zh-CN" sz="2400" dirty="0"/>
          </a:p>
          <a:p>
            <a:pPr marL="457200" indent="-457200">
              <a:buFont typeface="+mj-lt"/>
              <a:buAutoNum type="arabicPeriod"/>
            </a:pPr>
            <a:r>
              <a:rPr lang="en-US" altLang="zh-CN" sz="2400" dirty="0"/>
              <a:t>Randomly subsample some predictor sets.</a:t>
            </a:r>
          </a:p>
          <a:p>
            <a:pPr marL="457200" indent="-457200">
              <a:buFont typeface="+mj-lt"/>
              <a:buAutoNum type="arabicPeriod"/>
            </a:pPr>
            <a:endParaRPr lang="en-US" altLang="zh-CN" sz="2400" dirty="0"/>
          </a:p>
          <a:p>
            <a:pPr marL="457200" indent="-457200">
              <a:buFont typeface="+mj-lt"/>
              <a:buAutoNum type="arabicPeriod"/>
            </a:pPr>
            <a:r>
              <a:rPr lang="en-US" altLang="zh-CN" sz="2400" dirty="0"/>
              <a:t>Add or remove </a:t>
            </a:r>
            <a:r>
              <a:rPr lang="en-US" altLang="zh-CN" sz="2400" dirty="0">
                <a:solidFill>
                  <a:schemeClr val="accent3"/>
                </a:solidFill>
              </a:rPr>
              <a:t>one set </a:t>
            </a:r>
            <a:r>
              <a:rPr lang="en-US" altLang="zh-CN" sz="2400" dirty="0"/>
              <a:t>per step</a:t>
            </a:r>
          </a:p>
          <a:p>
            <a:pPr marL="457200" indent="-457200">
              <a:buFont typeface="+mj-lt"/>
              <a:buAutoNum type="arabicPeriod"/>
            </a:pPr>
            <a:endParaRPr lang="en-US" altLang="zh-CN" sz="2400" dirty="0"/>
          </a:p>
          <a:p>
            <a:pPr marL="457200" indent="-457200">
              <a:buFont typeface="+mj-lt"/>
              <a:buAutoNum type="arabicPeriod"/>
            </a:pPr>
            <a:r>
              <a:rPr lang="en-US" altLang="zh-CN" sz="2400" dirty="0"/>
              <a:t>Stop until no improvement.</a:t>
            </a:r>
            <a:endParaRPr lang="zh-CN" altLang="en-US" sz="2400" dirty="0"/>
          </a:p>
        </p:txBody>
      </p:sp>
      <p:sp>
        <p:nvSpPr>
          <p:cNvPr id="3" name="文本框 2">
            <a:extLst>
              <a:ext uri="{FF2B5EF4-FFF2-40B4-BE49-F238E27FC236}">
                <a16:creationId xmlns:a16="http://schemas.microsoft.com/office/drawing/2014/main" id="{2EB29394-51C6-0835-07E7-CDD978C54875}"/>
              </a:ext>
            </a:extLst>
          </p:cNvPr>
          <p:cNvSpPr txBox="1"/>
          <p:nvPr/>
        </p:nvSpPr>
        <p:spPr>
          <a:xfrm>
            <a:off x="119336" y="6283860"/>
            <a:ext cx="8856984" cy="369332"/>
          </a:xfrm>
          <a:prstGeom prst="rect">
            <a:avLst/>
          </a:prstGeom>
          <a:noFill/>
        </p:spPr>
        <p:txBody>
          <a:bodyPr wrap="square">
            <a:spAutoFit/>
          </a:bodyPr>
          <a:lstStyle/>
          <a:p>
            <a:r>
              <a:rPr lang="en-US" altLang="zh-CN" sz="1800" dirty="0"/>
              <a:t>Xin, L., &amp; Zhu, M. (2012). Stochastic stepwise ensembles for variable selection. </a:t>
            </a:r>
          </a:p>
        </p:txBody>
      </p:sp>
    </p:spTree>
    <p:extLst>
      <p:ext uri="{BB962C8B-B14F-4D97-AF65-F5344CB8AC3E}">
        <p14:creationId xmlns:p14="http://schemas.microsoft.com/office/powerpoint/2010/main" val="11666281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P spid="10" grpId="0"/>
      <p:bldP spid="1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a:extLst>
              <a:ext uri="{FF2B5EF4-FFF2-40B4-BE49-F238E27FC236}">
                <a16:creationId xmlns:a16="http://schemas.microsoft.com/office/drawing/2014/main" id="{5DBB86E1-2F91-E441-0334-140C56DA23E8}"/>
              </a:ext>
            </a:extLst>
          </p:cNvPr>
          <p:cNvSpPr>
            <a:spLocks noGrp="1"/>
          </p:cNvSpPr>
          <p:nvPr>
            <p:ph type="sldNum" sz="quarter" idx="15"/>
          </p:nvPr>
        </p:nvSpPr>
        <p:spPr/>
        <p:txBody>
          <a:bodyPr/>
          <a:lstStyle/>
          <a:p>
            <a:r>
              <a:rPr lang="en-AU" dirty="0"/>
              <a:t>Page [</a:t>
            </a:r>
            <a:fld id="{29D5CE74-914C-4689-99FC-1AEF49CE2B47}" type="slidenum">
              <a:rPr smtClean="0"/>
              <a:pPr/>
              <a:t>12</a:t>
            </a:fld>
            <a:r>
              <a:rPr dirty="0"/>
              <a:t>]</a:t>
            </a:r>
            <a:endParaRPr lang="en-AU" dirty="0"/>
          </a:p>
        </p:txBody>
      </p:sp>
      <p:sp>
        <p:nvSpPr>
          <p:cNvPr id="5" name="标题 4">
            <a:extLst>
              <a:ext uri="{FF2B5EF4-FFF2-40B4-BE49-F238E27FC236}">
                <a16:creationId xmlns:a16="http://schemas.microsoft.com/office/drawing/2014/main" id="{4CB9128A-460D-E686-69DB-B83B10E10D3E}"/>
              </a:ext>
            </a:extLst>
          </p:cNvPr>
          <p:cNvSpPr>
            <a:spLocks noGrp="1"/>
          </p:cNvSpPr>
          <p:nvPr>
            <p:ph type="title"/>
          </p:nvPr>
        </p:nvSpPr>
        <p:spPr/>
        <p:txBody>
          <a:bodyPr/>
          <a:lstStyle/>
          <a:p>
            <a:r>
              <a:rPr lang="en-US" altLang="zh-CN" dirty="0" err="1"/>
              <a:t>StableMate</a:t>
            </a:r>
            <a:r>
              <a:rPr lang="en-US" altLang="zh-CN" dirty="0"/>
              <a:t> algorithm</a:t>
            </a:r>
            <a:endParaRPr lang="zh-CN" altLang="en-US" dirty="0"/>
          </a:p>
        </p:txBody>
      </p:sp>
      <mc:AlternateContent xmlns:mc="http://schemas.openxmlformats.org/markup-compatibility/2006" xmlns:a14="http://schemas.microsoft.com/office/drawing/2010/main">
        <mc:Choice Requires="a14">
          <p:sp>
            <p:nvSpPr>
              <p:cNvPr id="14" name="文本框 13">
                <a:extLst>
                  <a:ext uri="{FF2B5EF4-FFF2-40B4-BE49-F238E27FC236}">
                    <a16:creationId xmlns:a16="http://schemas.microsoft.com/office/drawing/2014/main" id="{2AEFD539-29A4-D66B-F5DF-F464EB58B664}"/>
                  </a:ext>
                </a:extLst>
              </p:cNvPr>
              <p:cNvSpPr txBox="1"/>
              <p:nvPr/>
            </p:nvSpPr>
            <p:spPr>
              <a:xfrm>
                <a:off x="1906523" y="2098736"/>
                <a:ext cx="553548" cy="369204"/>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US" altLang="zh-CN" b="0" i="1" smtClean="0">
                              <a:latin typeface="Cambria Math" panose="02040503050406030204" pitchFamily="18" charset="0"/>
                            </a:rPr>
                          </m:ctrlPr>
                        </m:sSubPr>
                        <m:e>
                          <m:r>
                            <a:rPr lang="en-US" altLang="zh-CN" b="0" i="1" smtClean="0">
                              <a:latin typeface="Cambria Math" panose="02040503050406030204" pitchFamily="18" charset="0"/>
                            </a:rPr>
                            <m:t>𝑆</m:t>
                          </m:r>
                        </m:e>
                        <m:sub>
                          <m:r>
                            <a:rPr lang="en-US" altLang="zh-CN" b="0" i="1" smtClean="0">
                              <a:latin typeface="Cambria Math" panose="02040503050406030204" pitchFamily="18" charset="0"/>
                            </a:rPr>
                            <m:t>𝑎𝑙𝑙</m:t>
                          </m:r>
                        </m:sub>
                      </m:sSub>
                    </m:oMath>
                  </m:oMathPara>
                </a14:m>
                <a:endParaRPr lang="zh-CN" altLang="en-US" dirty="0"/>
              </a:p>
            </p:txBody>
          </p:sp>
        </mc:Choice>
        <mc:Fallback xmlns="">
          <p:sp>
            <p:nvSpPr>
              <p:cNvPr id="14" name="文本框 13">
                <a:extLst>
                  <a:ext uri="{FF2B5EF4-FFF2-40B4-BE49-F238E27FC236}">
                    <a16:creationId xmlns:a16="http://schemas.microsoft.com/office/drawing/2014/main" id="{2AEFD539-29A4-D66B-F5DF-F464EB58B664}"/>
                  </a:ext>
                </a:extLst>
              </p:cNvPr>
              <p:cNvSpPr txBox="1">
                <a:spLocks noRot="1" noChangeAspect="1" noMove="1" noResize="1" noEditPoints="1" noAdjustHandles="1" noChangeArrowheads="1" noChangeShapeType="1" noTextEdit="1"/>
              </p:cNvSpPr>
              <p:nvPr/>
            </p:nvSpPr>
            <p:spPr>
              <a:xfrm>
                <a:off x="1906523" y="2098736"/>
                <a:ext cx="553548" cy="369204"/>
              </a:xfrm>
              <a:prstGeom prst="rect">
                <a:avLst/>
              </a:prstGeom>
              <a:blipFill>
                <a:blip r:embed="rId3"/>
                <a:stretch>
                  <a:fillRect l="-12088" r="-2198" b="-18033"/>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5" name="文本框 14">
                <a:extLst>
                  <a:ext uri="{FF2B5EF4-FFF2-40B4-BE49-F238E27FC236}">
                    <a16:creationId xmlns:a16="http://schemas.microsoft.com/office/drawing/2014/main" id="{285A863F-EA3C-E2FB-E5A1-E929435F0F51}"/>
                  </a:ext>
                </a:extLst>
              </p:cNvPr>
              <p:cNvSpPr txBox="1"/>
              <p:nvPr/>
            </p:nvSpPr>
            <p:spPr>
              <a:xfrm>
                <a:off x="981205" y="3409948"/>
                <a:ext cx="2404183" cy="415050"/>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d>
                        <m:dPr>
                          <m:begChr m:val="{"/>
                          <m:endChr m:val="}"/>
                          <m:ctrlPr>
                            <a:rPr lang="en-US" altLang="zh-CN" sz="2400" b="0" i="1" smtClean="0">
                              <a:latin typeface="Cambria Math" panose="02040503050406030204" pitchFamily="18" charset="0"/>
                            </a:rPr>
                          </m:ctrlPr>
                        </m:dPr>
                        <m:e>
                          <m:sSubSup>
                            <m:sSubSupPr>
                              <m:ctrlPr>
                                <a:rPr lang="en-US" altLang="zh-CN" sz="2400" b="0" i="1" smtClean="0">
                                  <a:latin typeface="Cambria Math" panose="02040503050406030204" pitchFamily="18" charset="0"/>
                                </a:rPr>
                              </m:ctrlPr>
                            </m:sSubSupPr>
                            <m:e>
                              <m:r>
                                <a:rPr lang="en-US" altLang="zh-CN" sz="2400" b="0" i="1" smtClean="0">
                                  <a:latin typeface="Cambria Math" panose="02040503050406030204" pitchFamily="18" charset="0"/>
                                </a:rPr>
                                <m:t>𝑆</m:t>
                              </m:r>
                            </m:e>
                            <m:sub>
                              <m:r>
                                <a:rPr lang="en-US" altLang="zh-CN" sz="2400" b="0" i="1" smtClean="0">
                                  <a:latin typeface="Cambria Math" panose="02040503050406030204" pitchFamily="18" charset="0"/>
                                </a:rPr>
                                <m:t>1</m:t>
                              </m:r>
                            </m:sub>
                            <m:sup>
                              <m:r>
                                <a:rPr lang="en-US" altLang="zh-CN" sz="2400" b="0" i="1" smtClean="0">
                                  <a:latin typeface="Cambria Math" panose="02040503050406030204" pitchFamily="18" charset="0"/>
                                </a:rPr>
                                <m:t>𝑝</m:t>
                              </m:r>
                            </m:sup>
                          </m:sSubSup>
                          <m:r>
                            <a:rPr lang="en-US" altLang="zh-CN" sz="2400" b="0" i="1" smtClean="0">
                              <a:latin typeface="Cambria Math" panose="02040503050406030204" pitchFamily="18" charset="0"/>
                            </a:rPr>
                            <m:t>,</m:t>
                          </m:r>
                          <m:sSubSup>
                            <m:sSubSupPr>
                              <m:ctrlPr>
                                <a:rPr lang="en-US" altLang="zh-CN" sz="2400" i="1">
                                  <a:latin typeface="Cambria Math" panose="02040503050406030204" pitchFamily="18" charset="0"/>
                                </a:rPr>
                              </m:ctrlPr>
                            </m:sSubSupPr>
                            <m:e>
                              <m:r>
                                <a:rPr lang="en-US" altLang="zh-CN" sz="2400" i="1">
                                  <a:latin typeface="Cambria Math" panose="02040503050406030204" pitchFamily="18" charset="0"/>
                                </a:rPr>
                                <m:t>𝑆</m:t>
                              </m:r>
                            </m:e>
                            <m:sub>
                              <m:r>
                                <a:rPr lang="en-US" altLang="zh-CN" sz="2400" b="0" i="1" smtClean="0">
                                  <a:latin typeface="Cambria Math" panose="02040503050406030204" pitchFamily="18" charset="0"/>
                                </a:rPr>
                                <m:t>2</m:t>
                              </m:r>
                            </m:sub>
                            <m:sup>
                              <m:r>
                                <a:rPr lang="en-US" altLang="zh-CN" sz="2400" b="0" i="1" smtClean="0">
                                  <a:latin typeface="Cambria Math" panose="02040503050406030204" pitchFamily="18" charset="0"/>
                                </a:rPr>
                                <m:t>𝑝</m:t>
                              </m:r>
                            </m:sup>
                          </m:sSubSup>
                          <m:r>
                            <a:rPr lang="en-US" altLang="zh-CN" sz="2400" b="0" i="1" smtClean="0">
                              <a:latin typeface="Cambria Math" panose="02040503050406030204" pitchFamily="18" charset="0"/>
                            </a:rPr>
                            <m:t>,</m:t>
                          </m:r>
                          <m:sSubSup>
                            <m:sSubSupPr>
                              <m:ctrlPr>
                                <a:rPr lang="en-US" altLang="zh-CN" sz="2400" i="1">
                                  <a:latin typeface="Cambria Math" panose="02040503050406030204" pitchFamily="18" charset="0"/>
                                </a:rPr>
                              </m:ctrlPr>
                            </m:sSubSupPr>
                            <m:e>
                              <m:r>
                                <a:rPr lang="en-US" altLang="zh-CN" sz="2400" i="1">
                                  <a:latin typeface="Cambria Math" panose="02040503050406030204" pitchFamily="18" charset="0"/>
                                </a:rPr>
                                <m:t>𝑆</m:t>
                              </m:r>
                            </m:e>
                            <m:sub>
                              <m:r>
                                <a:rPr lang="en-US" altLang="zh-CN" sz="2400" b="0" i="1" smtClean="0">
                                  <a:latin typeface="Cambria Math" panose="02040503050406030204" pitchFamily="18" charset="0"/>
                                </a:rPr>
                                <m:t>3</m:t>
                              </m:r>
                            </m:sub>
                            <m:sup>
                              <m:r>
                                <a:rPr lang="en-US" altLang="zh-CN" sz="2400" b="0" i="1" smtClean="0">
                                  <a:latin typeface="Cambria Math" panose="02040503050406030204" pitchFamily="18" charset="0"/>
                                </a:rPr>
                                <m:t>𝑝</m:t>
                              </m:r>
                            </m:sup>
                          </m:sSubSup>
                          <m:r>
                            <a:rPr lang="en-US" altLang="zh-CN" sz="2400" b="0" i="1" smtClean="0">
                              <a:latin typeface="Cambria Math" panose="02040503050406030204" pitchFamily="18" charset="0"/>
                            </a:rPr>
                            <m:t>,…,</m:t>
                          </m:r>
                          <m:sSubSup>
                            <m:sSubSupPr>
                              <m:ctrlPr>
                                <a:rPr lang="en-US" altLang="zh-CN" sz="2400" i="1">
                                  <a:latin typeface="Cambria Math" panose="02040503050406030204" pitchFamily="18" charset="0"/>
                                </a:rPr>
                              </m:ctrlPr>
                            </m:sSubSupPr>
                            <m:e>
                              <m:r>
                                <a:rPr lang="en-US" altLang="zh-CN" sz="2400" i="1">
                                  <a:latin typeface="Cambria Math" panose="02040503050406030204" pitchFamily="18" charset="0"/>
                                </a:rPr>
                                <m:t>𝑆</m:t>
                              </m:r>
                            </m:e>
                            <m:sub>
                              <m:r>
                                <a:rPr lang="en-US" altLang="zh-CN" sz="2400" b="0" i="1" smtClean="0">
                                  <a:latin typeface="Cambria Math" panose="02040503050406030204" pitchFamily="18" charset="0"/>
                                </a:rPr>
                                <m:t>𝐾</m:t>
                              </m:r>
                            </m:sub>
                            <m:sup>
                              <m:r>
                                <a:rPr lang="en-US" altLang="zh-CN" sz="2400" b="0" i="1" smtClean="0">
                                  <a:latin typeface="Cambria Math" panose="02040503050406030204" pitchFamily="18" charset="0"/>
                                </a:rPr>
                                <m:t>𝑝</m:t>
                              </m:r>
                            </m:sup>
                          </m:sSubSup>
                        </m:e>
                      </m:d>
                    </m:oMath>
                  </m:oMathPara>
                </a14:m>
                <a:endParaRPr lang="zh-CN" altLang="en-US" dirty="0"/>
              </a:p>
            </p:txBody>
          </p:sp>
        </mc:Choice>
        <mc:Fallback xmlns="">
          <p:sp>
            <p:nvSpPr>
              <p:cNvPr id="15" name="文本框 14">
                <a:extLst>
                  <a:ext uri="{FF2B5EF4-FFF2-40B4-BE49-F238E27FC236}">
                    <a16:creationId xmlns:a16="http://schemas.microsoft.com/office/drawing/2014/main" id="{285A863F-EA3C-E2FB-E5A1-E929435F0F51}"/>
                  </a:ext>
                </a:extLst>
              </p:cNvPr>
              <p:cNvSpPr txBox="1">
                <a:spLocks noRot="1" noChangeAspect="1" noMove="1" noResize="1" noEditPoints="1" noAdjustHandles="1" noChangeArrowheads="1" noChangeShapeType="1" noTextEdit="1"/>
              </p:cNvSpPr>
              <p:nvPr/>
            </p:nvSpPr>
            <p:spPr>
              <a:xfrm>
                <a:off x="981205" y="3409948"/>
                <a:ext cx="2404183" cy="415050"/>
              </a:xfrm>
              <a:prstGeom prst="rect">
                <a:avLst/>
              </a:prstGeom>
              <a:blipFill>
                <a:blip r:embed="rId4"/>
                <a:stretch>
                  <a:fillRect/>
                </a:stretch>
              </a:blipFill>
            </p:spPr>
            <p:txBody>
              <a:bodyPr/>
              <a:lstStyle/>
              <a:p>
                <a:r>
                  <a:rPr lang="zh-CN" altLang="en-US">
                    <a:noFill/>
                  </a:rPr>
                  <a:t> </a:t>
                </a:r>
              </a:p>
            </p:txBody>
          </p:sp>
        </mc:Fallback>
      </mc:AlternateContent>
      <p:sp>
        <p:nvSpPr>
          <p:cNvPr id="16" name="箭头: 下 15">
            <a:extLst>
              <a:ext uri="{FF2B5EF4-FFF2-40B4-BE49-F238E27FC236}">
                <a16:creationId xmlns:a16="http://schemas.microsoft.com/office/drawing/2014/main" id="{DF9F713E-2AF9-F7A8-60D8-9DEB87069378}"/>
              </a:ext>
            </a:extLst>
          </p:cNvPr>
          <p:cNvSpPr/>
          <p:nvPr/>
        </p:nvSpPr>
        <p:spPr>
          <a:xfrm>
            <a:off x="1979798" y="4134108"/>
            <a:ext cx="393697" cy="566900"/>
          </a:xfrm>
          <a:prstGeom prst="downArrow">
            <a:avLst/>
          </a:prstGeom>
          <a:solidFill>
            <a:srgbClr val="E6E6E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zh-CN" altLang="en-US" dirty="0">
              <a:solidFill>
                <a:schemeClr val="tx1"/>
              </a:solidFill>
            </a:endParaRPr>
          </a:p>
        </p:txBody>
      </p:sp>
      <p:sp>
        <p:nvSpPr>
          <p:cNvPr id="17" name="箭头: 下 16">
            <a:extLst>
              <a:ext uri="{FF2B5EF4-FFF2-40B4-BE49-F238E27FC236}">
                <a16:creationId xmlns:a16="http://schemas.microsoft.com/office/drawing/2014/main" id="{CE513B98-0B33-64F3-244A-C28A88BB1CA3}"/>
              </a:ext>
            </a:extLst>
          </p:cNvPr>
          <p:cNvSpPr/>
          <p:nvPr/>
        </p:nvSpPr>
        <p:spPr>
          <a:xfrm>
            <a:off x="1974678" y="2656749"/>
            <a:ext cx="393697" cy="566900"/>
          </a:xfrm>
          <a:prstGeom prst="downArrow">
            <a:avLst/>
          </a:prstGeom>
          <a:solidFill>
            <a:srgbClr val="E6E6E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zh-CN" altLang="en-US" dirty="0">
              <a:solidFill>
                <a:schemeClr val="tx1"/>
              </a:solidFill>
            </a:endParaRPr>
          </a:p>
        </p:txBody>
      </p:sp>
      <p:sp>
        <p:nvSpPr>
          <p:cNvPr id="19" name="文本框 18">
            <a:extLst>
              <a:ext uri="{FF2B5EF4-FFF2-40B4-BE49-F238E27FC236}">
                <a16:creationId xmlns:a16="http://schemas.microsoft.com/office/drawing/2014/main" id="{47862D60-433C-AF86-20F6-5EE7413A11FE}"/>
              </a:ext>
            </a:extLst>
          </p:cNvPr>
          <p:cNvSpPr txBox="1"/>
          <p:nvPr/>
        </p:nvSpPr>
        <p:spPr>
          <a:xfrm>
            <a:off x="2502251" y="2740144"/>
            <a:ext cx="3148620" cy="400110"/>
          </a:xfrm>
          <a:prstGeom prst="rect">
            <a:avLst/>
          </a:prstGeom>
          <a:noFill/>
        </p:spPr>
        <p:txBody>
          <a:bodyPr wrap="square">
            <a:spAutoFit/>
          </a:bodyPr>
          <a:lstStyle/>
          <a:p>
            <a:r>
              <a:rPr lang="en-US" altLang="zh-CN" sz="2000" dirty="0"/>
              <a:t>ST2: select predictive sets </a:t>
            </a:r>
            <a:endParaRPr lang="zh-CN" altLang="en-US" sz="2000" dirty="0"/>
          </a:p>
        </p:txBody>
      </p:sp>
      <p:sp>
        <p:nvSpPr>
          <p:cNvPr id="2" name="文本框 1">
            <a:extLst>
              <a:ext uri="{FF2B5EF4-FFF2-40B4-BE49-F238E27FC236}">
                <a16:creationId xmlns:a16="http://schemas.microsoft.com/office/drawing/2014/main" id="{146BBA5B-4DA7-A199-999C-1EF08EF974C6}"/>
              </a:ext>
            </a:extLst>
          </p:cNvPr>
          <p:cNvSpPr txBox="1"/>
          <p:nvPr/>
        </p:nvSpPr>
        <p:spPr>
          <a:xfrm>
            <a:off x="2495600" y="4240747"/>
            <a:ext cx="4444764" cy="400110"/>
          </a:xfrm>
          <a:prstGeom prst="rect">
            <a:avLst/>
          </a:prstGeom>
          <a:noFill/>
        </p:spPr>
        <p:txBody>
          <a:bodyPr wrap="square">
            <a:spAutoFit/>
          </a:bodyPr>
          <a:lstStyle/>
          <a:p>
            <a:r>
              <a:rPr lang="en-US" altLang="zh-CN" sz="2000" dirty="0"/>
              <a:t>ST2: select stable and predictive sets </a:t>
            </a:r>
            <a:endParaRPr lang="zh-CN" altLang="en-US" sz="2000" dirty="0"/>
          </a:p>
        </p:txBody>
      </p:sp>
      <mc:AlternateContent xmlns:mc="http://schemas.openxmlformats.org/markup-compatibility/2006" xmlns:a14="http://schemas.microsoft.com/office/drawing/2010/main">
        <mc:Choice Requires="a14">
          <p:sp>
            <p:nvSpPr>
              <p:cNvPr id="3" name="文本框 2">
                <a:extLst>
                  <a:ext uri="{FF2B5EF4-FFF2-40B4-BE49-F238E27FC236}">
                    <a16:creationId xmlns:a16="http://schemas.microsoft.com/office/drawing/2014/main" id="{087572FB-54C2-2703-3B13-1FB6624C7CEC}"/>
                  </a:ext>
                </a:extLst>
              </p:cNvPr>
              <p:cNvSpPr txBox="1"/>
              <p:nvPr/>
            </p:nvSpPr>
            <p:spPr>
              <a:xfrm>
                <a:off x="748961" y="4969270"/>
                <a:ext cx="2868670" cy="415050"/>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d>
                        <m:dPr>
                          <m:begChr m:val="{"/>
                          <m:endChr m:val="}"/>
                          <m:ctrlPr>
                            <a:rPr lang="en-US" altLang="zh-CN" sz="2400" b="0" i="1" smtClean="0">
                              <a:latin typeface="Cambria Math" panose="02040503050406030204" pitchFamily="18" charset="0"/>
                            </a:rPr>
                          </m:ctrlPr>
                        </m:dPr>
                        <m:e>
                          <m:sSubSup>
                            <m:sSubSupPr>
                              <m:ctrlPr>
                                <a:rPr lang="en-US" altLang="zh-CN" sz="2400" b="0" i="1" smtClean="0">
                                  <a:latin typeface="Cambria Math" panose="02040503050406030204" pitchFamily="18" charset="0"/>
                                </a:rPr>
                              </m:ctrlPr>
                            </m:sSubSupPr>
                            <m:e>
                              <m:r>
                                <a:rPr lang="en-US" altLang="zh-CN" sz="2400" b="0" i="1" smtClean="0">
                                  <a:latin typeface="Cambria Math" panose="02040503050406030204" pitchFamily="18" charset="0"/>
                                </a:rPr>
                                <m:t>𝑆</m:t>
                              </m:r>
                            </m:e>
                            <m:sub>
                              <m:r>
                                <a:rPr lang="en-US" altLang="zh-CN" sz="2400" b="0" i="1" smtClean="0">
                                  <a:latin typeface="Cambria Math" panose="02040503050406030204" pitchFamily="18" charset="0"/>
                                </a:rPr>
                                <m:t>1</m:t>
                              </m:r>
                            </m:sub>
                            <m:sup>
                              <m:r>
                                <a:rPr lang="en-US" altLang="zh-CN" sz="2400" b="0" i="1" smtClean="0">
                                  <a:latin typeface="Cambria Math" panose="02040503050406030204" pitchFamily="18" charset="0"/>
                                </a:rPr>
                                <m:t>𝑠𝑝</m:t>
                              </m:r>
                            </m:sup>
                          </m:sSubSup>
                          <m:r>
                            <a:rPr lang="en-US" altLang="zh-CN" sz="2400" b="0" i="1" smtClean="0">
                              <a:latin typeface="Cambria Math" panose="02040503050406030204" pitchFamily="18" charset="0"/>
                            </a:rPr>
                            <m:t>,</m:t>
                          </m:r>
                          <m:sSubSup>
                            <m:sSubSupPr>
                              <m:ctrlPr>
                                <a:rPr lang="en-US" altLang="zh-CN" sz="2400" i="1">
                                  <a:latin typeface="Cambria Math" panose="02040503050406030204" pitchFamily="18" charset="0"/>
                                </a:rPr>
                              </m:ctrlPr>
                            </m:sSubSupPr>
                            <m:e>
                              <m:r>
                                <a:rPr lang="en-US" altLang="zh-CN" sz="2400" i="1">
                                  <a:latin typeface="Cambria Math" panose="02040503050406030204" pitchFamily="18" charset="0"/>
                                </a:rPr>
                                <m:t>𝑆</m:t>
                              </m:r>
                            </m:e>
                            <m:sub>
                              <m:r>
                                <a:rPr lang="en-US" altLang="zh-CN" sz="2400" b="0" i="1" smtClean="0">
                                  <a:latin typeface="Cambria Math" panose="02040503050406030204" pitchFamily="18" charset="0"/>
                                </a:rPr>
                                <m:t>2</m:t>
                              </m:r>
                            </m:sub>
                            <m:sup>
                              <m:r>
                                <a:rPr lang="en-US" altLang="zh-CN" sz="2400" b="0" i="1" smtClean="0">
                                  <a:latin typeface="Cambria Math" panose="02040503050406030204" pitchFamily="18" charset="0"/>
                                </a:rPr>
                                <m:t>𝑠𝑝</m:t>
                              </m:r>
                            </m:sup>
                          </m:sSubSup>
                          <m:r>
                            <a:rPr lang="en-US" altLang="zh-CN" sz="2400" b="0" i="1" smtClean="0">
                              <a:latin typeface="Cambria Math" panose="02040503050406030204" pitchFamily="18" charset="0"/>
                            </a:rPr>
                            <m:t>,</m:t>
                          </m:r>
                          <m:sSubSup>
                            <m:sSubSupPr>
                              <m:ctrlPr>
                                <a:rPr lang="en-US" altLang="zh-CN" sz="2400" i="1">
                                  <a:latin typeface="Cambria Math" panose="02040503050406030204" pitchFamily="18" charset="0"/>
                                </a:rPr>
                              </m:ctrlPr>
                            </m:sSubSupPr>
                            <m:e>
                              <m:r>
                                <a:rPr lang="en-US" altLang="zh-CN" sz="2400" i="1">
                                  <a:latin typeface="Cambria Math" panose="02040503050406030204" pitchFamily="18" charset="0"/>
                                </a:rPr>
                                <m:t>𝑆</m:t>
                              </m:r>
                            </m:e>
                            <m:sub>
                              <m:r>
                                <a:rPr lang="en-US" altLang="zh-CN" sz="2400" b="0" i="1" smtClean="0">
                                  <a:latin typeface="Cambria Math" panose="02040503050406030204" pitchFamily="18" charset="0"/>
                                </a:rPr>
                                <m:t>3</m:t>
                              </m:r>
                            </m:sub>
                            <m:sup>
                              <m:r>
                                <a:rPr lang="en-US" altLang="zh-CN" sz="2400" b="0" i="1" smtClean="0">
                                  <a:latin typeface="Cambria Math" panose="02040503050406030204" pitchFamily="18" charset="0"/>
                                </a:rPr>
                                <m:t>𝑠𝑝</m:t>
                              </m:r>
                            </m:sup>
                          </m:sSubSup>
                          <m:r>
                            <a:rPr lang="en-US" altLang="zh-CN" sz="2400" b="0" i="1" smtClean="0">
                              <a:latin typeface="Cambria Math" panose="02040503050406030204" pitchFamily="18" charset="0"/>
                            </a:rPr>
                            <m:t>,…,</m:t>
                          </m:r>
                          <m:sSubSup>
                            <m:sSubSupPr>
                              <m:ctrlPr>
                                <a:rPr lang="en-US" altLang="zh-CN" sz="2400" i="1">
                                  <a:latin typeface="Cambria Math" panose="02040503050406030204" pitchFamily="18" charset="0"/>
                                </a:rPr>
                              </m:ctrlPr>
                            </m:sSubSupPr>
                            <m:e>
                              <m:r>
                                <a:rPr lang="en-US" altLang="zh-CN" sz="2400" i="1">
                                  <a:latin typeface="Cambria Math" panose="02040503050406030204" pitchFamily="18" charset="0"/>
                                </a:rPr>
                                <m:t>𝑆</m:t>
                              </m:r>
                            </m:e>
                            <m:sub>
                              <m:r>
                                <a:rPr lang="en-US" altLang="zh-CN" sz="2400" b="0" i="1" smtClean="0">
                                  <a:latin typeface="Cambria Math" panose="02040503050406030204" pitchFamily="18" charset="0"/>
                                </a:rPr>
                                <m:t>𝐾</m:t>
                              </m:r>
                            </m:sub>
                            <m:sup>
                              <m:r>
                                <a:rPr lang="en-US" altLang="zh-CN" sz="2400" b="0" i="1" smtClean="0">
                                  <a:latin typeface="Cambria Math" panose="02040503050406030204" pitchFamily="18" charset="0"/>
                                </a:rPr>
                                <m:t>𝑠𝑝</m:t>
                              </m:r>
                            </m:sup>
                          </m:sSubSup>
                        </m:e>
                      </m:d>
                    </m:oMath>
                  </m:oMathPara>
                </a14:m>
                <a:endParaRPr lang="zh-CN" altLang="en-US" dirty="0"/>
              </a:p>
            </p:txBody>
          </p:sp>
        </mc:Choice>
        <mc:Fallback xmlns="">
          <p:sp>
            <p:nvSpPr>
              <p:cNvPr id="3" name="文本框 2">
                <a:extLst>
                  <a:ext uri="{FF2B5EF4-FFF2-40B4-BE49-F238E27FC236}">
                    <a16:creationId xmlns:a16="http://schemas.microsoft.com/office/drawing/2014/main" id="{087572FB-54C2-2703-3B13-1FB6624C7CEC}"/>
                  </a:ext>
                </a:extLst>
              </p:cNvPr>
              <p:cNvSpPr txBox="1">
                <a:spLocks noRot="1" noChangeAspect="1" noMove="1" noResize="1" noEditPoints="1" noAdjustHandles="1" noChangeArrowheads="1" noChangeShapeType="1" noTextEdit="1"/>
              </p:cNvSpPr>
              <p:nvPr/>
            </p:nvSpPr>
            <p:spPr>
              <a:xfrm>
                <a:off x="748961" y="4969270"/>
                <a:ext cx="2868670" cy="415050"/>
              </a:xfrm>
              <a:prstGeom prst="rect">
                <a:avLst/>
              </a:prstGeom>
              <a:blipFill>
                <a:blip r:embed="rId5"/>
                <a:stretch>
                  <a:fillRect/>
                </a:stretch>
              </a:blipFill>
            </p:spPr>
            <p:txBody>
              <a:bodyPr/>
              <a:lstStyle/>
              <a:p>
                <a:r>
                  <a:rPr lang="zh-CN" altLang="en-US">
                    <a:noFill/>
                  </a:rPr>
                  <a:t> </a:t>
                </a:r>
              </a:p>
            </p:txBody>
          </p:sp>
        </mc:Fallback>
      </mc:AlternateContent>
      <p:sp>
        <p:nvSpPr>
          <p:cNvPr id="6" name="文本框 24">
            <a:extLst>
              <a:ext uri="{FF2B5EF4-FFF2-40B4-BE49-F238E27FC236}">
                <a16:creationId xmlns:a16="http://schemas.microsoft.com/office/drawing/2014/main" id="{A18A2D72-F6A9-9041-59C1-E789D2C70DA0}"/>
              </a:ext>
            </a:extLst>
          </p:cNvPr>
          <p:cNvSpPr txBox="1"/>
          <p:nvPr/>
        </p:nvSpPr>
        <p:spPr>
          <a:xfrm>
            <a:off x="6588518" y="2159030"/>
            <a:ext cx="5400600" cy="461537"/>
          </a:xfrm>
          <a:prstGeom prst="rect">
            <a:avLst/>
          </a:prstGeom>
          <a:noFill/>
        </p:spPr>
        <p:txBody>
          <a:bodyPr wrap="square" rtlCol="0">
            <a:spAutoFit/>
          </a:bodyPr>
          <a:lstStyle/>
          <a:p>
            <a:pPr marL="952348" lvl="1" indent="-342900">
              <a:buFont typeface="Arial" panose="020B0604020202020204" pitchFamily="34" charset="0"/>
              <a:buChar char="•"/>
            </a:pPr>
            <a:r>
              <a:rPr lang="en-US" altLang="zh-CN" dirty="0"/>
              <a:t>SB must be the subset of MB</a:t>
            </a:r>
          </a:p>
        </p:txBody>
      </p:sp>
      <p:pic>
        <p:nvPicPr>
          <p:cNvPr id="8" name="Picture 7">
            <a:extLst>
              <a:ext uri="{FF2B5EF4-FFF2-40B4-BE49-F238E27FC236}">
                <a16:creationId xmlns:a16="http://schemas.microsoft.com/office/drawing/2014/main" id="{C59A97A2-3FDA-C08D-211B-04BBA8FE7F0C}"/>
              </a:ext>
            </a:extLst>
          </p:cNvPr>
          <p:cNvPicPr>
            <a:picLocks noChangeAspect="1"/>
          </p:cNvPicPr>
          <p:nvPr/>
        </p:nvPicPr>
        <p:blipFill>
          <a:blip r:embed="rId6"/>
          <a:stretch>
            <a:fillRect/>
          </a:stretch>
        </p:blipFill>
        <p:spPr>
          <a:xfrm>
            <a:off x="8452727" y="2783472"/>
            <a:ext cx="2474043" cy="2939137"/>
          </a:xfrm>
          <a:prstGeom prst="rect">
            <a:avLst/>
          </a:prstGeom>
        </p:spPr>
      </p:pic>
      <mc:AlternateContent xmlns:mc="http://schemas.openxmlformats.org/markup-compatibility/2006" xmlns:a14="http://schemas.microsoft.com/office/drawing/2010/main">
        <mc:Choice Requires="a14">
          <p:sp>
            <p:nvSpPr>
              <p:cNvPr id="9" name="文本框 8">
                <a:extLst>
                  <a:ext uri="{FF2B5EF4-FFF2-40B4-BE49-F238E27FC236}">
                    <a16:creationId xmlns:a16="http://schemas.microsoft.com/office/drawing/2014/main" id="{1806DDAC-6269-C635-F928-2572B45BE08A}"/>
                  </a:ext>
                </a:extLst>
              </p:cNvPr>
              <p:cNvSpPr txBox="1"/>
              <p:nvPr/>
            </p:nvSpPr>
            <p:spPr>
              <a:xfrm>
                <a:off x="4464002" y="4176887"/>
                <a:ext cx="6097044" cy="513282"/>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Sup>
                        <m:sSubSupPr>
                          <m:ctrlPr>
                            <a:rPr lang="en-US" altLang="zh-CN" sz="2400" i="1" smtClean="0">
                              <a:latin typeface="Cambria Math" panose="02040503050406030204" pitchFamily="18" charset="0"/>
                            </a:rPr>
                          </m:ctrlPr>
                        </m:sSubSupPr>
                        <m:e>
                          <m:r>
                            <a:rPr lang="en-US" altLang="zh-CN" sz="2400" i="1">
                              <a:latin typeface="Cambria Math" panose="02040503050406030204" pitchFamily="18" charset="0"/>
                            </a:rPr>
                            <m:t>𝑆</m:t>
                          </m:r>
                        </m:e>
                        <m:sub>
                          <m:r>
                            <a:rPr lang="en-US" altLang="zh-CN" sz="2400" b="0" i="1" smtClean="0">
                              <a:latin typeface="Cambria Math" panose="02040503050406030204" pitchFamily="18" charset="0"/>
                            </a:rPr>
                            <m:t>𝑘</m:t>
                          </m:r>
                        </m:sub>
                        <m:sup>
                          <m:r>
                            <a:rPr lang="en-US" altLang="zh-CN" sz="2400" b="0" i="1" smtClean="0">
                              <a:latin typeface="Cambria Math" panose="02040503050406030204" pitchFamily="18" charset="0"/>
                            </a:rPr>
                            <m:t>𝑠𝑝</m:t>
                          </m:r>
                        </m:sup>
                      </m:sSubSup>
                      <m:r>
                        <a:rPr lang="en-US" altLang="zh-CN" sz="2400" i="1" smtClean="0">
                          <a:latin typeface="Cambria Math" panose="02040503050406030204" pitchFamily="18" charset="0"/>
                        </a:rPr>
                        <m:t>⊆</m:t>
                      </m:r>
                      <m:sSubSup>
                        <m:sSubSupPr>
                          <m:ctrlPr>
                            <a:rPr lang="en-US" altLang="zh-CN" sz="2400" i="1">
                              <a:latin typeface="Cambria Math" panose="02040503050406030204" pitchFamily="18" charset="0"/>
                            </a:rPr>
                          </m:ctrlPr>
                        </m:sSubSupPr>
                        <m:e>
                          <m:r>
                            <a:rPr lang="en-US" altLang="zh-CN" sz="2400" i="1">
                              <a:latin typeface="Cambria Math" panose="02040503050406030204" pitchFamily="18" charset="0"/>
                            </a:rPr>
                            <m:t>𝑆</m:t>
                          </m:r>
                        </m:e>
                        <m:sub>
                          <m:r>
                            <a:rPr lang="en-US" altLang="zh-CN" sz="2400" b="0" i="1" smtClean="0">
                              <a:latin typeface="Cambria Math" panose="02040503050406030204" pitchFamily="18" charset="0"/>
                            </a:rPr>
                            <m:t>𝑘</m:t>
                          </m:r>
                        </m:sub>
                        <m:sup>
                          <m:r>
                            <a:rPr lang="en-US" altLang="zh-CN" sz="2400" i="1">
                              <a:latin typeface="Cambria Math" panose="02040503050406030204" pitchFamily="18" charset="0"/>
                            </a:rPr>
                            <m:t>𝑝</m:t>
                          </m:r>
                        </m:sup>
                      </m:sSubSup>
                    </m:oMath>
                  </m:oMathPara>
                </a14:m>
                <a:endParaRPr lang="zh-CN" altLang="en-US" dirty="0"/>
              </a:p>
            </p:txBody>
          </p:sp>
        </mc:Choice>
        <mc:Fallback xmlns="">
          <p:sp>
            <p:nvSpPr>
              <p:cNvPr id="9" name="文本框 8">
                <a:extLst>
                  <a:ext uri="{FF2B5EF4-FFF2-40B4-BE49-F238E27FC236}">
                    <a16:creationId xmlns:a16="http://schemas.microsoft.com/office/drawing/2014/main" id="{1806DDAC-6269-C635-F928-2572B45BE08A}"/>
                  </a:ext>
                </a:extLst>
              </p:cNvPr>
              <p:cNvSpPr txBox="1">
                <a:spLocks noRot="1" noChangeAspect="1" noMove="1" noResize="1" noEditPoints="1" noAdjustHandles="1" noChangeArrowheads="1" noChangeShapeType="1" noTextEdit="1"/>
              </p:cNvSpPr>
              <p:nvPr/>
            </p:nvSpPr>
            <p:spPr>
              <a:xfrm>
                <a:off x="4464002" y="4176887"/>
                <a:ext cx="6097044" cy="513282"/>
              </a:xfrm>
              <a:prstGeom prst="rect">
                <a:avLst/>
              </a:prstGeom>
              <a:blipFill>
                <a:blip r:embed="rId7"/>
                <a:stretch>
                  <a:fillRect/>
                </a:stretch>
              </a:blipFill>
            </p:spPr>
            <p:txBody>
              <a:bodyPr/>
              <a:lstStyle/>
              <a:p>
                <a:r>
                  <a:rPr lang="zh-CN" altLang="en-US">
                    <a:noFill/>
                  </a:rPr>
                  <a:t> </a:t>
                </a:r>
              </a:p>
            </p:txBody>
          </p:sp>
        </mc:Fallback>
      </mc:AlternateContent>
      <p:cxnSp>
        <p:nvCxnSpPr>
          <p:cNvPr id="10" name="直接连接符 9">
            <a:extLst>
              <a:ext uri="{FF2B5EF4-FFF2-40B4-BE49-F238E27FC236}">
                <a16:creationId xmlns:a16="http://schemas.microsoft.com/office/drawing/2014/main" id="{5BEAFDDA-2250-3653-8BEE-26BD42ED4CBA}"/>
              </a:ext>
            </a:extLst>
          </p:cNvPr>
          <p:cNvCxnSpPr>
            <a:cxnSpLocks/>
          </p:cNvCxnSpPr>
          <p:nvPr/>
        </p:nvCxnSpPr>
        <p:spPr>
          <a:xfrm flipH="1">
            <a:off x="1127448" y="3824998"/>
            <a:ext cx="137654" cy="1144272"/>
          </a:xfrm>
          <a:prstGeom prst="line">
            <a:avLst/>
          </a:prstGeom>
          <a:ln>
            <a:prstDash val="lgDash"/>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DE706FD3-C672-F62B-5F64-3E9F2EFF328D}"/>
              </a:ext>
            </a:extLst>
          </p:cNvPr>
          <p:cNvCxnSpPr>
            <a:cxnSpLocks/>
          </p:cNvCxnSpPr>
          <p:nvPr/>
        </p:nvCxnSpPr>
        <p:spPr>
          <a:xfrm flipH="1">
            <a:off x="1670592" y="3868666"/>
            <a:ext cx="81136" cy="1072502"/>
          </a:xfrm>
          <a:prstGeom prst="line">
            <a:avLst/>
          </a:prstGeom>
          <a:ln>
            <a:prstDash val="lgDash"/>
          </a:ln>
        </p:spPr>
        <p:style>
          <a:lnRef idx="1">
            <a:schemeClr val="accent1"/>
          </a:lnRef>
          <a:fillRef idx="0">
            <a:schemeClr val="accent1"/>
          </a:fillRef>
          <a:effectRef idx="0">
            <a:schemeClr val="accent1"/>
          </a:effectRef>
          <a:fontRef idx="minor">
            <a:schemeClr val="tx1"/>
          </a:fontRef>
        </p:style>
      </p:cxnSp>
      <p:cxnSp>
        <p:nvCxnSpPr>
          <p:cNvPr id="18" name="直接连接符 17">
            <a:extLst>
              <a:ext uri="{FF2B5EF4-FFF2-40B4-BE49-F238E27FC236}">
                <a16:creationId xmlns:a16="http://schemas.microsoft.com/office/drawing/2014/main" id="{6DB0DCAF-9501-699F-212C-2FD85D3FC159}"/>
              </a:ext>
            </a:extLst>
          </p:cNvPr>
          <p:cNvCxnSpPr>
            <a:cxnSpLocks/>
            <a:endCxn id="3" idx="0"/>
          </p:cNvCxnSpPr>
          <p:nvPr/>
        </p:nvCxnSpPr>
        <p:spPr>
          <a:xfrm>
            <a:off x="2183296" y="3845842"/>
            <a:ext cx="0" cy="1123428"/>
          </a:xfrm>
          <a:prstGeom prst="line">
            <a:avLst/>
          </a:prstGeom>
          <a:ln>
            <a:prstDash val="lgDash"/>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id="{1DF74681-CC68-4221-137B-4B073530B03A}"/>
              </a:ext>
            </a:extLst>
          </p:cNvPr>
          <p:cNvCxnSpPr>
            <a:cxnSpLocks/>
          </p:cNvCxnSpPr>
          <p:nvPr/>
        </p:nvCxnSpPr>
        <p:spPr>
          <a:xfrm>
            <a:off x="3143672" y="3879088"/>
            <a:ext cx="0" cy="1123428"/>
          </a:xfrm>
          <a:prstGeom prst="line">
            <a:avLst/>
          </a:prstGeom>
          <a:ln>
            <a:prstDash val="lg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575456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2"/>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8"/>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1"/>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8"/>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6" grpId="0" animBg="1"/>
      <p:bldP spid="2" grpId="0"/>
      <p:bldP spid="3" grpId="0"/>
      <p:bldP spid="6" grpId="0"/>
      <p:bldP spid="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2">
            <a:extLst>
              <a:ext uri="{FF2B5EF4-FFF2-40B4-BE49-F238E27FC236}">
                <a16:creationId xmlns:a16="http://schemas.microsoft.com/office/drawing/2014/main" id="{56A2207E-D7B4-19F4-86F0-161298723033}"/>
              </a:ext>
            </a:extLst>
          </p:cNvPr>
          <p:cNvPicPr>
            <a:picLocks noChangeAspect="1"/>
          </p:cNvPicPr>
          <p:nvPr/>
        </p:nvPicPr>
        <p:blipFill>
          <a:blip r:embed="rId3"/>
          <a:stretch>
            <a:fillRect/>
          </a:stretch>
        </p:blipFill>
        <p:spPr>
          <a:xfrm>
            <a:off x="7608168" y="1700808"/>
            <a:ext cx="4403972" cy="4248471"/>
          </a:xfrm>
          <a:prstGeom prst="rect">
            <a:avLst/>
          </a:prstGeom>
        </p:spPr>
      </p:pic>
      <p:sp>
        <p:nvSpPr>
          <p:cNvPr id="32" name="标题 4">
            <a:extLst>
              <a:ext uri="{FF2B5EF4-FFF2-40B4-BE49-F238E27FC236}">
                <a16:creationId xmlns:a16="http://schemas.microsoft.com/office/drawing/2014/main" id="{76ED7F35-46EF-C334-7810-0CDF9556E29F}"/>
              </a:ext>
            </a:extLst>
          </p:cNvPr>
          <p:cNvSpPr>
            <a:spLocks noGrp="1"/>
          </p:cNvSpPr>
          <p:nvPr>
            <p:ph type="title"/>
          </p:nvPr>
        </p:nvSpPr>
        <p:spPr>
          <a:xfrm>
            <a:off x="345600" y="342000"/>
            <a:ext cx="9695205" cy="531544"/>
          </a:xfrm>
        </p:spPr>
        <p:txBody>
          <a:bodyPr/>
          <a:lstStyle/>
          <a:p>
            <a:r>
              <a:rPr lang="en-US" altLang="zh-CN" dirty="0"/>
              <a:t>Objectives</a:t>
            </a:r>
            <a:endParaRPr lang="zh-CN" altLang="en-US" dirty="0"/>
          </a:p>
        </p:txBody>
      </p:sp>
      <p:sp>
        <p:nvSpPr>
          <p:cNvPr id="4" name="Slide Number Placeholder 3">
            <a:extLst>
              <a:ext uri="{FF2B5EF4-FFF2-40B4-BE49-F238E27FC236}">
                <a16:creationId xmlns:a16="http://schemas.microsoft.com/office/drawing/2014/main" id="{311C997B-C196-033D-E77B-DE9DB1E93A74}"/>
              </a:ext>
            </a:extLst>
          </p:cNvPr>
          <p:cNvSpPr>
            <a:spLocks noGrp="1"/>
          </p:cNvSpPr>
          <p:nvPr>
            <p:ph type="sldNum" sz="quarter" idx="15"/>
          </p:nvPr>
        </p:nvSpPr>
        <p:spPr/>
        <p:txBody>
          <a:bodyPr/>
          <a:lstStyle/>
          <a:p>
            <a:r>
              <a:rPr lang="en-AU"/>
              <a:t>Page [</a:t>
            </a:r>
            <a:fld id="{29D5CE74-914C-4689-99FC-1AEF49CE2B47}" type="slidenum">
              <a:rPr smtClean="0"/>
              <a:pPr/>
              <a:t>13</a:t>
            </a:fld>
            <a:r>
              <a:t>]</a:t>
            </a:r>
            <a:endParaRPr lang="en-AU" dirty="0"/>
          </a:p>
        </p:txBody>
      </p:sp>
      <mc:AlternateContent xmlns:mc="http://schemas.openxmlformats.org/markup-compatibility/2006" xmlns:a14="http://schemas.microsoft.com/office/drawing/2010/main">
        <mc:Choice Requires="a14">
          <p:sp>
            <p:nvSpPr>
              <p:cNvPr id="10" name="文本框 13">
                <a:extLst>
                  <a:ext uri="{FF2B5EF4-FFF2-40B4-BE49-F238E27FC236}">
                    <a16:creationId xmlns:a16="http://schemas.microsoft.com/office/drawing/2014/main" id="{84CF57AA-D65B-1BBF-B58B-E9F0541D6FD7}"/>
                  </a:ext>
                </a:extLst>
              </p:cNvPr>
              <p:cNvSpPr txBox="1"/>
              <p:nvPr/>
            </p:nvSpPr>
            <p:spPr>
              <a:xfrm>
                <a:off x="1881127" y="1510253"/>
                <a:ext cx="553548" cy="369204"/>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US" altLang="zh-CN" b="0" i="1" smtClean="0">
                              <a:latin typeface="Cambria Math" panose="02040503050406030204" pitchFamily="18" charset="0"/>
                            </a:rPr>
                          </m:ctrlPr>
                        </m:sSubPr>
                        <m:e>
                          <m:r>
                            <a:rPr lang="en-US" altLang="zh-CN" b="0" i="1" smtClean="0">
                              <a:latin typeface="Cambria Math" panose="02040503050406030204" pitchFamily="18" charset="0"/>
                            </a:rPr>
                            <m:t>𝑆</m:t>
                          </m:r>
                        </m:e>
                        <m:sub>
                          <m:r>
                            <a:rPr lang="en-US" altLang="zh-CN" b="0" i="1" smtClean="0">
                              <a:latin typeface="Cambria Math" panose="02040503050406030204" pitchFamily="18" charset="0"/>
                            </a:rPr>
                            <m:t>𝑎𝑙𝑙</m:t>
                          </m:r>
                        </m:sub>
                      </m:sSub>
                    </m:oMath>
                  </m:oMathPara>
                </a14:m>
                <a:endParaRPr lang="zh-CN" altLang="en-US" dirty="0"/>
              </a:p>
            </p:txBody>
          </p:sp>
        </mc:Choice>
        <mc:Fallback xmlns="">
          <p:sp>
            <p:nvSpPr>
              <p:cNvPr id="10" name="文本框 13">
                <a:extLst>
                  <a:ext uri="{FF2B5EF4-FFF2-40B4-BE49-F238E27FC236}">
                    <a16:creationId xmlns:a16="http://schemas.microsoft.com/office/drawing/2014/main" id="{84CF57AA-D65B-1BBF-B58B-E9F0541D6FD7}"/>
                  </a:ext>
                </a:extLst>
              </p:cNvPr>
              <p:cNvSpPr txBox="1">
                <a:spLocks noRot="1" noChangeAspect="1" noMove="1" noResize="1" noEditPoints="1" noAdjustHandles="1" noChangeArrowheads="1" noChangeShapeType="1" noTextEdit="1"/>
              </p:cNvSpPr>
              <p:nvPr/>
            </p:nvSpPr>
            <p:spPr>
              <a:xfrm>
                <a:off x="1881127" y="1510253"/>
                <a:ext cx="553548" cy="369204"/>
              </a:xfrm>
              <a:prstGeom prst="rect">
                <a:avLst/>
              </a:prstGeom>
              <a:blipFill>
                <a:blip r:embed="rId4"/>
                <a:stretch>
                  <a:fillRect l="-12222" r="-3333" b="-20000"/>
                </a:stretch>
              </a:blipFill>
            </p:spPr>
            <p:txBody>
              <a:bodyPr/>
              <a:lstStyle/>
              <a:p>
                <a:r>
                  <a:rPr lang="en-AU">
                    <a:noFill/>
                  </a:rPr>
                  <a:t> </a:t>
                </a:r>
              </a:p>
            </p:txBody>
          </p:sp>
        </mc:Fallback>
      </mc:AlternateContent>
      <mc:AlternateContent xmlns:mc="http://schemas.openxmlformats.org/markup-compatibility/2006" xmlns:a14="http://schemas.microsoft.com/office/drawing/2010/main">
        <mc:Choice Requires="a14">
          <p:sp>
            <p:nvSpPr>
              <p:cNvPr id="11" name="文本框 14">
                <a:extLst>
                  <a:ext uri="{FF2B5EF4-FFF2-40B4-BE49-F238E27FC236}">
                    <a16:creationId xmlns:a16="http://schemas.microsoft.com/office/drawing/2014/main" id="{530749BA-821E-61D0-485A-2C75343725C0}"/>
                  </a:ext>
                </a:extLst>
              </p:cNvPr>
              <p:cNvSpPr txBox="1"/>
              <p:nvPr/>
            </p:nvSpPr>
            <p:spPr>
              <a:xfrm>
                <a:off x="955809" y="2821465"/>
                <a:ext cx="2404183" cy="415050"/>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d>
                        <m:dPr>
                          <m:begChr m:val="{"/>
                          <m:endChr m:val="}"/>
                          <m:ctrlPr>
                            <a:rPr lang="en-US" altLang="zh-CN" sz="2400" b="0" i="1" smtClean="0">
                              <a:latin typeface="Cambria Math" panose="02040503050406030204" pitchFamily="18" charset="0"/>
                            </a:rPr>
                          </m:ctrlPr>
                        </m:dPr>
                        <m:e>
                          <m:sSubSup>
                            <m:sSubSupPr>
                              <m:ctrlPr>
                                <a:rPr lang="en-US" altLang="zh-CN" sz="2400" b="0" i="1" smtClean="0">
                                  <a:latin typeface="Cambria Math" panose="02040503050406030204" pitchFamily="18" charset="0"/>
                                </a:rPr>
                              </m:ctrlPr>
                            </m:sSubSupPr>
                            <m:e>
                              <m:r>
                                <a:rPr lang="en-US" altLang="zh-CN" sz="2400" b="0" i="1" smtClean="0">
                                  <a:latin typeface="Cambria Math" panose="02040503050406030204" pitchFamily="18" charset="0"/>
                                </a:rPr>
                                <m:t>𝑆</m:t>
                              </m:r>
                            </m:e>
                            <m:sub>
                              <m:r>
                                <a:rPr lang="en-US" altLang="zh-CN" sz="2400" b="0" i="1" smtClean="0">
                                  <a:latin typeface="Cambria Math" panose="02040503050406030204" pitchFamily="18" charset="0"/>
                                </a:rPr>
                                <m:t>1</m:t>
                              </m:r>
                            </m:sub>
                            <m:sup>
                              <m:r>
                                <a:rPr lang="en-US" altLang="zh-CN" sz="2400" b="0" i="1" smtClean="0">
                                  <a:latin typeface="Cambria Math" panose="02040503050406030204" pitchFamily="18" charset="0"/>
                                </a:rPr>
                                <m:t>𝑝</m:t>
                              </m:r>
                            </m:sup>
                          </m:sSubSup>
                          <m:r>
                            <a:rPr lang="en-US" altLang="zh-CN" sz="2400" b="0" i="1" smtClean="0">
                              <a:latin typeface="Cambria Math" panose="02040503050406030204" pitchFamily="18" charset="0"/>
                            </a:rPr>
                            <m:t>,</m:t>
                          </m:r>
                          <m:sSubSup>
                            <m:sSubSupPr>
                              <m:ctrlPr>
                                <a:rPr lang="en-US" altLang="zh-CN" sz="2400" i="1">
                                  <a:latin typeface="Cambria Math" panose="02040503050406030204" pitchFamily="18" charset="0"/>
                                </a:rPr>
                              </m:ctrlPr>
                            </m:sSubSupPr>
                            <m:e>
                              <m:r>
                                <a:rPr lang="en-US" altLang="zh-CN" sz="2400" i="1">
                                  <a:latin typeface="Cambria Math" panose="02040503050406030204" pitchFamily="18" charset="0"/>
                                </a:rPr>
                                <m:t>𝑆</m:t>
                              </m:r>
                            </m:e>
                            <m:sub>
                              <m:r>
                                <a:rPr lang="en-US" altLang="zh-CN" sz="2400" b="0" i="1" smtClean="0">
                                  <a:latin typeface="Cambria Math" panose="02040503050406030204" pitchFamily="18" charset="0"/>
                                </a:rPr>
                                <m:t>2</m:t>
                              </m:r>
                            </m:sub>
                            <m:sup>
                              <m:r>
                                <a:rPr lang="en-US" altLang="zh-CN" sz="2400" b="0" i="1" smtClean="0">
                                  <a:latin typeface="Cambria Math" panose="02040503050406030204" pitchFamily="18" charset="0"/>
                                </a:rPr>
                                <m:t>𝑝</m:t>
                              </m:r>
                            </m:sup>
                          </m:sSubSup>
                          <m:r>
                            <a:rPr lang="en-US" altLang="zh-CN" sz="2400" b="0" i="1" smtClean="0">
                              <a:latin typeface="Cambria Math" panose="02040503050406030204" pitchFamily="18" charset="0"/>
                            </a:rPr>
                            <m:t>,</m:t>
                          </m:r>
                          <m:sSubSup>
                            <m:sSubSupPr>
                              <m:ctrlPr>
                                <a:rPr lang="en-US" altLang="zh-CN" sz="2400" i="1">
                                  <a:latin typeface="Cambria Math" panose="02040503050406030204" pitchFamily="18" charset="0"/>
                                </a:rPr>
                              </m:ctrlPr>
                            </m:sSubSupPr>
                            <m:e>
                              <m:r>
                                <a:rPr lang="en-US" altLang="zh-CN" sz="2400" i="1">
                                  <a:latin typeface="Cambria Math" panose="02040503050406030204" pitchFamily="18" charset="0"/>
                                </a:rPr>
                                <m:t>𝑆</m:t>
                              </m:r>
                            </m:e>
                            <m:sub>
                              <m:r>
                                <a:rPr lang="en-US" altLang="zh-CN" sz="2400" b="0" i="1" smtClean="0">
                                  <a:latin typeface="Cambria Math" panose="02040503050406030204" pitchFamily="18" charset="0"/>
                                </a:rPr>
                                <m:t>3</m:t>
                              </m:r>
                            </m:sub>
                            <m:sup>
                              <m:r>
                                <a:rPr lang="en-US" altLang="zh-CN" sz="2400" b="0" i="1" smtClean="0">
                                  <a:latin typeface="Cambria Math" panose="02040503050406030204" pitchFamily="18" charset="0"/>
                                </a:rPr>
                                <m:t>𝑝</m:t>
                              </m:r>
                            </m:sup>
                          </m:sSubSup>
                          <m:r>
                            <a:rPr lang="en-US" altLang="zh-CN" sz="2400" b="0" i="1" smtClean="0">
                              <a:latin typeface="Cambria Math" panose="02040503050406030204" pitchFamily="18" charset="0"/>
                            </a:rPr>
                            <m:t>,…,</m:t>
                          </m:r>
                          <m:sSubSup>
                            <m:sSubSupPr>
                              <m:ctrlPr>
                                <a:rPr lang="en-US" altLang="zh-CN" sz="2400" i="1">
                                  <a:latin typeface="Cambria Math" panose="02040503050406030204" pitchFamily="18" charset="0"/>
                                </a:rPr>
                              </m:ctrlPr>
                            </m:sSubSupPr>
                            <m:e>
                              <m:r>
                                <a:rPr lang="en-US" altLang="zh-CN" sz="2400" i="1">
                                  <a:latin typeface="Cambria Math" panose="02040503050406030204" pitchFamily="18" charset="0"/>
                                </a:rPr>
                                <m:t>𝑆</m:t>
                              </m:r>
                            </m:e>
                            <m:sub>
                              <m:r>
                                <a:rPr lang="en-US" altLang="zh-CN" sz="2400" b="0" i="1" smtClean="0">
                                  <a:latin typeface="Cambria Math" panose="02040503050406030204" pitchFamily="18" charset="0"/>
                                </a:rPr>
                                <m:t>𝐾</m:t>
                              </m:r>
                            </m:sub>
                            <m:sup>
                              <m:r>
                                <a:rPr lang="en-US" altLang="zh-CN" sz="2400" b="0" i="1" smtClean="0">
                                  <a:latin typeface="Cambria Math" panose="02040503050406030204" pitchFamily="18" charset="0"/>
                                </a:rPr>
                                <m:t>𝑝</m:t>
                              </m:r>
                            </m:sup>
                          </m:sSubSup>
                        </m:e>
                      </m:d>
                    </m:oMath>
                  </m:oMathPara>
                </a14:m>
                <a:endParaRPr lang="zh-CN" altLang="en-US" dirty="0"/>
              </a:p>
            </p:txBody>
          </p:sp>
        </mc:Choice>
        <mc:Fallback xmlns="">
          <p:sp>
            <p:nvSpPr>
              <p:cNvPr id="11" name="文本框 14">
                <a:extLst>
                  <a:ext uri="{FF2B5EF4-FFF2-40B4-BE49-F238E27FC236}">
                    <a16:creationId xmlns:a16="http://schemas.microsoft.com/office/drawing/2014/main" id="{530749BA-821E-61D0-485A-2C75343725C0}"/>
                  </a:ext>
                </a:extLst>
              </p:cNvPr>
              <p:cNvSpPr txBox="1">
                <a:spLocks noRot="1" noChangeAspect="1" noMove="1" noResize="1" noEditPoints="1" noAdjustHandles="1" noChangeArrowheads="1" noChangeShapeType="1" noTextEdit="1"/>
              </p:cNvSpPr>
              <p:nvPr/>
            </p:nvSpPr>
            <p:spPr>
              <a:xfrm>
                <a:off x="955809" y="2821465"/>
                <a:ext cx="2404183" cy="415050"/>
              </a:xfrm>
              <a:prstGeom prst="rect">
                <a:avLst/>
              </a:prstGeom>
              <a:blipFill>
                <a:blip r:embed="rId5"/>
                <a:stretch>
                  <a:fillRect/>
                </a:stretch>
              </a:blipFill>
            </p:spPr>
            <p:txBody>
              <a:bodyPr/>
              <a:lstStyle/>
              <a:p>
                <a:r>
                  <a:rPr lang="en-AU">
                    <a:noFill/>
                  </a:rPr>
                  <a:t> </a:t>
                </a:r>
              </a:p>
            </p:txBody>
          </p:sp>
        </mc:Fallback>
      </mc:AlternateContent>
      <p:sp>
        <p:nvSpPr>
          <p:cNvPr id="12" name="箭头: 下 15">
            <a:extLst>
              <a:ext uri="{FF2B5EF4-FFF2-40B4-BE49-F238E27FC236}">
                <a16:creationId xmlns:a16="http://schemas.microsoft.com/office/drawing/2014/main" id="{858B5A59-0A96-03D1-E096-D8609117AA6B}"/>
              </a:ext>
            </a:extLst>
          </p:cNvPr>
          <p:cNvSpPr/>
          <p:nvPr/>
        </p:nvSpPr>
        <p:spPr>
          <a:xfrm>
            <a:off x="1954402" y="3545625"/>
            <a:ext cx="393697" cy="566900"/>
          </a:xfrm>
          <a:prstGeom prst="downArrow">
            <a:avLst/>
          </a:prstGeom>
          <a:solidFill>
            <a:srgbClr val="E6E6E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zh-CN" altLang="en-US" dirty="0">
              <a:solidFill>
                <a:schemeClr val="tx1"/>
              </a:solidFill>
            </a:endParaRPr>
          </a:p>
        </p:txBody>
      </p:sp>
      <p:sp>
        <p:nvSpPr>
          <p:cNvPr id="13" name="箭头: 下 16">
            <a:extLst>
              <a:ext uri="{FF2B5EF4-FFF2-40B4-BE49-F238E27FC236}">
                <a16:creationId xmlns:a16="http://schemas.microsoft.com/office/drawing/2014/main" id="{9DAECB3C-9658-B66D-5A21-4A11AC28DE93}"/>
              </a:ext>
            </a:extLst>
          </p:cNvPr>
          <p:cNvSpPr/>
          <p:nvPr/>
        </p:nvSpPr>
        <p:spPr>
          <a:xfrm>
            <a:off x="1949282" y="2068266"/>
            <a:ext cx="393697" cy="566900"/>
          </a:xfrm>
          <a:prstGeom prst="downArrow">
            <a:avLst/>
          </a:prstGeom>
          <a:solidFill>
            <a:srgbClr val="E6E6E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zh-CN" altLang="en-US" dirty="0">
              <a:solidFill>
                <a:schemeClr val="tx1"/>
              </a:solidFill>
            </a:endParaRPr>
          </a:p>
        </p:txBody>
      </p:sp>
      <p:sp>
        <p:nvSpPr>
          <p:cNvPr id="14" name="文本框 18">
            <a:extLst>
              <a:ext uri="{FF2B5EF4-FFF2-40B4-BE49-F238E27FC236}">
                <a16:creationId xmlns:a16="http://schemas.microsoft.com/office/drawing/2014/main" id="{E5F476BB-DF14-6A42-64C3-08AA1D17917C}"/>
              </a:ext>
            </a:extLst>
          </p:cNvPr>
          <p:cNvSpPr txBox="1"/>
          <p:nvPr/>
        </p:nvSpPr>
        <p:spPr>
          <a:xfrm>
            <a:off x="2511372" y="2151661"/>
            <a:ext cx="4169813" cy="400110"/>
          </a:xfrm>
          <a:prstGeom prst="rect">
            <a:avLst/>
          </a:prstGeom>
          <a:noFill/>
        </p:spPr>
        <p:txBody>
          <a:bodyPr wrap="square">
            <a:spAutoFit/>
          </a:bodyPr>
          <a:lstStyle/>
          <a:p>
            <a:r>
              <a:rPr lang="en-US" altLang="zh-CN" sz="2000" dirty="0"/>
              <a:t>ST2: minimize BIC </a:t>
            </a:r>
            <a:endParaRPr lang="zh-CN" altLang="en-US" sz="2000" dirty="0"/>
          </a:p>
        </p:txBody>
      </p:sp>
      <mc:AlternateContent xmlns:mc="http://schemas.openxmlformats.org/markup-compatibility/2006" xmlns:a14="http://schemas.microsoft.com/office/drawing/2010/main">
        <mc:Choice Requires="a14">
          <p:sp>
            <p:nvSpPr>
              <p:cNvPr id="16" name="文本框 2">
                <a:extLst>
                  <a:ext uri="{FF2B5EF4-FFF2-40B4-BE49-F238E27FC236}">
                    <a16:creationId xmlns:a16="http://schemas.microsoft.com/office/drawing/2014/main" id="{24846673-987F-C815-C794-4AB3BFC5500F}"/>
                  </a:ext>
                </a:extLst>
              </p:cNvPr>
              <p:cNvSpPr txBox="1"/>
              <p:nvPr/>
            </p:nvSpPr>
            <p:spPr>
              <a:xfrm>
                <a:off x="738897" y="4380787"/>
                <a:ext cx="2868670" cy="415050"/>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d>
                        <m:dPr>
                          <m:begChr m:val="{"/>
                          <m:endChr m:val="}"/>
                          <m:ctrlPr>
                            <a:rPr lang="en-US" altLang="zh-CN" sz="2400" b="0" i="1" smtClean="0">
                              <a:latin typeface="Cambria Math" panose="02040503050406030204" pitchFamily="18" charset="0"/>
                            </a:rPr>
                          </m:ctrlPr>
                        </m:dPr>
                        <m:e>
                          <m:sSubSup>
                            <m:sSubSupPr>
                              <m:ctrlPr>
                                <a:rPr lang="en-US" altLang="zh-CN" sz="2400" b="0" i="1" smtClean="0">
                                  <a:latin typeface="Cambria Math" panose="02040503050406030204" pitchFamily="18" charset="0"/>
                                </a:rPr>
                              </m:ctrlPr>
                            </m:sSubSupPr>
                            <m:e>
                              <m:r>
                                <a:rPr lang="en-US" altLang="zh-CN" sz="2400" b="0" i="1" smtClean="0">
                                  <a:latin typeface="Cambria Math" panose="02040503050406030204" pitchFamily="18" charset="0"/>
                                </a:rPr>
                                <m:t>𝑆</m:t>
                              </m:r>
                            </m:e>
                            <m:sub>
                              <m:r>
                                <a:rPr lang="en-US" altLang="zh-CN" sz="2400" b="0" i="1" smtClean="0">
                                  <a:latin typeface="Cambria Math" panose="02040503050406030204" pitchFamily="18" charset="0"/>
                                </a:rPr>
                                <m:t>1</m:t>
                              </m:r>
                            </m:sub>
                            <m:sup>
                              <m:r>
                                <a:rPr lang="en-US" altLang="zh-CN" sz="2400" b="0" i="1" smtClean="0">
                                  <a:latin typeface="Cambria Math" panose="02040503050406030204" pitchFamily="18" charset="0"/>
                                </a:rPr>
                                <m:t>𝑠𝑝</m:t>
                              </m:r>
                            </m:sup>
                          </m:sSubSup>
                          <m:r>
                            <a:rPr lang="en-US" altLang="zh-CN" sz="2400" b="0" i="1" smtClean="0">
                              <a:latin typeface="Cambria Math" panose="02040503050406030204" pitchFamily="18" charset="0"/>
                            </a:rPr>
                            <m:t>,</m:t>
                          </m:r>
                          <m:sSubSup>
                            <m:sSubSupPr>
                              <m:ctrlPr>
                                <a:rPr lang="en-US" altLang="zh-CN" sz="2400" i="1">
                                  <a:latin typeface="Cambria Math" panose="02040503050406030204" pitchFamily="18" charset="0"/>
                                </a:rPr>
                              </m:ctrlPr>
                            </m:sSubSupPr>
                            <m:e>
                              <m:r>
                                <a:rPr lang="en-US" altLang="zh-CN" sz="2400" i="1">
                                  <a:latin typeface="Cambria Math" panose="02040503050406030204" pitchFamily="18" charset="0"/>
                                </a:rPr>
                                <m:t>𝑆</m:t>
                              </m:r>
                            </m:e>
                            <m:sub>
                              <m:r>
                                <a:rPr lang="en-US" altLang="zh-CN" sz="2400" b="0" i="1" smtClean="0">
                                  <a:latin typeface="Cambria Math" panose="02040503050406030204" pitchFamily="18" charset="0"/>
                                </a:rPr>
                                <m:t>2</m:t>
                              </m:r>
                            </m:sub>
                            <m:sup>
                              <m:r>
                                <a:rPr lang="en-US" altLang="zh-CN" sz="2400" b="0" i="1" smtClean="0">
                                  <a:latin typeface="Cambria Math" panose="02040503050406030204" pitchFamily="18" charset="0"/>
                                </a:rPr>
                                <m:t>𝑠𝑝</m:t>
                              </m:r>
                            </m:sup>
                          </m:sSubSup>
                          <m:r>
                            <a:rPr lang="en-US" altLang="zh-CN" sz="2400" b="0" i="1" smtClean="0">
                              <a:latin typeface="Cambria Math" panose="02040503050406030204" pitchFamily="18" charset="0"/>
                            </a:rPr>
                            <m:t>,</m:t>
                          </m:r>
                          <m:sSubSup>
                            <m:sSubSupPr>
                              <m:ctrlPr>
                                <a:rPr lang="en-US" altLang="zh-CN" sz="2400" i="1">
                                  <a:latin typeface="Cambria Math" panose="02040503050406030204" pitchFamily="18" charset="0"/>
                                </a:rPr>
                              </m:ctrlPr>
                            </m:sSubSupPr>
                            <m:e>
                              <m:r>
                                <a:rPr lang="en-US" altLang="zh-CN" sz="2400" i="1">
                                  <a:latin typeface="Cambria Math" panose="02040503050406030204" pitchFamily="18" charset="0"/>
                                </a:rPr>
                                <m:t>𝑆</m:t>
                              </m:r>
                            </m:e>
                            <m:sub>
                              <m:r>
                                <a:rPr lang="en-US" altLang="zh-CN" sz="2400" b="0" i="1" smtClean="0">
                                  <a:latin typeface="Cambria Math" panose="02040503050406030204" pitchFamily="18" charset="0"/>
                                </a:rPr>
                                <m:t>3</m:t>
                              </m:r>
                            </m:sub>
                            <m:sup>
                              <m:r>
                                <a:rPr lang="en-US" altLang="zh-CN" sz="2400" b="0" i="1" smtClean="0">
                                  <a:latin typeface="Cambria Math" panose="02040503050406030204" pitchFamily="18" charset="0"/>
                                </a:rPr>
                                <m:t>𝑠𝑝</m:t>
                              </m:r>
                            </m:sup>
                          </m:sSubSup>
                          <m:r>
                            <a:rPr lang="en-US" altLang="zh-CN" sz="2400" b="0" i="1" smtClean="0">
                              <a:latin typeface="Cambria Math" panose="02040503050406030204" pitchFamily="18" charset="0"/>
                            </a:rPr>
                            <m:t>,…,</m:t>
                          </m:r>
                          <m:sSubSup>
                            <m:sSubSupPr>
                              <m:ctrlPr>
                                <a:rPr lang="en-US" altLang="zh-CN" sz="2400" i="1">
                                  <a:latin typeface="Cambria Math" panose="02040503050406030204" pitchFamily="18" charset="0"/>
                                </a:rPr>
                              </m:ctrlPr>
                            </m:sSubSupPr>
                            <m:e>
                              <m:r>
                                <a:rPr lang="en-US" altLang="zh-CN" sz="2400" i="1">
                                  <a:latin typeface="Cambria Math" panose="02040503050406030204" pitchFamily="18" charset="0"/>
                                </a:rPr>
                                <m:t>𝑆</m:t>
                              </m:r>
                            </m:e>
                            <m:sub>
                              <m:r>
                                <a:rPr lang="en-US" altLang="zh-CN" sz="2400" b="0" i="1" smtClean="0">
                                  <a:latin typeface="Cambria Math" panose="02040503050406030204" pitchFamily="18" charset="0"/>
                                </a:rPr>
                                <m:t>𝐾</m:t>
                              </m:r>
                            </m:sub>
                            <m:sup>
                              <m:r>
                                <a:rPr lang="en-US" altLang="zh-CN" sz="2400" b="0" i="1" smtClean="0">
                                  <a:latin typeface="Cambria Math" panose="02040503050406030204" pitchFamily="18" charset="0"/>
                                </a:rPr>
                                <m:t>𝑠𝑝</m:t>
                              </m:r>
                            </m:sup>
                          </m:sSubSup>
                        </m:e>
                      </m:d>
                    </m:oMath>
                  </m:oMathPara>
                </a14:m>
                <a:endParaRPr lang="zh-CN" altLang="en-US" dirty="0"/>
              </a:p>
            </p:txBody>
          </p:sp>
        </mc:Choice>
        <mc:Fallback xmlns="">
          <p:sp>
            <p:nvSpPr>
              <p:cNvPr id="16" name="文本框 2">
                <a:extLst>
                  <a:ext uri="{FF2B5EF4-FFF2-40B4-BE49-F238E27FC236}">
                    <a16:creationId xmlns:a16="http://schemas.microsoft.com/office/drawing/2014/main" id="{24846673-987F-C815-C794-4AB3BFC5500F}"/>
                  </a:ext>
                </a:extLst>
              </p:cNvPr>
              <p:cNvSpPr txBox="1">
                <a:spLocks noRot="1" noChangeAspect="1" noMove="1" noResize="1" noEditPoints="1" noAdjustHandles="1" noChangeArrowheads="1" noChangeShapeType="1" noTextEdit="1"/>
              </p:cNvSpPr>
              <p:nvPr/>
            </p:nvSpPr>
            <p:spPr>
              <a:xfrm>
                <a:off x="738897" y="4380787"/>
                <a:ext cx="2868670" cy="415050"/>
              </a:xfrm>
              <a:prstGeom prst="rect">
                <a:avLst/>
              </a:prstGeom>
              <a:blipFill>
                <a:blip r:embed="rId6"/>
                <a:stretch>
                  <a:fillRect/>
                </a:stretch>
              </a:blipFill>
            </p:spPr>
            <p:txBody>
              <a:bodyPr/>
              <a:lstStyle/>
              <a:p>
                <a:r>
                  <a:rPr lang="en-AU">
                    <a:noFill/>
                  </a:rPr>
                  <a:t> </a:t>
                </a:r>
              </a:p>
            </p:txBody>
          </p:sp>
        </mc:Fallback>
      </mc:AlternateContent>
      <p:sp>
        <p:nvSpPr>
          <p:cNvPr id="17" name="文本框 18">
            <a:extLst>
              <a:ext uri="{FF2B5EF4-FFF2-40B4-BE49-F238E27FC236}">
                <a16:creationId xmlns:a16="http://schemas.microsoft.com/office/drawing/2014/main" id="{9272E276-2FB8-E933-E8E6-3E371C2D0B63}"/>
              </a:ext>
            </a:extLst>
          </p:cNvPr>
          <p:cNvSpPr txBox="1"/>
          <p:nvPr/>
        </p:nvSpPr>
        <p:spPr>
          <a:xfrm>
            <a:off x="2511372" y="3475132"/>
            <a:ext cx="5184576" cy="707886"/>
          </a:xfrm>
          <a:prstGeom prst="rect">
            <a:avLst/>
          </a:prstGeom>
          <a:noFill/>
        </p:spPr>
        <p:txBody>
          <a:bodyPr wrap="square">
            <a:spAutoFit/>
          </a:bodyPr>
          <a:lstStyle/>
          <a:p>
            <a:r>
              <a:rPr lang="en-US" altLang="zh-CN" sz="2000" dirty="0"/>
              <a:t>ST2: optimize cross validation performance (MSE) across environments</a:t>
            </a:r>
            <a:endParaRPr lang="zh-CN" altLang="en-US" sz="2000" dirty="0"/>
          </a:p>
        </p:txBody>
      </p:sp>
      <p:sp>
        <p:nvSpPr>
          <p:cNvPr id="29" name="箭头: 下 15">
            <a:extLst>
              <a:ext uri="{FF2B5EF4-FFF2-40B4-BE49-F238E27FC236}">
                <a16:creationId xmlns:a16="http://schemas.microsoft.com/office/drawing/2014/main" id="{308AB5F9-5D20-1247-BBF9-333AE4727443}"/>
              </a:ext>
            </a:extLst>
          </p:cNvPr>
          <p:cNvSpPr/>
          <p:nvPr/>
        </p:nvSpPr>
        <p:spPr>
          <a:xfrm>
            <a:off x="1945457" y="5024121"/>
            <a:ext cx="393697" cy="566900"/>
          </a:xfrm>
          <a:prstGeom prst="downArrow">
            <a:avLst/>
          </a:prstGeom>
          <a:solidFill>
            <a:srgbClr val="E6E6E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zh-CN" altLang="en-US" dirty="0">
              <a:solidFill>
                <a:schemeClr val="tx1"/>
              </a:solidFill>
            </a:endParaRPr>
          </a:p>
        </p:txBody>
      </p:sp>
      <p:sp>
        <p:nvSpPr>
          <p:cNvPr id="30" name="文本框 18">
            <a:extLst>
              <a:ext uri="{FF2B5EF4-FFF2-40B4-BE49-F238E27FC236}">
                <a16:creationId xmlns:a16="http://schemas.microsoft.com/office/drawing/2014/main" id="{9923AE98-3DAD-4593-A738-1413342E8C9C}"/>
              </a:ext>
            </a:extLst>
          </p:cNvPr>
          <p:cNvSpPr txBox="1"/>
          <p:nvPr/>
        </p:nvSpPr>
        <p:spPr>
          <a:xfrm>
            <a:off x="520844" y="5715554"/>
            <a:ext cx="4169813" cy="400110"/>
          </a:xfrm>
          <a:prstGeom prst="rect">
            <a:avLst/>
          </a:prstGeom>
          <a:noFill/>
        </p:spPr>
        <p:txBody>
          <a:bodyPr wrap="square">
            <a:spAutoFit/>
          </a:bodyPr>
          <a:lstStyle/>
          <a:p>
            <a:r>
              <a:rPr lang="en-US" altLang="zh-CN" sz="2000" dirty="0"/>
              <a:t>Calculate selection frequency</a:t>
            </a:r>
            <a:endParaRPr lang="zh-CN" altLang="en-US" sz="2000" dirty="0"/>
          </a:p>
        </p:txBody>
      </p:sp>
      <p:pic>
        <p:nvPicPr>
          <p:cNvPr id="31" name="Picture 30">
            <a:extLst>
              <a:ext uri="{FF2B5EF4-FFF2-40B4-BE49-F238E27FC236}">
                <a16:creationId xmlns:a16="http://schemas.microsoft.com/office/drawing/2014/main" id="{F578187B-3BDD-F993-F652-8D7E340D5D1C}"/>
              </a:ext>
            </a:extLst>
          </p:cNvPr>
          <p:cNvPicPr>
            <a:picLocks noChangeAspect="1"/>
          </p:cNvPicPr>
          <p:nvPr/>
        </p:nvPicPr>
        <p:blipFill rotWithShape="1">
          <a:blip r:embed="rId7"/>
          <a:srcRect l="4929" b="5787"/>
          <a:stretch/>
        </p:blipFill>
        <p:spPr>
          <a:xfrm>
            <a:off x="7941798" y="1833305"/>
            <a:ext cx="4070341" cy="3882633"/>
          </a:xfrm>
          <a:prstGeom prst="rect">
            <a:avLst/>
          </a:prstGeom>
        </p:spPr>
      </p:pic>
    </p:spTree>
    <p:extLst>
      <p:ext uri="{BB962C8B-B14F-4D97-AF65-F5344CB8AC3E}">
        <p14:creationId xmlns:p14="http://schemas.microsoft.com/office/powerpoint/2010/main" val="25424406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0"/>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1"/>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2">
            <a:extLst>
              <a:ext uri="{FF2B5EF4-FFF2-40B4-BE49-F238E27FC236}">
                <a16:creationId xmlns:a16="http://schemas.microsoft.com/office/drawing/2014/main" id="{F08E03B6-4FD4-8F3F-7E4C-6052DF2CB871}"/>
              </a:ext>
            </a:extLst>
          </p:cNvPr>
          <p:cNvPicPr>
            <a:picLocks noChangeAspect="1"/>
          </p:cNvPicPr>
          <p:nvPr/>
        </p:nvPicPr>
        <p:blipFill>
          <a:blip r:embed="rId3"/>
          <a:stretch>
            <a:fillRect/>
          </a:stretch>
        </p:blipFill>
        <p:spPr>
          <a:xfrm>
            <a:off x="5373185" y="1956674"/>
            <a:ext cx="4552877" cy="4392118"/>
          </a:xfrm>
          <a:prstGeom prst="rect">
            <a:avLst/>
          </a:prstGeom>
        </p:spPr>
      </p:pic>
      <p:pic>
        <p:nvPicPr>
          <p:cNvPr id="7" name="Picture 6">
            <a:extLst>
              <a:ext uri="{FF2B5EF4-FFF2-40B4-BE49-F238E27FC236}">
                <a16:creationId xmlns:a16="http://schemas.microsoft.com/office/drawing/2014/main" id="{5B7593AD-2454-50A8-349F-C20460D1EA40}"/>
              </a:ext>
            </a:extLst>
          </p:cNvPr>
          <p:cNvPicPr>
            <a:picLocks noChangeAspect="1"/>
          </p:cNvPicPr>
          <p:nvPr/>
        </p:nvPicPr>
        <p:blipFill rotWithShape="1">
          <a:blip r:embed="rId4"/>
          <a:srcRect l="3761" b="5295"/>
          <a:stretch/>
        </p:blipFill>
        <p:spPr>
          <a:xfrm>
            <a:off x="5735960" y="2160213"/>
            <a:ext cx="5346660" cy="3955451"/>
          </a:xfrm>
          <a:prstGeom prst="rect">
            <a:avLst/>
          </a:prstGeom>
        </p:spPr>
      </p:pic>
      <p:sp>
        <p:nvSpPr>
          <p:cNvPr id="4" name="Slide Number Placeholder 3">
            <a:extLst>
              <a:ext uri="{FF2B5EF4-FFF2-40B4-BE49-F238E27FC236}">
                <a16:creationId xmlns:a16="http://schemas.microsoft.com/office/drawing/2014/main" id="{311C997B-C196-033D-E77B-DE9DB1E93A74}"/>
              </a:ext>
            </a:extLst>
          </p:cNvPr>
          <p:cNvSpPr>
            <a:spLocks noGrp="1"/>
          </p:cNvSpPr>
          <p:nvPr>
            <p:ph type="sldNum" sz="quarter" idx="15"/>
          </p:nvPr>
        </p:nvSpPr>
        <p:spPr/>
        <p:txBody>
          <a:bodyPr/>
          <a:lstStyle/>
          <a:p>
            <a:r>
              <a:rPr lang="en-AU"/>
              <a:t>Page [</a:t>
            </a:r>
            <a:fld id="{29D5CE74-914C-4689-99FC-1AEF49CE2B47}" type="slidenum">
              <a:rPr smtClean="0"/>
              <a:pPr/>
              <a:t>14</a:t>
            </a:fld>
            <a:r>
              <a:t>]</a:t>
            </a:r>
            <a:endParaRPr lang="en-AU" dirty="0"/>
          </a:p>
        </p:txBody>
      </p:sp>
      <mc:AlternateContent xmlns:mc="http://schemas.openxmlformats.org/markup-compatibility/2006" xmlns:a14="http://schemas.microsoft.com/office/drawing/2010/main">
        <mc:Choice Requires="a14">
          <p:sp>
            <p:nvSpPr>
              <p:cNvPr id="10" name="文本框 13">
                <a:extLst>
                  <a:ext uri="{FF2B5EF4-FFF2-40B4-BE49-F238E27FC236}">
                    <a16:creationId xmlns:a16="http://schemas.microsoft.com/office/drawing/2014/main" id="{84CF57AA-D65B-1BBF-B58B-E9F0541D6FD7}"/>
                  </a:ext>
                </a:extLst>
              </p:cNvPr>
              <p:cNvSpPr txBox="1"/>
              <p:nvPr/>
            </p:nvSpPr>
            <p:spPr>
              <a:xfrm>
                <a:off x="1881127" y="1510253"/>
                <a:ext cx="553548" cy="369204"/>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US" altLang="zh-CN" b="0" i="1" smtClean="0">
                              <a:latin typeface="Cambria Math" panose="02040503050406030204" pitchFamily="18" charset="0"/>
                            </a:rPr>
                          </m:ctrlPr>
                        </m:sSubPr>
                        <m:e>
                          <m:r>
                            <a:rPr lang="en-US" altLang="zh-CN" b="0" i="1" smtClean="0">
                              <a:latin typeface="Cambria Math" panose="02040503050406030204" pitchFamily="18" charset="0"/>
                            </a:rPr>
                            <m:t>𝑆</m:t>
                          </m:r>
                        </m:e>
                        <m:sub>
                          <m:r>
                            <a:rPr lang="en-US" altLang="zh-CN" b="0" i="1" smtClean="0">
                              <a:latin typeface="Cambria Math" panose="02040503050406030204" pitchFamily="18" charset="0"/>
                            </a:rPr>
                            <m:t>𝑎𝑙𝑙</m:t>
                          </m:r>
                        </m:sub>
                      </m:sSub>
                    </m:oMath>
                  </m:oMathPara>
                </a14:m>
                <a:endParaRPr lang="zh-CN" altLang="en-US" dirty="0"/>
              </a:p>
            </p:txBody>
          </p:sp>
        </mc:Choice>
        <mc:Fallback xmlns="">
          <p:sp>
            <p:nvSpPr>
              <p:cNvPr id="10" name="文本框 13">
                <a:extLst>
                  <a:ext uri="{FF2B5EF4-FFF2-40B4-BE49-F238E27FC236}">
                    <a16:creationId xmlns:a16="http://schemas.microsoft.com/office/drawing/2014/main" id="{84CF57AA-D65B-1BBF-B58B-E9F0541D6FD7}"/>
                  </a:ext>
                </a:extLst>
              </p:cNvPr>
              <p:cNvSpPr txBox="1">
                <a:spLocks noRot="1" noChangeAspect="1" noMove="1" noResize="1" noEditPoints="1" noAdjustHandles="1" noChangeArrowheads="1" noChangeShapeType="1" noTextEdit="1"/>
              </p:cNvSpPr>
              <p:nvPr/>
            </p:nvSpPr>
            <p:spPr>
              <a:xfrm>
                <a:off x="1881127" y="1510253"/>
                <a:ext cx="553548" cy="369204"/>
              </a:xfrm>
              <a:prstGeom prst="rect">
                <a:avLst/>
              </a:prstGeom>
              <a:blipFill>
                <a:blip r:embed="rId5"/>
                <a:stretch>
                  <a:fillRect l="-12222" r="-3333" b="-20000"/>
                </a:stretch>
              </a:blipFill>
            </p:spPr>
            <p:txBody>
              <a:bodyPr/>
              <a:lstStyle/>
              <a:p>
                <a:r>
                  <a:rPr lang="en-AU">
                    <a:noFill/>
                  </a:rPr>
                  <a:t> </a:t>
                </a:r>
              </a:p>
            </p:txBody>
          </p:sp>
        </mc:Fallback>
      </mc:AlternateContent>
      <mc:AlternateContent xmlns:mc="http://schemas.openxmlformats.org/markup-compatibility/2006" xmlns:a14="http://schemas.microsoft.com/office/drawing/2010/main">
        <mc:Choice Requires="a14">
          <p:sp>
            <p:nvSpPr>
              <p:cNvPr id="11" name="文本框 14">
                <a:extLst>
                  <a:ext uri="{FF2B5EF4-FFF2-40B4-BE49-F238E27FC236}">
                    <a16:creationId xmlns:a16="http://schemas.microsoft.com/office/drawing/2014/main" id="{530749BA-821E-61D0-485A-2C75343725C0}"/>
                  </a:ext>
                </a:extLst>
              </p:cNvPr>
              <p:cNvSpPr txBox="1"/>
              <p:nvPr/>
            </p:nvSpPr>
            <p:spPr>
              <a:xfrm>
                <a:off x="955809" y="2821465"/>
                <a:ext cx="2404183" cy="415050"/>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d>
                        <m:dPr>
                          <m:begChr m:val="{"/>
                          <m:endChr m:val="}"/>
                          <m:ctrlPr>
                            <a:rPr lang="en-US" altLang="zh-CN" sz="2400" b="0" i="1" smtClean="0">
                              <a:latin typeface="Cambria Math" panose="02040503050406030204" pitchFamily="18" charset="0"/>
                            </a:rPr>
                          </m:ctrlPr>
                        </m:dPr>
                        <m:e>
                          <m:sSubSup>
                            <m:sSubSupPr>
                              <m:ctrlPr>
                                <a:rPr lang="en-US" altLang="zh-CN" sz="2400" b="0" i="1" smtClean="0">
                                  <a:latin typeface="Cambria Math" panose="02040503050406030204" pitchFamily="18" charset="0"/>
                                </a:rPr>
                              </m:ctrlPr>
                            </m:sSubSupPr>
                            <m:e>
                              <m:r>
                                <a:rPr lang="en-US" altLang="zh-CN" sz="2400" b="0" i="1" smtClean="0">
                                  <a:latin typeface="Cambria Math" panose="02040503050406030204" pitchFamily="18" charset="0"/>
                                </a:rPr>
                                <m:t>𝑆</m:t>
                              </m:r>
                            </m:e>
                            <m:sub>
                              <m:r>
                                <a:rPr lang="en-US" altLang="zh-CN" sz="2400" b="0" i="1" smtClean="0">
                                  <a:latin typeface="Cambria Math" panose="02040503050406030204" pitchFamily="18" charset="0"/>
                                </a:rPr>
                                <m:t>1</m:t>
                              </m:r>
                            </m:sub>
                            <m:sup>
                              <m:r>
                                <a:rPr lang="en-US" altLang="zh-CN" sz="2400" b="0" i="1" smtClean="0">
                                  <a:latin typeface="Cambria Math" panose="02040503050406030204" pitchFamily="18" charset="0"/>
                                </a:rPr>
                                <m:t>𝑝</m:t>
                              </m:r>
                            </m:sup>
                          </m:sSubSup>
                          <m:r>
                            <a:rPr lang="en-US" altLang="zh-CN" sz="2400" b="0" i="1" smtClean="0">
                              <a:latin typeface="Cambria Math" panose="02040503050406030204" pitchFamily="18" charset="0"/>
                            </a:rPr>
                            <m:t>,</m:t>
                          </m:r>
                          <m:sSubSup>
                            <m:sSubSupPr>
                              <m:ctrlPr>
                                <a:rPr lang="en-US" altLang="zh-CN" sz="2400" i="1">
                                  <a:latin typeface="Cambria Math" panose="02040503050406030204" pitchFamily="18" charset="0"/>
                                </a:rPr>
                              </m:ctrlPr>
                            </m:sSubSupPr>
                            <m:e>
                              <m:r>
                                <a:rPr lang="en-US" altLang="zh-CN" sz="2400" i="1">
                                  <a:latin typeface="Cambria Math" panose="02040503050406030204" pitchFamily="18" charset="0"/>
                                </a:rPr>
                                <m:t>𝑆</m:t>
                              </m:r>
                            </m:e>
                            <m:sub>
                              <m:r>
                                <a:rPr lang="en-US" altLang="zh-CN" sz="2400" b="0" i="1" smtClean="0">
                                  <a:latin typeface="Cambria Math" panose="02040503050406030204" pitchFamily="18" charset="0"/>
                                </a:rPr>
                                <m:t>2</m:t>
                              </m:r>
                            </m:sub>
                            <m:sup>
                              <m:r>
                                <a:rPr lang="en-US" altLang="zh-CN" sz="2400" b="0" i="1" smtClean="0">
                                  <a:latin typeface="Cambria Math" panose="02040503050406030204" pitchFamily="18" charset="0"/>
                                </a:rPr>
                                <m:t>𝑝</m:t>
                              </m:r>
                            </m:sup>
                          </m:sSubSup>
                          <m:r>
                            <a:rPr lang="en-US" altLang="zh-CN" sz="2400" b="0" i="1" smtClean="0">
                              <a:latin typeface="Cambria Math" panose="02040503050406030204" pitchFamily="18" charset="0"/>
                            </a:rPr>
                            <m:t>,</m:t>
                          </m:r>
                          <m:sSubSup>
                            <m:sSubSupPr>
                              <m:ctrlPr>
                                <a:rPr lang="en-US" altLang="zh-CN" sz="2400" i="1">
                                  <a:latin typeface="Cambria Math" panose="02040503050406030204" pitchFamily="18" charset="0"/>
                                </a:rPr>
                              </m:ctrlPr>
                            </m:sSubSupPr>
                            <m:e>
                              <m:r>
                                <a:rPr lang="en-US" altLang="zh-CN" sz="2400" i="1">
                                  <a:latin typeface="Cambria Math" panose="02040503050406030204" pitchFamily="18" charset="0"/>
                                </a:rPr>
                                <m:t>𝑆</m:t>
                              </m:r>
                            </m:e>
                            <m:sub>
                              <m:r>
                                <a:rPr lang="en-US" altLang="zh-CN" sz="2400" b="0" i="1" smtClean="0">
                                  <a:latin typeface="Cambria Math" panose="02040503050406030204" pitchFamily="18" charset="0"/>
                                </a:rPr>
                                <m:t>3</m:t>
                              </m:r>
                            </m:sub>
                            <m:sup>
                              <m:r>
                                <a:rPr lang="en-US" altLang="zh-CN" sz="2400" b="0" i="1" smtClean="0">
                                  <a:latin typeface="Cambria Math" panose="02040503050406030204" pitchFamily="18" charset="0"/>
                                </a:rPr>
                                <m:t>𝑝</m:t>
                              </m:r>
                            </m:sup>
                          </m:sSubSup>
                          <m:r>
                            <a:rPr lang="en-US" altLang="zh-CN" sz="2400" b="0" i="1" smtClean="0">
                              <a:latin typeface="Cambria Math" panose="02040503050406030204" pitchFamily="18" charset="0"/>
                            </a:rPr>
                            <m:t>,…,</m:t>
                          </m:r>
                          <m:sSubSup>
                            <m:sSubSupPr>
                              <m:ctrlPr>
                                <a:rPr lang="en-US" altLang="zh-CN" sz="2400" i="1">
                                  <a:latin typeface="Cambria Math" panose="02040503050406030204" pitchFamily="18" charset="0"/>
                                </a:rPr>
                              </m:ctrlPr>
                            </m:sSubSupPr>
                            <m:e>
                              <m:r>
                                <a:rPr lang="en-US" altLang="zh-CN" sz="2400" i="1">
                                  <a:latin typeface="Cambria Math" panose="02040503050406030204" pitchFamily="18" charset="0"/>
                                </a:rPr>
                                <m:t>𝑆</m:t>
                              </m:r>
                            </m:e>
                            <m:sub>
                              <m:r>
                                <a:rPr lang="en-US" altLang="zh-CN" sz="2400" b="0" i="1" smtClean="0">
                                  <a:latin typeface="Cambria Math" panose="02040503050406030204" pitchFamily="18" charset="0"/>
                                </a:rPr>
                                <m:t>𝐾</m:t>
                              </m:r>
                            </m:sub>
                            <m:sup>
                              <m:r>
                                <a:rPr lang="en-US" altLang="zh-CN" sz="2400" b="0" i="1" smtClean="0">
                                  <a:latin typeface="Cambria Math" panose="02040503050406030204" pitchFamily="18" charset="0"/>
                                </a:rPr>
                                <m:t>𝑝</m:t>
                              </m:r>
                            </m:sup>
                          </m:sSubSup>
                        </m:e>
                      </m:d>
                    </m:oMath>
                  </m:oMathPara>
                </a14:m>
                <a:endParaRPr lang="zh-CN" altLang="en-US" dirty="0"/>
              </a:p>
            </p:txBody>
          </p:sp>
        </mc:Choice>
        <mc:Fallback xmlns="">
          <p:sp>
            <p:nvSpPr>
              <p:cNvPr id="11" name="文本框 14">
                <a:extLst>
                  <a:ext uri="{FF2B5EF4-FFF2-40B4-BE49-F238E27FC236}">
                    <a16:creationId xmlns:a16="http://schemas.microsoft.com/office/drawing/2014/main" id="{530749BA-821E-61D0-485A-2C75343725C0}"/>
                  </a:ext>
                </a:extLst>
              </p:cNvPr>
              <p:cNvSpPr txBox="1">
                <a:spLocks noRot="1" noChangeAspect="1" noMove="1" noResize="1" noEditPoints="1" noAdjustHandles="1" noChangeArrowheads="1" noChangeShapeType="1" noTextEdit="1"/>
              </p:cNvSpPr>
              <p:nvPr/>
            </p:nvSpPr>
            <p:spPr>
              <a:xfrm>
                <a:off x="955809" y="2821465"/>
                <a:ext cx="2404183" cy="415050"/>
              </a:xfrm>
              <a:prstGeom prst="rect">
                <a:avLst/>
              </a:prstGeom>
              <a:blipFill>
                <a:blip r:embed="rId6"/>
                <a:stretch>
                  <a:fillRect/>
                </a:stretch>
              </a:blipFill>
            </p:spPr>
            <p:txBody>
              <a:bodyPr/>
              <a:lstStyle/>
              <a:p>
                <a:r>
                  <a:rPr lang="en-AU">
                    <a:noFill/>
                  </a:rPr>
                  <a:t> </a:t>
                </a:r>
              </a:p>
            </p:txBody>
          </p:sp>
        </mc:Fallback>
      </mc:AlternateContent>
      <p:sp>
        <p:nvSpPr>
          <p:cNvPr id="12" name="箭头: 下 15">
            <a:extLst>
              <a:ext uri="{FF2B5EF4-FFF2-40B4-BE49-F238E27FC236}">
                <a16:creationId xmlns:a16="http://schemas.microsoft.com/office/drawing/2014/main" id="{858B5A59-0A96-03D1-E096-D8609117AA6B}"/>
              </a:ext>
            </a:extLst>
          </p:cNvPr>
          <p:cNvSpPr/>
          <p:nvPr/>
        </p:nvSpPr>
        <p:spPr>
          <a:xfrm>
            <a:off x="1954402" y="3545625"/>
            <a:ext cx="393697" cy="566900"/>
          </a:xfrm>
          <a:prstGeom prst="downArrow">
            <a:avLst/>
          </a:prstGeom>
          <a:solidFill>
            <a:srgbClr val="E6E6E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zh-CN" altLang="en-US" dirty="0">
              <a:solidFill>
                <a:schemeClr val="tx1"/>
              </a:solidFill>
            </a:endParaRPr>
          </a:p>
        </p:txBody>
      </p:sp>
      <p:sp>
        <p:nvSpPr>
          <p:cNvPr id="13" name="箭头: 下 16">
            <a:extLst>
              <a:ext uri="{FF2B5EF4-FFF2-40B4-BE49-F238E27FC236}">
                <a16:creationId xmlns:a16="http://schemas.microsoft.com/office/drawing/2014/main" id="{9DAECB3C-9658-B66D-5A21-4A11AC28DE93}"/>
              </a:ext>
            </a:extLst>
          </p:cNvPr>
          <p:cNvSpPr/>
          <p:nvPr/>
        </p:nvSpPr>
        <p:spPr>
          <a:xfrm>
            <a:off x="1949282" y="2068266"/>
            <a:ext cx="393697" cy="566900"/>
          </a:xfrm>
          <a:prstGeom prst="downArrow">
            <a:avLst/>
          </a:prstGeom>
          <a:solidFill>
            <a:srgbClr val="E6E6E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zh-CN" altLang="en-US" dirty="0">
              <a:solidFill>
                <a:schemeClr val="tx1"/>
              </a:solidFill>
            </a:endParaRPr>
          </a:p>
        </p:txBody>
      </p:sp>
      <mc:AlternateContent xmlns:mc="http://schemas.openxmlformats.org/markup-compatibility/2006" xmlns:a14="http://schemas.microsoft.com/office/drawing/2010/main">
        <mc:Choice Requires="a14">
          <p:sp>
            <p:nvSpPr>
              <p:cNvPr id="16" name="文本框 2">
                <a:extLst>
                  <a:ext uri="{FF2B5EF4-FFF2-40B4-BE49-F238E27FC236}">
                    <a16:creationId xmlns:a16="http://schemas.microsoft.com/office/drawing/2014/main" id="{24846673-987F-C815-C794-4AB3BFC5500F}"/>
                  </a:ext>
                </a:extLst>
              </p:cNvPr>
              <p:cNvSpPr txBox="1"/>
              <p:nvPr/>
            </p:nvSpPr>
            <p:spPr>
              <a:xfrm>
                <a:off x="738897" y="4380787"/>
                <a:ext cx="2868670" cy="415050"/>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d>
                        <m:dPr>
                          <m:begChr m:val="{"/>
                          <m:endChr m:val="}"/>
                          <m:ctrlPr>
                            <a:rPr lang="en-US" altLang="zh-CN" sz="2400" b="0" i="1" smtClean="0">
                              <a:latin typeface="Cambria Math" panose="02040503050406030204" pitchFamily="18" charset="0"/>
                            </a:rPr>
                          </m:ctrlPr>
                        </m:dPr>
                        <m:e>
                          <m:sSubSup>
                            <m:sSubSupPr>
                              <m:ctrlPr>
                                <a:rPr lang="en-US" altLang="zh-CN" sz="2400" b="0" i="1" smtClean="0">
                                  <a:latin typeface="Cambria Math" panose="02040503050406030204" pitchFamily="18" charset="0"/>
                                </a:rPr>
                              </m:ctrlPr>
                            </m:sSubSupPr>
                            <m:e>
                              <m:r>
                                <a:rPr lang="en-US" altLang="zh-CN" sz="2400" b="0" i="1" smtClean="0">
                                  <a:latin typeface="Cambria Math" panose="02040503050406030204" pitchFamily="18" charset="0"/>
                                </a:rPr>
                                <m:t>𝑆</m:t>
                              </m:r>
                            </m:e>
                            <m:sub>
                              <m:r>
                                <a:rPr lang="en-US" altLang="zh-CN" sz="2400" b="0" i="1" smtClean="0">
                                  <a:latin typeface="Cambria Math" panose="02040503050406030204" pitchFamily="18" charset="0"/>
                                </a:rPr>
                                <m:t>1</m:t>
                              </m:r>
                            </m:sub>
                            <m:sup>
                              <m:r>
                                <a:rPr lang="en-US" altLang="zh-CN" sz="2400" b="0" i="1" smtClean="0">
                                  <a:latin typeface="Cambria Math" panose="02040503050406030204" pitchFamily="18" charset="0"/>
                                </a:rPr>
                                <m:t>𝑠𝑝</m:t>
                              </m:r>
                            </m:sup>
                          </m:sSubSup>
                          <m:r>
                            <a:rPr lang="en-US" altLang="zh-CN" sz="2400" b="0" i="1" smtClean="0">
                              <a:latin typeface="Cambria Math" panose="02040503050406030204" pitchFamily="18" charset="0"/>
                            </a:rPr>
                            <m:t>,</m:t>
                          </m:r>
                          <m:sSubSup>
                            <m:sSubSupPr>
                              <m:ctrlPr>
                                <a:rPr lang="en-US" altLang="zh-CN" sz="2400" i="1">
                                  <a:latin typeface="Cambria Math" panose="02040503050406030204" pitchFamily="18" charset="0"/>
                                </a:rPr>
                              </m:ctrlPr>
                            </m:sSubSupPr>
                            <m:e>
                              <m:r>
                                <a:rPr lang="en-US" altLang="zh-CN" sz="2400" i="1">
                                  <a:latin typeface="Cambria Math" panose="02040503050406030204" pitchFamily="18" charset="0"/>
                                </a:rPr>
                                <m:t>𝑆</m:t>
                              </m:r>
                            </m:e>
                            <m:sub>
                              <m:r>
                                <a:rPr lang="en-US" altLang="zh-CN" sz="2400" b="0" i="1" smtClean="0">
                                  <a:latin typeface="Cambria Math" panose="02040503050406030204" pitchFamily="18" charset="0"/>
                                </a:rPr>
                                <m:t>2</m:t>
                              </m:r>
                            </m:sub>
                            <m:sup>
                              <m:r>
                                <a:rPr lang="en-US" altLang="zh-CN" sz="2400" b="0" i="1" smtClean="0">
                                  <a:latin typeface="Cambria Math" panose="02040503050406030204" pitchFamily="18" charset="0"/>
                                </a:rPr>
                                <m:t>𝑠𝑝</m:t>
                              </m:r>
                            </m:sup>
                          </m:sSubSup>
                          <m:r>
                            <a:rPr lang="en-US" altLang="zh-CN" sz="2400" b="0" i="1" smtClean="0">
                              <a:latin typeface="Cambria Math" panose="02040503050406030204" pitchFamily="18" charset="0"/>
                            </a:rPr>
                            <m:t>,</m:t>
                          </m:r>
                          <m:sSubSup>
                            <m:sSubSupPr>
                              <m:ctrlPr>
                                <a:rPr lang="en-US" altLang="zh-CN" sz="2400" i="1">
                                  <a:latin typeface="Cambria Math" panose="02040503050406030204" pitchFamily="18" charset="0"/>
                                </a:rPr>
                              </m:ctrlPr>
                            </m:sSubSupPr>
                            <m:e>
                              <m:r>
                                <a:rPr lang="en-US" altLang="zh-CN" sz="2400" i="1">
                                  <a:latin typeface="Cambria Math" panose="02040503050406030204" pitchFamily="18" charset="0"/>
                                </a:rPr>
                                <m:t>𝑆</m:t>
                              </m:r>
                            </m:e>
                            <m:sub>
                              <m:r>
                                <a:rPr lang="en-US" altLang="zh-CN" sz="2400" b="0" i="1" smtClean="0">
                                  <a:latin typeface="Cambria Math" panose="02040503050406030204" pitchFamily="18" charset="0"/>
                                </a:rPr>
                                <m:t>3</m:t>
                              </m:r>
                            </m:sub>
                            <m:sup>
                              <m:r>
                                <a:rPr lang="en-US" altLang="zh-CN" sz="2400" b="0" i="1" smtClean="0">
                                  <a:latin typeface="Cambria Math" panose="02040503050406030204" pitchFamily="18" charset="0"/>
                                </a:rPr>
                                <m:t>𝑠𝑝</m:t>
                              </m:r>
                            </m:sup>
                          </m:sSubSup>
                          <m:r>
                            <a:rPr lang="en-US" altLang="zh-CN" sz="2400" b="0" i="1" smtClean="0">
                              <a:latin typeface="Cambria Math" panose="02040503050406030204" pitchFamily="18" charset="0"/>
                            </a:rPr>
                            <m:t>,…,</m:t>
                          </m:r>
                          <m:sSubSup>
                            <m:sSubSupPr>
                              <m:ctrlPr>
                                <a:rPr lang="en-US" altLang="zh-CN" sz="2400" i="1">
                                  <a:latin typeface="Cambria Math" panose="02040503050406030204" pitchFamily="18" charset="0"/>
                                </a:rPr>
                              </m:ctrlPr>
                            </m:sSubSupPr>
                            <m:e>
                              <m:r>
                                <a:rPr lang="en-US" altLang="zh-CN" sz="2400" i="1">
                                  <a:latin typeface="Cambria Math" panose="02040503050406030204" pitchFamily="18" charset="0"/>
                                </a:rPr>
                                <m:t>𝑆</m:t>
                              </m:r>
                            </m:e>
                            <m:sub>
                              <m:r>
                                <a:rPr lang="en-US" altLang="zh-CN" sz="2400" b="0" i="1" smtClean="0">
                                  <a:latin typeface="Cambria Math" panose="02040503050406030204" pitchFamily="18" charset="0"/>
                                </a:rPr>
                                <m:t>𝐾</m:t>
                              </m:r>
                            </m:sub>
                            <m:sup>
                              <m:r>
                                <a:rPr lang="en-US" altLang="zh-CN" sz="2400" b="0" i="1" smtClean="0">
                                  <a:latin typeface="Cambria Math" panose="02040503050406030204" pitchFamily="18" charset="0"/>
                                </a:rPr>
                                <m:t>𝑠𝑝</m:t>
                              </m:r>
                            </m:sup>
                          </m:sSubSup>
                        </m:e>
                      </m:d>
                    </m:oMath>
                  </m:oMathPara>
                </a14:m>
                <a:endParaRPr lang="zh-CN" altLang="en-US" dirty="0"/>
              </a:p>
            </p:txBody>
          </p:sp>
        </mc:Choice>
        <mc:Fallback xmlns="">
          <p:sp>
            <p:nvSpPr>
              <p:cNvPr id="16" name="文本框 2">
                <a:extLst>
                  <a:ext uri="{FF2B5EF4-FFF2-40B4-BE49-F238E27FC236}">
                    <a16:creationId xmlns:a16="http://schemas.microsoft.com/office/drawing/2014/main" id="{24846673-987F-C815-C794-4AB3BFC5500F}"/>
                  </a:ext>
                </a:extLst>
              </p:cNvPr>
              <p:cNvSpPr txBox="1">
                <a:spLocks noRot="1" noChangeAspect="1" noMove="1" noResize="1" noEditPoints="1" noAdjustHandles="1" noChangeArrowheads="1" noChangeShapeType="1" noTextEdit="1"/>
              </p:cNvSpPr>
              <p:nvPr/>
            </p:nvSpPr>
            <p:spPr>
              <a:xfrm>
                <a:off x="738897" y="4380787"/>
                <a:ext cx="2868670" cy="415050"/>
              </a:xfrm>
              <a:prstGeom prst="rect">
                <a:avLst/>
              </a:prstGeom>
              <a:blipFill>
                <a:blip r:embed="rId7"/>
                <a:stretch>
                  <a:fillRect/>
                </a:stretch>
              </a:blipFill>
            </p:spPr>
            <p:txBody>
              <a:bodyPr/>
              <a:lstStyle/>
              <a:p>
                <a:r>
                  <a:rPr lang="en-AU">
                    <a:noFill/>
                  </a:rPr>
                  <a:t> </a:t>
                </a:r>
              </a:p>
            </p:txBody>
          </p:sp>
        </mc:Fallback>
      </mc:AlternateContent>
      <p:sp>
        <p:nvSpPr>
          <p:cNvPr id="29" name="箭头: 下 15">
            <a:extLst>
              <a:ext uri="{FF2B5EF4-FFF2-40B4-BE49-F238E27FC236}">
                <a16:creationId xmlns:a16="http://schemas.microsoft.com/office/drawing/2014/main" id="{308AB5F9-5D20-1247-BBF9-333AE4727443}"/>
              </a:ext>
            </a:extLst>
          </p:cNvPr>
          <p:cNvSpPr/>
          <p:nvPr/>
        </p:nvSpPr>
        <p:spPr>
          <a:xfrm>
            <a:off x="1945457" y="5024121"/>
            <a:ext cx="393697" cy="566900"/>
          </a:xfrm>
          <a:prstGeom prst="downArrow">
            <a:avLst/>
          </a:prstGeom>
          <a:solidFill>
            <a:srgbClr val="E6E6E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zh-CN" altLang="en-US" dirty="0">
              <a:solidFill>
                <a:schemeClr val="tx1"/>
              </a:solidFill>
            </a:endParaRPr>
          </a:p>
        </p:txBody>
      </p:sp>
      <p:sp>
        <p:nvSpPr>
          <p:cNvPr id="30" name="文本框 18">
            <a:extLst>
              <a:ext uri="{FF2B5EF4-FFF2-40B4-BE49-F238E27FC236}">
                <a16:creationId xmlns:a16="http://schemas.microsoft.com/office/drawing/2014/main" id="{9923AE98-3DAD-4593-A738-1413342E8C9C}"/>
              </a:ext>
            </a:extLst>
          </p:cNvPr>
          <p:cNvSpPr txBox="1"/>
          <p:nvPr/>
        </p:nvSpPr>
        <p:spPr>
          <a:xfrm>
            <a:off x="520844" y="5715554"/>
            <a:ext cx="4169813" cy="400110"/>
          </a:xfrm>
          <a:prstGeom prst="rect">
            <a:avLst/>
          </a:prstGeom>
          <a:noFill/>
        </p:spPr>
        <p:txBody>
          <a:bodyPr wrap="square">
            <a:spAutoFit/>
          </a:bodyPr>
          <a:lstStyle/>
          <a:p>
            <a:r>
              <a:rPr lang="en-US" altLang="zh-CN" sz="2000" dirty="0"/>
              <a:t>Calculate selection frequency</a:t>
            </a:r>
            <a:endParaRPr lang="zh-CN" altLang="en-US" sz="2000" dirty="0"/>
          </a:p>
        </p:txBody>
      </p:sp>
      <p:cxnSp>
        <p:nvCxnSpPr>
          <p:cNvPr id="3" name="Straight Arrow Connector 2">
            <a:extLst>
              <a:ext uri="{FF2B5EF4-FFF2-40B4-BE49-F238E27FC236}">
                <a16:creationId xmlns:a16="http://schemas.microsoft.com/office/drawing/2014/main" id="{1564126D-78CA-4E63-2BFA-ED24A70D15A6}"/>
              </a:ext>
            </a:extLst>
          </p:cNvPr>
          <p:cNvCxnSpPr>
            <a:cxnSpLocks/>
          </p:cNvCxnSpPr>
          <p:nvPr/>
        </p:nvCxnSpPr>
        <p:spPr>
          <a:xfrm flipH="1">
            <a:off x="2463224" y="1367665"/>
            <a:ext cx="285051" cy="28517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B86D92BF-DD49-C442-E002-8258A4AD30B2}"/>
              </a:ext>
            </a:extLst>
          </p:cNvPr>
          <p:cNvSpPr txBox="1"/>
          <p:nvPr/>
        </p:nvSpPr>
        <p:spPr>
          <a:xfrm>
            <a:off x="2776823" y="1015399"/>
            <a:ext cx="7263981" cy="1199944"/>
          </a:xfrm>
          <a:prstGeom prst="rect">
            <a:avLst/>
          </a:prstGeom>
          <a:noFill/>
        </p:spPr>
        <p:txBody>
          <a:bodyPr wrap="square" rtlCol="0">
            <a:spAutoFit/>
          </a:bodyPr>
          <a:lstStyle/>
          <a:p>
            <a:r>
              <a:rPr lang="en-AU" dirty="0"/>
              <a:t>Add a pseudo-predictor </a:t>
            </a:r>
          </a:p>
          <a:p>
            <a:r>
              <a:rPr lang="en-AU" dirty="0"/>
              <a:t>(Can be selected but doesn’t influence model fitting).</a:t>
            </a:r>
          </a:p>
        </p:txBody>
      </p:sp>
      <p:sp>
        <p:nvSpPr>
          <p:cNvPr id="18" name="标题 4">
            <a:extLst>
              <a:ext uri="{FF2B5EF4-FFF2-40B4-BE49-F238E27FC236}">
                <a16:creationId xmlns:a16="http://schemas.microsoft.com/office/drawing/2014/main" id="{7899C97D-7C6C-7802-D507-B74213B87A60}"/>
              </a:ext>
            </a:extLst>
          </p:cNvPr>
          <p:cNvSpPr>
            <a:spLocks noGrp="1"/>
          </p:cNvSpPr>
          <p:nvPr>
            <p:ph type="title"/>
          </p:nvPr>
        </p:nvSpPr>
        <p:spPr>
          <a:xfrm>
            <a:off x="345600" y="342000"/>
            <a:ext cx="9695205" cy="531544"/>
          </a:xfrm>
        </p:spPr>
        <p:txBody>
          <a:bodyPr/>
          <a:lstStyle/>
          <a:p>
            <a:r>
              <a:rPr lang="en-US" altLang="zh-CN" dirty="0"/>
              <a:t>Make selection</a:t>
            </a:r>
            <a:endParaRPr lang="zh-CN" altLang="en-US" dirty="0"/>
          </a:p>
        </p:txBody>
      </p:sp>
      <p:sp>
        <p:nvSpPr>
          <p:cNvPr id="2" name="文本框 1">
            <a:extLst>
              <a:ext uri="{FF2B5EF4-FFF2-40B4-BE49-F238E27FC236}">
                <a16:creationId xmlns:a16="http://schemas.microsoft.com/office/drawing/2014/main" id="{E1E06B56-98EF-F99D-60B5-F2A1C1B1C17B}"/>
              </a:ext>
            </a:extLst>
          </p:cNvPr>
          <p:cNvSpPr txBox="1"/>
          <p:nvPr/>
        </p:nvSpPr>
        <p:spPr>
          <a:xfrm>
            <a:off x="9129943" y="1727704"/>
            <a:ext cx="3044423" cy="461537"/>
          </a:xfrm>
          <a:prstGeom prst="rect">
            <a:avLst/>
          </a:prstGeom>
          <a:noFill/>
        </p:spPr>
        <p:txBody>
          <a:bodyPr wrap="none" rtlCol="0">
            <a:spAutoFit/>
          </a:bodyPr>
          <a:lstStyle/>
          <a:p>
            <a:r>
              <a:rPr lang="en-US" altLang="zh-CN" dirty="0"/>
              <a:t>Predictive and stable</a:t>
            </a:r>
            <a:endParaRPr lang="zh-CN" altLang="en-US" dirty="0"/>
          </a:p>
        </p:txBody>
      </p:sp>
      <p:cxnSp>
        <p:nvCxnSpPr>
          <p:cNvPr id="5" name="Straight Arrow Connector 2">
            <a:extLst>
              <a:ext uri="{FF2B5EF4-FFF2-40B4-BE49-F238E27FC236}">
                <a16:creationId xmlns:a16="http://schemas.microsoft.com/office/drawing/2014/main" id="{510480B0-C4E8-8F6F-75FE-B2CEFBAB5DF4}"/>
              </a:ext>
            </a:extLst>
          </p:cNvPr>
          <p:cNvCxnSpPr>
            <a:cxnSpLocks/>
          </p:cNvCxnSpPr>
          <p:nvPr/>
        </p:nvCxnSpPr>
        <p:spPr>
          <a:xfrm flipH="1">
            <a:off x="9248320" y="2209128"/>
            <a:ext cx="285051" cy="28517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8" name="文本框 7">
            <a:extLst>
              <a:ext uri="{FF2B5EF4-FFF2-40B4-BE49-F238E27FC236}">
                <a16:creationId xmlns:a16="http://schemas.microsoft.com/office/drawing/2014/main" id="{DB44DF8F-A5D4-A0DD-4FEE-02CFAAD0FC51}"/>
              </a:ext>
            </a:extLst>
          </p:cNvPr>
          <p:cNvSpPr txBox="1"/>
          <p:nvPr/>
        </p:nvSpPr>
        <p:spPr>
          <a:xfrm>
            <a:off x="8760296" y="5998679"/>
            <a:ext cx="3300904" cy="461537"/>
          </a:xfrm>
          <a:prstGeom prst="rect">
            <a:avLst/>
          </a:prstGeom>
          <a:noFill/>
        </p:spPr>
        <p:txBody>
          <a:bodyPr wrap="none" rtlCol="0">
            <a:spAutoFit/>
          </a:bodyPr>
          <a:lstStyle/>
          <a:p>
            <a:r>
              <a:rPr lang="en-US" altLang="zh-CN" dirty="0"/>
              <a:t>Predictive but unstable</a:t>
            </a:r>
            <a:endParaRPr lang="zh-CN" altLang="en-US" dirty="0"/>
          </a:p>
        </p:txBody>
      </p:sp>
      <p:cxnSp>
        <p:nvCxnSpPr>
          <p:cNvPr id="9" name="Straight Arrow Connector 2">
            <a:extLst>
              <a:ext uri="{FF2B5EF4-FFF2-40B4-BE49-F238E27FC236}">
                <a16:creationId xmlns:a16="http://schemas.microsoft.com/office/drawing/2014/main" id="{45612623-7E82-3DC8-924E-EE5018EEFBCB}"/>
              </a:ext>
            </a:extLst>
          </p:cNvPr>
          <p:cNvCxnSpPr>
            <a:cxnSpLocks/>
          </p:cNvCxnSpPr>
          <p:nvPr/>
        </p:nvCxnSpPr>
        <p:spPr>
          <a:xfrm flipH="1" flipV="1">
            <a:off x="9346583" y="5609476"/>
            <a:ext cx="186788" cy="50618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2269195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64D9D8-8E46-6E9E-01AF-65F8717CCBC2}"/>
              </a:ext>
            </a:extLst>
          </p:cNvPr>
          <p:cNvSpPr>
            <a:spLocks noGrp="1"/>
          </p:cNvSpPr>
          <p:nvPr>
            <p:ph type="title"/>
          </p:nvPr>
        </p:nvSpPr>
        <p:spPr>
          <a:xfrm>
            <a:off x="1248397" y="2897456"/>
            <a:ext cx="9695205" cy="531544"/>
          </a:xfrm>
        </p:spPr>
        <p:txBody>
          <a:bodyPr/>
          <a:lstStyle/>
          <a:p>
            <a:pPr algn="ctr"/>
            <a:r>
              <a:rPr lang="en-US" altLang="zh-CN" sz="3600" dirty="0">
                <a:solidFill>
                  <a:schemeClr val="bg1"/>
                </a:solidFill>
              </a:rPr>
              <a:t>Simulation study</a:t>
            </a:r>
            <a:endParaRPr lang="zh-CN" altLang="en-US" sz="2800" dirty="0">
              <a:solidFill>
                <a:schemeClr val="bg1"/>
              </a:solidFill>
            </a:endParaRPr>
          </a:p>
        </p:txBody>
      </p:sp>
      <p:sp>
        <p:nvSpPr>
          <p:cNvPr id="4" name="Slide Number Placeholder 3">
            <a:extLst>
              <a:ext uri="{FF2B5EF4-FFF2-40B4-BE49-F238E27FC236}">
                <a16:creationId xmlns:a16="http://schemas.microsoft.com/office/drawing/2014/main" id="{79393B61-6F36-31A6-41B4-4D790F9F0050}"/>
              </a:ext>
            </a:extLst>
          </p:cNvPr>
          <p:cNvSpPr>
            <a:spLocks noGrp="1"/>
          </p:cNvSpPr>
          <p:nvPr>
            <p:ph type="sldNum" sz="quarter" idx="15"/>
          </p:nvPr>
        </p:nvSpPr>
        <p:spPr/>
        <p:txBody>
          <a:bodyPr/>
          <a:lstStyle/>
          <a:p>
            <a:r>
              <a:rPr lang="en-AU" dirty="0"/>
              <a:t>Page [</a:t>
            </a:r>
            <a:fld id="{29D5CE74-914C-4689-99FC-1AEF49CE2B47}" type="slidenum">
              <a:rPr smtClean="0"/>
              <a:pPr/>
              <a:t>15</a:t>
            </a:fld>
            <a:r>
              <a:rPr dirty="0"/>
              <a:t>]</a:t>
            </a:r>
            <a:endParaRPr lang="en-AU" dirty="0"/>
          </a:p>
        </p:txBody>
      </p:sp>
    </p:spTree>
    <p:extLst>
      <p:ext uri="{BB962C8B-B14F-4D97-AF65-F5344CB8AC3E}">
        <p14:creationId xmlns:p14="http://schemas.microsoft.com/office/powerpoint/2010/main" val="411507711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311C997B-C196-033D-E77B-DE9DB1E93A74}"/>
              </a:ext>
            </a:extLst>
          </p:cNvPr>
          <p:cNvSpPr>
            <a:spLocks noGrp="1"/>
          </p:cNvSpPr>
          <p:nvPr>
            <p:ph type="sldNum" sz="quarter" idx="15"/>
          </p:nvPr>
        </p:nvSpPr>
        <p:spPr/>
        <p:txBody>
          <a:bodyPr/>
          <a:lstStyle/>
          <a:p>
            <a:r>
              <a:rPr lang="en-AU"/>
              <a:t>Page [</a:t>
            </a:r>
            <a:fld id="{29D5CE74-914C-4689-99FC-1AEF49CE2B47}" type="slidenum">
              <a:rPr smtClean="0"/>
              <a:pPr/>
              <a:t>16</a:t>
            </a:fld>
            <a:r>
              <a:t>]</a:t>
            </a:r>
            <a:endParaRPr lang="en-AU" dirty="0"/>
          </a:p>
        </p:txBody>
      </p:sp>
      <p:sp>
        <p:nvSpPr>
          <p:cNvPr id="18" name="标题 4">
            <a:extLst>
              <a:ext uri="{FF2B5EF4-FFF2-40B4-BE49-F238E27FC236}">
                <a16:creationId xmlns:a16="http://schemas.microsoft.com/office/drawing/2014/main" id="{7899C97D-7C6C-7802-D507-B74213B87A60}"/>
              </a:ext>
            </a:extLst>
          </p:cNvPr>
          <p:cNvSpPr>
            <a:spLocks noGrp="1"/>
          </p:cNvSpPr>
          <p:nvPr>
            <p:ph type="title"/>
          </p:nvPr>
        </p:nvSpPr>
        <p:spPr>
          <a:xfrm>
            <a:off x="345600" y="342000"/>
            <a:ext cx="9695205" cy="531544"/>
          </a:xfrm>
        </p:spPr>
        <p:txBody>
          <a:bodyPr/>
          <a:lstStyle/>
          <a:p>
            <a:r>
              <a:rPr lang="en-US" altLang="zh-CN" dirty="0"/>
              <a:t>Setting </a:t>
            </a:r>
            <a:endParaRPr lang="zh-CN" altLang="en-US" dirty="0"/>
          </a:p>
        </p:txBody>
      </p:sp>
      <p:sp>
        <p:nvSpPr>
          <p:cNvPr id="2" name="TextBox 1">
            <a:extLst>
              <a:ext uri="{FF2B5EF4-FFF2-40B4-BE49-F238E27FC236}">
                <a16:creationId xmlns:a16="http://schemas.microsoft.com/office/drawing/2014/main" id="{2C21C80A-D78B-CE58-D281-A23CF9362F6B}"/>
              </a:ext>
            </a:extLst>
          </p:cNvPr>
          <p:cNvSpPr txBox="1"/>
          <p:nvPr/>
        </p:nvSpPr>
        <p:spPr>
          <a:xfrm>
            <a:off x="721394" y="870292"/>
            <a:ext cx="9319411" cy="1569148"/>
          </a:xfrm>
          <a:prstGeom prst="rect">
            <a:avLst/>
          </a:prstGeom>
          <a:noFill/>
        </p:spPr>
        <p:txBody>
          <a:bodyPr wrap="none" rtlCol="0">
            <a:spAutoFit/>
          </a:bodyPr>
          <a:lstStyle/>
          <a:p>
            <a:pPr marL="457200" indent="-457200">
              <a:buAutoNum type="arabicPeriod"/>
            </a:pPr>
            <a:endParaRPr lang="en-AU" dirty="0"/>
          </a:p>
          <a:p>
            <a:r>
              <a:rPr lang="en-AU" dirty="0"/>
              <a:t>Simulate a structural causal model (SCM) in different environments</a:t>
            </a:r>
          </a:p>
          <a:p>
            <a:pPr marL="457200" indent="-457200">
              <a:buAutoNum type="arabicPeriod"/>
            </a:pPr>
            <a:endParaRPr lang="en-AU" dirty="0"/>
          </a:p>
          <a:p>
            <a:endParaRPr lang="en-AU" dirty="0"/>
          </a:p>
        </p:txBody>
      </p:sp>
      <p:pic>
        <p:nvPicPr>
          <p:cNvPr id="8" name="Picture 7">
            <a:extLst>
              <a:ext uri="{FF2B5EF4-FFF2-40B4-BE49-F238E27FC236}">
                <a16:creationId xmlns:a16="http://schemas.microsoft.com/office/drawing/2014/main" id="{F160F10B-4E76-3E16-D68E-85646BB7A20E}"/>
              </a:ext>
            </a:extLst>
          </p:cNvPr>
          <p:cNvPicPr>
            <a:picLocks noChangeAspect="1"/>
          </p:cNvPicPr>
          <p:nvPr/>
        </p:nvPicPr>
        <p:blipFill>
          <a:blip r:embed="rId3"/>
          <a:stretch>
            <a:fillRect/>
          </a:stretch>
        </p:blipFill>
        <p:spPr>
          <a:xfrm>
            <a:off x="843786" y="2171549"/>
            <a:ext cx="2736304" cy="3250700"/>
          </a:xfrm>
          <a:prstGeom prst="rect">
            <a:avLst/>
          </a:prstGeom>
        </p:spPr>
      </p:pic>
      <p:sp>
        <p:nvSpPr>
          <p:cNvPr id="9" name="TextBox 8">
            <a:extLst>
              <a:ext uri="{FF2B5EF4-FFF2-40B4-BE49-F238E27FC236}">
                <a16:creationId xmlns:a16="http://schemas.microsoft.com/office/drawing/2014/main" id="{0708766A-4454-711D-C412-5BC620A36051}"/>
              </a:ext>
            </a:extLst>
          </p:cNvPr>
          <p:cNvSpPr txBox="1"/>
          <p:nvPr/>
        </p:nvSpPr>
        <p:spPr>
          <a:xfrm>
            <a:off x="163617" y="5660240"/>
            <a:ext cx="5057025" cy="461537"/>
          </a:xfrm>
          <a:prstGeom prst="rect">
            <a:avLst/>
          </a:prstGeom>
          <a:noFill/>
        </p:spPr>
        <p:txBody>
          <a:bodyPr wrap="none" rtlCol="0">
            <a:spAutoFit/>
          </a:bodyPr>
          <a:lstStyle/>
          <a:p>
            <a:r>
              <a:rPr lang="en-AU" dirty="0">
                <a:solidFill>
                  <a:schemeClr val="accent3"/>
                </a:solidFill>
              </a:rPr>
              <a:t>Differs by </a:t>
            </a:r>
            <a:r>
              <a:rPr lang="en-US" altLang="zh-CN" dirty="0">
                <a:solidFill>
                  <a:schemeClr val="accent3"/>
                </a:solidFill>
              </a:rPr>
              <a:t>exogenous perturbation </a:t>
            </a:r>
            <a:r>
              <a:rPr lang="en-AU" dirty="0">
                <a:solidFill>
                  <a:schemeClr val="accent3"/>
                </a:solidFill>
              </a:rPr>
              <a:t>  </a:t>
            </a:r>
          </a:p>
        </p:txBody>
      </p:sp>
      <p:sp>
        <p:nvSpPr>
          <p:cNvPr id="14" name="Arrow: Right 13">
            <a:extLst>
              <a:ext uri="{FF2B5EF4-FFF2-40B4-BE49-F238E27FC236}">
                <a16:creationId xmlns:a16="http://schemas.microsoft.com/office/drawing/2014/main" id="{EFD93CE8-0DA6-A644-5E56-B2A9957C51C5}"/>
              </a:ext>
            </a:extLst>
          </p:cNvPr>
          <p:cNvSpPr/>
          <p:nvPr/>
        </p:nvSpPr>
        <p:spPr>
          <a:xfrm>
            <a:off x="4102802" y="3493901"/>
            <a:ext cx="978408" cy="484632"/>
          </a:xfrm>
          <a:prstGeom prst="rightArrow">
            <a:avLst/>
          </a:prstGeom>
          <a:solidFill>
            <a:srgbClr val="E6E6E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AU" dirty="0">
              <a:solidFill>
                <a:schemeClr val="tx1"/>
              </a:solidFill>
            </a:endParaRPr>
          </a:p>
        </p:txBody>
      </p:sp>
      <p:sp>
        <p:nvSpPr>
          <p:cNvPr id="15" name="TextBox 14">
            <a:extLst>
              <a:ext uri="{FF2B5EF4-FFF2-40B4-BE49-F238E27FC236}">
                <a16:creationId xmlns:a16="http://schemas.microsoft.com/office/drawing/2014/main" id="{9D58632F-2D58-8DF1-A044-822FA08C46BB}"/>
              </a:ext>
            </a:extLst>
          </p:cNvPr>
          <p:cNvSpPr txBox="1"/>
          <p:nvPr/>
        </p:nvSpPr>
        <p:spPr>
          <a:xfrm>
            <a:off x="5447928" y="2173505"/>
            <a:ext cx="5748690" cy="4153573"/>
          </a:xfrm>
          <a:prstGeom prst="rect">
            <a:avLst/>
          </a:prstGeom>
          <a:noFill/>
        </p:spPr>
        <p:txBody>
          <a:bodyPr wrap="none" rtlCol="0">
            <a:spAutoFit/>
          </a:bodyPr>
          <a:lstStyle/>
          <a:p>
            <a:pPr marL="342900" indent="-342900">
              <a:buFont typeface="Arial" panose="020B0604020202020204" pitchFamily="34" charset="0"/>
              <a:buChar char="•"/>
            </a:pPr>
            <a:r>
              <a:rPr lang="en-AU" dirty="0"/>
              <a:t>Generate data according to the SCM </a:t>
            </a:r>
          </a:p>
          <a:p>
            <a:r>
              <a:rPr lang="en-AU" dirty="0"/>
              <a:t>(Three training, one testing environment)</a:t>
            </a:r>
          </a:p>
          <a:p>
            <a:endParaRPr lang="en-AU" dirty="0"/>
          </a:p>
          <a:p>
            <a:endParaRPr lang="en-AU" dirty="0"/>
          </a:p>
          <a:p>
            <a:endParaRPr lang="en-AU" dirty="0"/>
          </a:p>
          <a:p>
            <a:endParaRPr lang="en-AU" dirty="0"/>
          </a:p>
          <a:p>
            <a:endParaRPr lang="en-AU" dirty="0"/>
          </a:p>
          <a:p>
            <a:endParaRPr lang="en-AU" dirty="0"/>
          </a:p>
          <a:p>
            <a:pPr marL="342900" indent="-342900">
              <a:buFont typeface="Arial" panose="020B0604020202020204" pitchFamily="34" charset="0"/>
              <a:buChar char="•"/>
            </a:pPr>
            <a:r>
              <a:rPr lang="en-AU" dirty="0"/>
              <a:t>Mask the SCM</a:t>
            </a:r>
          </a:p>
          <a:p>
            <a:endParaRPr lang="en-AU" dirty="0"/>
          </a:p>
          <a:p>
            <a:pPr marL="342900" indent="-342900">
              <a:buFont typeface="Arial" panose="020B0604020202020204" pitchFamily="34" charset="0"/>
              <a:buChar char="•"/>
            </a:pPr>
            <a:r>
              <a:rPr lang="en-AU" dirty="0"/>
              <a:t>Identify SB from observational data</a:t>
            </a:r>
          </a:p>
        </p:txBody>
      </p:sp>
      <p:pic>
        <p:nvPicPr>
          <p:cNvPr id="3" name="图片 2">
            <a:extLst>
              <a:ext uri="{FF2B5EF4-FFF2-40B4-BE49-F238E27FC236}">
                <a16:creationId xmlns:a16="http://schemas.microsoft.com/office/drawing/2014/main" id="{8CAF9B14-0EEA-B557-3421-CA1D325F8367}"/>
              </a:ext>
            </a:extLst>
          </p:cNvPr>
          <p:cNvPicPr>
            <a:picLocks noChangeAspect="1"/>
          </p:cNvPicPr>
          <p:nvPr/>
        </p:nvPicPr>
        <p:blipFill rotWithShape="1">
          <a:blip r:embed="rId4"/>
          <a:srcRect t="14628" r="73406"/>
          <a:stretch/>
        </p:blipFill>
        <p:spPr>
          <a:xfrm>
            <a:off x="7161832" y="3054687"/>
            <a:ext cx="2127115" cy="1847691"/>
          </a:xfrm>
          <a:prstGeom prst="rect">
            <a:avLst/>
          </a:prstGeom>
        </p:spPr>
      </p:pic>
    </p:spTree>
    <p:extLst>
      <p:ext uri="{BB962C8B-B14F-4D97-AF65-F5344CB8AC3E}">
        <p14:creationId xmlns:p14="http://schemas.microsoft.com/office/powerpoint/2010/main" val="10517323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5596A8BF-C3A1-D8C7-DA1C-951B28C56128}"/>
              </a:ext>
            </a:extLst>
          </p:cNvPr>
          <p:cNvSpPr>
            <a:spLocks noGrp="1"/>
          </p:cNvSpPr>
          <p:nvPr>
            <p:ph type="sldNum" sz="quarter" idx="15"/>
          </p:nvPr>
        </p:nvSpPr>
        <p:spPr/>
        <p:txBody>
          <a:bodyPr/>
          <a:lstStyle/>
          <a:p>
            <a:r>
              <a:rPr lang="en-AU"/>
              <a:t>Page [</a:t>
            </a:r>
            <a:fld id="{29D5CE74-914C-4689-99FC-1AEF49CE2B47}" type="slidenum">
              <a:rPr smtClean="0"/>
              <a:pPr/>
              <a:t>17</a:t>
            </a:fld>
            <a:r>
              <a:t>]</a:t>
            </a:r>
            <a:endParaRPr lang="en-AU" dirty="0"/>
          </a:p>
        </p:txBody>
      </p:sp>
      <p:pic>
        <p:nvPicPr>
          <p:cNvPr id="10" name="Picture 9">
            <a:extLst>
              <a:ext uri="{FF2B5EF4-FFF2-40B4-BE49-F238E27FC236}">
                <a16:creationId xmlns:a16="http://schemas.microsoft.com/office/drawing/2014/main" id="{D7FB05D9-D4C8-637A-CC23-9C3C62233C86}"/>
              </a:ext>
            </a:extLst>
          </p:cNvPr>
          <p:cNvPicPr>
            <a:picLocks noChangeAspect="1"/>
          </p:cNvPicPr>
          <p:nvPr/>
        </p:nvPicPr>
        <p:blipFill>
          <a:blip r:embed="rId3"/>
          <a:stretch>
            <a:fillRect/>
          </a:stretch>
        </p:blipFill>
        <p:spPr>
          <a:xfrm>
            <a:off x="1593528" y="1268760"/>
            <a:ext cx="8351517" cy="3024336"/>
          </a:xfrm>
          <a:prstGeom prst="rect">
            <a:avLst/>
          </a:prstGeom>
        </p:spPr>
      </p:pic>
      <p:sp>
        <p:nvSpPr>
          <p:cNvPr id="14" name="TextBox 13">
            <a:extLst>
              <a:ext uri="{FF2B5EF4-FFF2-40B4-BE49-F238E27FC236}">
                <a16:creationId xmlns:a16="http://schemas.microsoft.com/office/drawing/2014/main" id="{8439319E-2A97-0754-1779-EEBF7081B837}"/>
              </a:ext>
            </a:extLst>
          </p:cNvPr>
          <p:cNvSpPr txBox="1"/>
          <p:nvPr/>
        </p:nvSpPr>
        <p:spPr>
          <a:xfrm>
            <a:off x="3564698" y="4317656"/>
            <a:ext cx="5062604" cy="1569148"/>
          </a:xfrm>
          <a:prstGeom prst="rect">
            <a:avLst/>
          </a:prstGeom>
          <a:noFill/>
        </p:spPr>
        <p:txBody>
          <a:bodyPr wrap="none" rtlCol="0">
            <a:spAutoFit/>
          </a:bodyPr>
          <a:lstStyle/>
          <a:p>
            <a:pPr marL="457200" indent="-457200">
              <a:buAutoNum type="arabicPeriod"/>
            </a:pPr>
            <a:endParaRPr lang="en-AU" dirty="0"/>
          </a:p>
          <a:p>
            <a:r>
              <a:rPr lang="en-AU" dirty="0" err="1"/>
              <a:t>StableMate</a:t>
            </a:r>
            <a:r>
              <a:rPr lang="en-AU" dirty="0"/>
              <a:t> makes better selections</a:t>
            </a:r>
          </a:p>
          <a:p>
            <a:pPr marL="457200" indent="-457200">
              <a:buAutoNum type="arabicPeriod"/>
            </a:pPr>
            <a:endParaRPr lang="en-AU" dirty="0"/>
          </a:p>
          <a:p>
            <a:endParaRPr lang="en-AU" dirty="0"/>
          </a:p>
        </p:txBody>
      </p:sp>
    </p:spTree>
    <p:extLst>
      <p:ext uri="{BB962C8B-B14F-4D97-AF65-F5344CB8AC3E}">
        <p14:creationId xmlns:p14="http://schemas.microsoft.com/office/powerpoint/2010/main" val="17741522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802AA547-3D58-1A0E-F850-847733F26514}"/>
              </a:ext>
            </a:extLst>
          </p:cNvPr>
          <p:cNvSpPr>
            <a:spLocks noGrp="1"/>
          </p:cNvSpPr>
          <p:nvPr>
            <p:ph type="sldNum" sz="quarter" idx="15"/>
          </p:nvPr>
        </p:nvSpPr>
        <p:spPr/>
        <p:txBody>
          <a:bodyPr/>
          <a:lstStyle/>
          <a:p>
            <a:r>
              <a:rPr lang="en-AU"/>
              <a:t>Page [</a:t>
            </a:r>
            <a:fld id="{29D5CE74-914C-4689-99FC-1AEF49CE2B47}" type="slidenum">
              <a:rPr smtClean="0"/>
              <a:pPr/>
              <a:t>18</a:t>
            </a:fld>
            <a:r>
              <a:t>]</a:t>
            </a:r>
            <a:endParaRPr lang="en-AU" dirty="0"/>
          </a:p>
        </p:txBody>
      </p:sp>
      <p:pic>
        <p:nvPicPr>
          <p:cNvPr id="8" name="Picture 7">
            <a:extLst>
              <a:ext uri="{FF2B5EF4-FFF2-40B4-BE49-F238E27FC236}">
                <a16:creationId xmlns:a16="http://schemas.microsoft.com/office/drawing/2014/main" id="{C75E7A64-6DB9-17AE-347F-6FCD81C642BC}"/>
              </a:ext>
            </a:extLst>
          </p:cNvPr>
          <p:cNvPicPr>
            <a:picLocks noChangeAspect="1"/>
          </p:cNvPicPr>
          <p:nvPr/>
        </p:nvPicPr>
        <p:blipFill rotWithShape="1">
          <a:blip r:embed="rId3"/>
          <a:srcRect r="49482"/>
          <a:stretch/>
        </p:blipFill>
        <p:spPr>
          <a:xfrm>
            <a:off x="4799654" y="0"/>
            <a:ext cx="2858798" cy="6858000"/>
          </a:xfrm>
          <a:prstGeom prst="rect">
            <a:avLst/>
          </a:prstGeom>
        </p:spPr>
      </p:pic>
      <p:sp>
        <p:nvSpPr>
          <p:cNvPr id="9" name="TextBox 8">
            <a:extLst>
              <a:ext uri="{FF2B5EF4-FFF2-40B4-BE49-F238E27FC236}">
                <a16:creationId xmlns:a16="http://schemas.microsoft.com/office/drawing/2014/main" id="{B403D314-5748-5514-0207-B954AA374C1C}"/>
              </a:ext>
            </a:extLst>
          </p:cNvPr>
          <p:cNvSpPr txBox="1"/>
          <p:nvPr/>
        </p:nvSpPr>
        <p:spPr>
          <a:xfrm>
            <a:off x="284111" y="2564904"/>
            <a:ext cx="4464294" cy="2307555"/>
          </a:xfrm>
          <a:prstGeom prst="rect">
            <a:avLst/>
          </a:prstGeom>
          <a:noFill/>
        </p:spPr>
        <p:txBody>
          <a:bodyPr wrap="square" rtlCol="0">
            <a:spAutoFit/>
          </a:bodyPr>
          <a:lstStyle/>
          <a:p>
            <a:pPr marL="457200" indent="-457200">
              <a:buAutoNum type="arabicPeriod"/>
            </a:pPr>
            <a:endParaRPr lang="en-AU" dirty="0"/>
          </a:p>
          <a:p>
            <a:r>
              <a:rPr lang="en-AU" dirty="0" err="1"/>
              <a:t>StableMate</a:t>
            </a:r>
            <a:r>
              <a:rPr lang="en-AU" dirty="0"/>
              <a:t> extrapolate better,</a:t>
            </a:r>
          </a:p>
          <a:p>
            <a:r>
              <a:rPr lang="en-AU" dirty="0"/>
              <a:t>with greatly reduced running time</a:t>
            </a:r>
          </a:p>
          <a:p>
            <a:pPr marL="457200" indent="-457200">
              <a:buAutoNum type="arabicPeriod"/>
            </a:pPr>
            <a:endParaRPr lang="en-AU" dirty="0"/>
          </a:p>
          <a:p>
            <a:endParaRPr lang="en-AU" dirty="0"/>
          </a:p>
        </p:txBody>
      </p:sp>
      <p:pic>
        <p:nvPicPr>
          <p:cNvPr id="3" name="Picture 7">
            <a:extLst>
              <a:ext uri="{FF2B5EF4-FFF2-40B4-BE49-F238E27FC236}">
                <a16:creationId xmlns:a16="http://schemas.microsoft.com/office/drawing/2014/main" id="{43F06AD1-F594-9D70-1798-588AA38536EC}"/>
              </a:ext>
            </a:extLst>
          </p:cNvPr>
          <p:cNvPicPr>
            <a:picLocks noChangeAspect="1"/>
          </p:cNvPicPr>
          <p:nvPr/>
        </p:nvPicPr>
        <p:blipFill rotWithShape="1">
          <a:blip r:embed="rId3"/>
          <a:srcRect l="49482"/>
          <a:stretch/>
        </p:blipFill>
        <p:spPr>
          <a:xfrm>
            <a:off x="7647314" y="0"/>
            <a:ext cx="2858798" cy="6858000"/>
          </a:xfrm>
          <a:prstGeom prst="rect">
            <a:avLst/>
          </a:prstGeom>
        </p:spPr>
      </p:pic>
    </p:spTree>
    <p:extLst>
      <p:ext uri="{BB962C8B-B14F-4D97-AF65-F5344CB8AC3E}">
        <p14:creationId xmlns:p14="http://schemas.microsoft.com/office/powerpoint/2010/main" val="31398713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64D9D8-8E46-6E9E-01AF-65F8717CCBC2}"/>
              </a:ext>
            </a:extLst>
          </p:cNvPr>
          <p:cNvSpPr>
            <a:spLocks noGrp="1"/>
          </p:cNvSpPr>
          <p:nvPr>
            <p:ph type="title"/>
          </p:nvPr>
        </p:nvSpPr>
        <p:spPr>
          <a:xfrm>
            <a:off x="1080923" y="2564904"/>
            <a:ext cx="10320211" cy="531544"/>
          </a:xfrm>
        </p:spPr>
        <p:txBody>
          <a:bodyPr/>
          <a:lstStyle/>
          <a:p>
            <a:pPr algn="ctr"/>
            <a:r>
              <a:rPr lang="en-US" altLang="zh-CN" sz="3600" dirty="0">
                <a:solidFill>
                  <a:schemeClr val="bg1"/>
                </a:solidFill>
              </a:rPr>
              <a:t>A case study on breast cancer RNA-seq data with BRCA gene mutation</a:t>
            </a:r>
            <a:endParaRPr lang="zh-CN" altLang="en-US" sz="2800" dirty="0">
              <a:solidFill>
                <a:schemeClr val="bg1"/>
              </a:solidFill>
            </a:endParaRPr>
          </a:p>
        </p:txBody>
      </p:sp>
      <p:sp>
        <p:nvSpPr>
          <p:cNvPr id="4" name="Slide Number Placeholder 3">
            <a:extLst>
              <a:ext uri="{FF2B5EF4-FFF2-40B4-BE49-F238E27FC236}">
                <a16:creationId xmlns:a16="http://schemas.microsoft.com/office/drawing/2014/main" id="{79393B61-6F36-31A6-41B4-4D790F9F0050}"/>
              </a:ext>
            </a:extLst>
          </p:cNvPr>
          <p:cNvSpPr>
            <a:spLocks noGrp="1"/>
          </p:cNvSpPr>
          <p:nvPr>
            <p:ph type="sldNum" sz="quarter" idx="15"/>
          </p:nvPr>
        </p:nvSpPr>
        <p:spPr/>
        <p:txBody>
          <a:bodyPr/>
          <a:lstStyle/>
          <a:p>
            <a:r>
              <a:rPr lang="en-AU" dirty="0"/>
              <a:t>Page [</a:t>
            </a:r>
            <a:fld id="{29D5CE74-914C-4689-99FC-1AEF49CE2B47}" type="slidenum">
              <a:rPr smtClean="0"/>
              <a:pPr/>
              <a:t>19</a:t>
            </a:fld>
            <a:r>
              <a:rPr dirty="0"/>
              <a:t>]</a:t>
            </a:r>
            <a:endParaRPr lang="en-AU" dirty="0"/>
          </a:p>
        </p:txBody>
      </p:sp>
      <p:sp>
        <p:nvSpPr>
          <p:cNvPr id="6" name="TextBox 5">
            <a:extLst>
              <a:ext uri="{FF2B5EF4-FFF2-40B4-BE49-F238E27FC236}">
                <a16:creationId xmlns:a16="http://schemas.microsoft.com/office/drawing/2014/main" id="{77A0F066-650B-3E99-7C4E-F3C1D8381E9E}"/>
              </a:ext>
            </a:extLst>
          </p:cNvPr>
          <p:cNvSpPr txBox="1"/>
          <p:nvPr/>
        </p:nvSpPr>
        <p:spPr>
          <a:xfrm>
            <a:off x="1919536" y="3861048"/>
            <a:ext cx="9489421" cy="1569148"/>
          </a:xfrm>
          <a:prstGeom prst="rect">
            <a:avLst/>
          </a:prstGeom>
          <a:noFill/>
        </p:spPr>
        <p:txBody>
          <a:bodyPr wrap="square">
            <a:spAutoFit/>
          </a:bodyPr>
          <a:lstStyle/>
          <a:p>
            <a:pPr marL="342900" indent="-342900">
              <a:buFont typeface="Arial" panose="020B0604020202020204" pitchFamily="34" charset="0"/>
              <a:buChar char="•"/>
            </a:pPr>
            <a:r>
              <a:rPr lang="en-AU" altLang="zh-CN" dirty="0">
                <a:solidFill>
                  <a:schemeClr val="bg1"/>
                </a:solidFill>
              </a:rPr>
              <a:t>Source</a:t>
            </a:r>
            <a:r>
              <a:rPr lang="en-US" altLang="zh-CN" dirty="0">
                <a:solidFill>
                  <a:schemeClr val="bg1"/>
                </a:solidFill>
              </a:rPr>
              <a:t>:</a:t>
            </a:r>
            <a:r>
              <a:rPr lang="zh-CN" altLang="en-US" dirty="0">
                <a:solidFill>
                  <a:schemeClr val="bg1"/>
                </a:solidFill>
              </a:rPr>
              <a:t> </a:t>
            </a:r>
            <a:r>
              <a:rPr lang="en-US" altLang="zh-CN" dirty="0">
                <a:solidFill>
                  <a:schemeClr val="bg1"/>
                </a:solidFill>
              </a:rPr>
              <a:t>TCGA (The Cancer Genome Atlas Program)</a:t>
            </a:r>
            <a:r>
              <a:rPr lang="zh-CN" altLang="en-US" dirty="0">
                <a:solidFill>
                  <a:schemeClr val="bg1"/>
                </a:solidFill>
              </a:rPr>
              <a:t> </a:t>
            </a:r>
            <a:r>
              <a:rPr lang="en-US" altLang="zh-CN" dirty="0">
                <a:solidFill>
                  <a:schemeClr val="bg1"/>
                </a:solidFill>
              </a:rPr>
              <a:t>consortium </a:t>
            </a:r>
            <a:endParaRPr lang="en-AU" dirty="0">
              <a:solidFill>
                <a:schemeClr val="bg1"/>
              </a:solidFill>
            </a:endParaRPr>
          </a:p>
          <a:p>
            <a:pPr marL="342900" indent="-342900">
              <a:buFont typeface="Arial" panose="020B0604020202020204" pitchFamily="34" charset="0"/>
              <a:buChar char="•"/>
            </a:pPr>
            <a:r>
              <a:rPr lang="en-AU" dirty="0">
                <a:solidFill>
                  <a:schemeClr val="bg1"/>
                </a:solidFill>
              </a:rPr>
              <a:t>Data: RNA-seq (gene expression, a count matrix)</a:t>
            </a:r>
          </a:p>
          <a:p>
            <a:pPr marL="342900" indent="-342900">
              <a:buFont typeface="Arial" panose="020B0604020202020204" pitchFamily="34" charset="0"/>
              <a:buChar char="•"/>
            </a:pPr>
            <a:r>
              <a:rPr lang="en-AU" dirty="0">
                <a:solidFill>
                  <a:schemeClr val="bg1"/>
                </a:solidFill>
              </a:rPr>
              <a:t>Response: ESR1 (estrogen receptor 1) gene expression </a:t>
            </a:r>
          </a:p>
          <a:p>
            <a:pPr marL="342900" indent="-342900">
              <a:buFont typeface="Arial" panose="020B0604020202020204" pitchFamily="34" charset="0"/>
              <a:buChar char="•"/>
            </a:pPr>
            <a:r>
              <a:rPr lang="en-AU" dirty="0">
                <a:solidFill>
                  <a:schemeClr val="bg1"/>
                </a:solidFill>
              </a:rPr>
              <a:t>Environment: disease status (113 normal or 778 ER+ samples</a:t>
            </a:r>
            <a:r>
              <a:rPr lang="en-AU" dirty="0"/>
              <a:t>)</a:t>
            </a:r>
          </a:p>
        </p:txBody>
      </p:sp>
    </p:spTree>
    <p:extLst>
      <p:ext uri="{BB962C8B-B14F-4D97-AF65-F5344CB8AC3E}">
        <p14:creationId xmlns:p14="http://schemas.microsoft.com/office/powerpoint/2010/main" val="191535240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64D9D8-8E46-6E9E-01AF-65F8717CCBC2}"/>
              </a:ext>
            </a:extLst>
          </p:cNvPr>
          <p:cNvSpPr>
            <a:spLocks noGrp="1"/>
          </p:cNvSpPr>
          <p:nvPr>
            <p:ph type="title"/>
          </p:nvPr>
        </p:nvSpPr>
        <p:spPr>
          <a:xfrm>
            <a:off x="4871864" y="2780928"/>
            <a:ext cx="9695205" cy="531544"/>
          </a:xfrm>
        </p:spPr>
        <p:txBody>
          <a:bodyPr/>
          <a:lstStyle/>
          <a:p>
            <a:r>
              <a:rPr lang="en-AU" dirty="0"/>
              <a:t>Motivation</a:t>
            </a:r>
            <a:br>
              <a:rPr lang="en-AU" dirty="0"/>
            </a:br>
            <a:r>
              <a:rPr lang="en-AU" dirty="0"/>
              <a:t> </a:t>
            </a:r>
          </a:p>
        </p:txBody>
      </p:sp>
      <p:sp>
        <p:nvSpPr>
          <p:cNvPr id="4" name="Slide Number Placeholder 3">
            <a:extLst>
              <a:ext uri="{FF2B5EF4-FFF2-40B4-BE49-F238E27FC236}">
                <a16:creationId xmlns:a16="http://schemas.microsoft.com/office/drawing/2014/main" id="{79393B61-6F36-31A6-41B4-4D790F9F0050}"/>
              </a:ext>
            </a:extLst>
          </p:cNvPr>
          <p:cNvSpPr>
            <a:spLocks noGrp="1"/>
          </p:cNvSpPr>
          <p:nvPr>
            <p:ph type="sldNum" sz="quarter" idx="15"/>
          </p:nvPr>
        </p:nvSpPr>
        <p:spPr/>
        <p:txBody>
          <a:bodyPr/>
          <a:lstStyle/>
          <a:p>
            <a:r>
              <a:rPr lang="en-AU" dirty="0"/>
              <a:t>Page [</a:t>
            </a:r>
            <a:fld id="{29D5CE74-914C-4689-99FC-1AEF49CE2B47}" type="slidenum">
              <a:rPr smtClean="0"/>
              <a:pPr/>
              <a:t>2</a:t>
            </a:fld>
            <a:r>
              <a:rPr dirty="0"/>
              <a:t>]</a:t>
            </a:r>
            <a:endParaRPr lang="en-AU" dirty="0"/>
          </a:p>
        </p:txBody>
      </p:sp>
      <p:sp>
        <p:nvSpPr>
          <p:cNvPr id="3" name="Title 1">
            <a:extLst>
              <a:ext uri="{FF2B5EF4-FFF2-40B4-BE49-F238E27FC236}">
                <a16:creationId xmlns:a16="http://schemas.microsoft.com/office/drawing/2014/main" id="{6C161584-9806-2371-1C53-99ABFC7BEB3E}"/>
              </a:ext>
            </a:extLst>
          </p:cNvPr>
          <p:cNvSpPr txBox="1">
            <a:spLocks/>
          </p:cNvSpPr>
          <p:nvPr/>
        </p:nvSpPr>
        <p:spPr>
          <a:xfrm>
            <a:off x="2135560" y="3312472"/>
            <a:ext cx="9695205" cy="531544"/>
          </a:xfrm>
          <a:prstGeom prst="rect">
            <a:avLst/>
          </a:prstGeom>
        </p:spPr>
        <p:txBody>
          <a:bodyPr vert="horz" lIns="0" tIns="0" rIns="0" bIns="0" rtlCol="0" anchor="t">
            <a:noAutofit/>
          </a:bodyPr>
          <a:lstStyle>
            <a:lvl1pPr algn="l" defTabSz="1218804" rtl="0" eaLnBrk="1" latinLnBrk="0" hangingPunct="1">
              <a:lnSpc>
                <a:spcPts val="4000"/>
              </a:lnSpc>
              <a:spcBef>
                <a:spcPct val="0"/>
              </a:spcBef>
              <a:buNone/>
              <a:defRPr sz="3600" b="1" kern="1200">
                <a:solidFill>
                  <a:schemeClr val="bg1"/>
                </a:solidFill>
                <a:latin typeface="+mj-lt"/>
                <a:ea typeface="+mj-ea"/>
                <a:cs typeface="Arial" pitchFamily="34" charset="0"/>
              </a:defRPr>
            </a:lvl1pPr>
          </a:lstStyle>
          <a:p>
            <a:r>
              <a:rPr lang="en-AU" sz="2400" dirty="0"/>
              <a:t>Infer biological relationship from statistical association</a:t>
            </a:r>
          </a:p>
          <a:p>
            <a:endParaRPr lang="en-AU" sz="2400" dirty="0"/>
          </a:p>
        </p:txBody>
      </p:sp>
    </p:spTree>
    <p:extLst>
      <p:ext uri="{BB962C8B-B14F-4D97-AF65-F5344CB8AC3E}">
        <p14:creationId xmlns:p14="http://schemas.microsoft.com/office/powerpoint/2010/main" val="204764908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E7D402BA-0E2A-8FC9-8EAA-84903EFB5A53}"/>
              </a:ext>
            </a:extLst>
          </p:cNvPr>
          <p:cNvSpPr>
            <a:spLocks noGrp="1"/>
          </p:cNvSpPr>
          <p:nvPr>
            <p:ph type="sldNum" sz="quarter" idx="15"/>
          </p:nvPr>
        </p:nvSpPr>
        <p:spPr/>
        <p:txBody>
          <a:bodyPr/>
          <a:lstStyle/>
          <a:p>
            <a:r>
              <a:rPr lang="en-AU"/>
              <a:t>Page [</a:t>
            </a:r>
            <a:fld id="{29D5CE74-914C-4689-99FC-1AEF49CE2B47}" type="slidenum">
              <a:rPr smtClean="0"/>
              <a:pPr/>
              <a:t>20</a:t>
            </a:fld>
            <a:r>
              <a:t>]</a:t>
            </a:r>
            <a:endParaRPr lang="en-AU" dirty="0"/>
          </a:p>
        </p:txBody>
      </p:sp>
      <p:sp>
        <p:nvSpPr>
          <p:cNvPr id="11" name="标题 4">
            <a:extLst>
              <a:ext uri="{FF2B5EF4-FFF2-40B4-BE49-F238E27FC236}">
                <a16:creationId xmlns:a16="http://schemas.microsoft.com/office/drawing/2014/main" id="{6E602F72-832F-0231-B6FB-45473FE85C2A}"/>
              </a:ext>
            </a:extLst>
          </p:cNvPr>
          <p:cNvSpPr>
            <a:spLocks noGrp="1"/>
          </p:cNvSpPr>
          <p:nvPr>
            <p:ph type="title"/>
          </p:nvPr>
        </p:nvSpPr>
        <p:spPr>
          <a:xfrm>
            <a:off x="345600" y="342000"/>
            <a:ext cx="9695205" cy="531544"/>
          </a:xfrm>
        </p:spPr>
        <p:txBody>
          <a:bodyPr/>
          <a:lstStyle/>
          <a:p>
            <a:r>
              <a:rPr lang="en-US" altLang="zh-CN" dirty="0"/>
              <a:t>ESR1 vs other genes</a:t>
            </a:r>
            <a:endParaRPr lang="zh-CN" altLang="en-US" dirty="0"/>
          </a:p>
        </p:txBody>
      </p:sp>
      <p:pic>
        <p:nvPicPr>
          <p:cNvPr id="13" name="Picture 12">
            <a:extLst>
              <a:ext uri="{FF2B5EF4-FFF2-40B4-BE49-F238E27FC236}">
                <a16:creationId xmlns:a16="http://schemas.microsoft.com/office/drawing/2014/main" id="{8B9727E6-0DA9-AE8B-ED28-88F42384DBAE}"/>
              </a:ext>
            </a:extLst>
          </p:cNvPr>
          <p:cNvPicPr>
            <a:picLocks noChangeAspect="1"/>
          </p:cNvPicPr>
          <p:nvPr/>
        </p:nvPicPr>
        <p:blipFill>
          <a:blip r:embed="rId3"/>
          <a:stretch>
            <a:fillRect/>
          </a:stretch>
        </p:blipFill>
        <p:spPr>
          <a:xfrm>
            <a:off x="378516" y="1556792"/>
            <a:ext cx="4490610" cy="4332051"/>
          </a:xfrm>
          <a:prstGeom prst="rect">
            <a:avLst/>
          </a:prstGeom>
        </p:spPr>
      </p:pic>
      <p:sp>
        <p:nvSpPr>
          <p:cNvPr id="14" name="Oval 13">
            <a:extLst>
              <a:ext uri="{FF2B5EF4-FFF2-40B4-BE49-F238E27FC236}">
                <a16:creationId xmlns:a16="http://schemas.microsoft.com/office/drawing/2014/main" id="{BEB93AB4-15BE-3CE0-92B9-9E42F2E47DC9}"/>
              </a:ext>
            </a:extLst>
          </p:cNvPr>
          <p:cNvSpPr/>
          <p:nvPr/>
        </p:nvSpPr>
        <p:spPr>
          <a:xfrm>
            <a:off x="3983741" y="1772816"/>
            <a:ext cx="885385" cy="864096"/>
          </a:xfrm>
          <a:prstGeom prst="ellipse">
            <a:avLst/>
          </a:prstGeom>
          <a:no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AU" dirty="0">
              <a:solidFill>
                <a:schemeClr val="tx1"/>
              </a:solidFill>
            </a:endParaRPr>
          </a:p>
        </p:txBody>
      </p:sp>
      <p:pic>
        <p:nvPicPr>
          <p:cNvPr id="16" name="Picture 15">
            <a:extLst>
              <a:ext uri="{FF2B5EF4-FFF2-40B4-BE49-F238E27FC236}">
                <a16:creationId xmlns:a16="http://schemas.microsoft.com/office/drawing/2014/main" id="{C03F7F49-6669-815B-8BE8-280EAF6A3219}"/>
              </a:ext>
            </a:extLst>
          </p:cNvPr>
          <p:cNvPicPr>
            <a:picLocks noChangeAspect="1"/>
          </p:cNvPicPr>
          <p:nvPr/>
        </p:nvPicPr>
        <p:blipFill>
          <a:blip r:embed="rId4"/>
          <a:stretch>
            <a:fillRect/>
          </a:stretch>
        </p:blipFill>
        <p:spPr>
          <a:xfrm>
            <a:off x="5704911" y="3150947"/>
            <a:ext cx="5811206" cy="2016224"/>
          </a:xfrm>
          <a:prstGeom prst="rect">
            <a:avLst/>
          </a:prstGeom>
        </p:spPr>
      </p:pic>
      <p:sp>
        <p:nvSpPr>
          <p:cNvPr id="18" name="TextBox 17">
            <a:extLst>
              <a:ext uri="{FF2B5EF4-FFF2-40B4-BE49-F238E27FC236}">
                <a16:creationId xmlns:a16="http://schemas.microsoft.com/office/drawing/2014/main" id="{C4B1CCC6-AA8A-4815-1261-30407D71069A}"/>
              </a:ext>
            </a:extLst>
          </p:cNvPr>
          <p:cNvSpPr txBox="1"/>
          <p:nvPr/>
        </p:nvSpPr>
        <p:spPr>
          <a:xfrm>
            <a:off x="5562514" y="2103367"/>
            <a:ext cx="6096000" cy="830740"/>
          </a:xfrm>
          <a:prstGeom prst="rect">
            <a:avLst/>
          </a:prstGeom>
          <a:noFill/>
        </p:spPr>
        <p:txBody>
          <a:bodyPr wrap="square">
            <a:spAutoFit/>
          </a:bodyPr>
          <a:lstStyle/>
          <a:p>
            <a:r>
              <a:rPr lang="en-AU" dirty="0"/>
              <a:t>ARMT1 and CCDC170 may subject to the same transcriptional regulation as ESR1 </a:t>
            </a:r>
          </a:p>
        </p:txBody>
      </p:sp>
      <p:cxnSp>
        <p:nvCxnSpPr>
          <p:cNvPr id="3" name="直接箭头连接符 2">
            <a:extLst>
              <a:ext uri="{FF2B5EF4-FFF2-40B4-BE49-F238E27FC236}">
                <a16:creationId xmlns:a16="http://schemas.microsoft.com/office/drawing/2014/main" id="{5666F0D7-C191-76F1-7B69-EA563F481446}"/>
              </a:ext>
            </a:extLst>
          </p:cNvPr>
          <p:cNvCxnSpPr>
            <a:cxnSpLocks/>
          </p:cNvCxnSpPr>
          <p:nvPr/>
        </p:nvCxnSpPr>
        <p:spPr>
          <a:xfrm>
            <a:off x="4648114" y="2288132"/>
            <a:ext cx="1159854" cy="2004964"/>
          </a:xfrm>
          <a:prstGeom prst="straightConnector1">
            <a:avLst/>
          </a:prstGeom>
          <a:ln>
            <a:prstDash val="lgDash"/>
            <a:tailEnd type="triangle"/>
          </a:ln>
        </p:spPr>
        <p:style>
          <a:lnRef idx="1">
            <a:schemeClr val="accent1"/>
          </a:lnRef>
          <a:fillRef idx="0">
            <a:schemeClr val="accent1"/>
          </a:fillRef>
          <a:effectRef idx="0">
            <a:schemeClr val="accent1"/>
          </a:effectRef>
          <a:fontRef idx="minor">
            <a:schemeClr val="tx1"/>
          </a:fontRef>
        </p:style>
      </p:cxnSp>
      <p:cxnSp>
        <p:nvCxnSpPr>
          <p:cNvPr id="6" name="直接箭头连接符 5">
            <a:extLst>
              <a:ext uri="{FF2B5EF4-FFF2-40B4-BE49-F238E27FC236}">
                <a16:creationId xmlns:a16="http://schemas.microsoft.com/office/drawing/2014/main" id="{BA836DCB-6E2A-D36D-368B-FAB7376ADB6E}"/>
              </a:ext>
            </a:extLst>
          </p:cNvPr>
          <p:cNvCxnSpPr>
            <a:cxnSpLocks/>
          </p:cNvCxnSpPr>
          <p:nvPr/>
        </p:nvCxnSpPr>
        <p:spPr>
          <a:xfrm>
            <a:off x="4660251" y="2446941"/>
            <a:ext cx="1003701" cy="2004964"/>
          </a:xfrm>
          <a:prstGeom prst="straightConnector1">
            <a:avLst/>
          </a:prstGeom>
          <a:ln>
            <a:prstDash val="lgDash"/>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2505739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232BFE1D-1650-5353-722C-9BE6C3FF9E02}"/>
              </a:ext>
            </a:extLst>
          </p:cNvPr>
          <p:cNvSpPr>
            <a:spLocks noGrp="1"/>
          </p:cNvSpPr>
          <p:nvPr>
            <p:ph type="sldNum" sz="quarter" idx="15"/>
          </p:nvPr>
        </p:nvSpPr>
        <p:spPr/>
        <p:txBody>
          <a:bodyPr/>
          <a:lstStyle/>
          <a:p>
            <a:r>
              <a:rPr lang="en-AU"/>
              <a:t>Page [</a:t>
            </a:r>
            <a:fld id="{29D5CE74-914C-4689-99FC-1AEF49CE2B47}" type="slidenum">
              <a:rPr smtClean="0"/>
              <a:pPr/>
              <a:t>21</a:t>
            </a:fld>
            <a:r>
              <a:t>]</a:t>
            </a:r>
            <a:endParaRPr lang="en-AU" dirty="0"/>
          </a:p>
        </p:txBody>
      </p:sp>
      <p:sp>
        <p:nvSpPr>
          <p:cNvPr id="8" name="标题 4">
            <a:extLst>
              <a:ext uri="{FF2B5EF4-FFF2-40B4-BE49-F238E27FC236}">
                <a16:creationId xmlns:a16="http://schemas.microsoft.com/office/drawing/2014/main" id="{09516463-AAC9-E7A7-178E-1FFB3F5C9DB3}"/>
              </a:ext>
            </a:extLst>
          </p:cNvPr>
          <p:cNvSpPr>
            <a:spLocks noGrp="1"/>
          </p:cNvSpPr>
          <p:nvPr>
            <p:ph type="title"/>
          </p:nvPr>
        </p:nvSpPr>
        <p:spPr>
          <a:xfrm>
            <a:off x="345600" y="342000"/>
            <a:ext cx="9695205" cy="531544"/>
          </a:xfrm>
        </p:spPr>
        <p:txBody>
          <a:bodyPr/>
          <a:lstStyle/>
          <a:p>
            <a:r>
              <a:rPr lang="en-US" altLang="zh-CN" dirty="0"/>
              <a:t>ESR1 vs principal components</a:t>
            </a:r>
            <a:endParaRPr lang="zh-CN" altLang="en-US" dirty="0"/>
          </a:p>
        </p:txBody>
      </p:sp>
      <p:pic>
        <p:nvPicPr>
          <p:cNvPr id="3" name="Picture 2">
            <a:extLst>
              <a:ext uri="{FF2B5EF4-FFF2-40B4-BE49-F238E27FC236}">
                <a16:creationId xmlns:a16="http://schemas.microsoft.com/office/drawing/2014/main" id="{BC11329B-36BC-252A-75BF-C18D371918A4}"/>
              </a:ext>
            </a:extLst>
          </p:cNvPr>
          <p:cNvPicPr>
            <a:picLocks noChangeAspect="1"/>
          </p:cNvPicPr>
          <p:nvPr/>
        </p:nvPicPr>
        <p:blipFill>
          <a:blip r:embed="rId3"/>
          <a:stretch>
            <a:fillRect/>
          </a:stretch>
        </p:blipFill>
        <p:spPr>
          <a:xfrm>
            <a:off x="551384" y="1513579"/>
            <a:ext cx="4524012" cy="4443226"/>
          </a:xfrm>
          <a:prstGeom prst="rect">
            <a:avLst/>
          </a:prstGeom>
        </p:spPr>
      </p:pic>
      <p:pic>
        <p:nvPicPr>
          <p:cNvPr id="6" name="Picture 5">
            <a:extLst>
              <a:ext uri="{FF2B5EF4-FFF2-40B4-BE49-F238E27FC236}">
                <a16:creationId xmlns:a16="http://schemas.microsoft.com/office/drawing/2014/main" id="{89443C04-47C6-D5F4-D40A-0C253B3AB338}"/>
              </a:ext>
            </a:extLst>
          </p:cNvPr>
          <p:cNvPicPr>
            <a:picLocks noChangeAspect="1"/>
          </p:cNvPicPr>
          <p:nvPr/>
        </p:nvPicPr>
        <p:blipFill>
          <a:blip r:embed="rId4"/>
          <a:stretch>
            <a:fillRect/>
          </a:stretch>
        </p:blipFill>
        <p:spPr>
          <a:xfrm>
            <a:off x="5193202" y="1610011"/>
            <a:ext cx="6552895" cy="4361160"/>
          </a:xfrm>
          <a:prstGeom prst="rect">
            <a:avLst/>
          </a:prstGeom>
        </p:spPr>
      </p:pic>
      <p:sp>
        <p:nvSpPr>
          <p:cNvPr id="7" name="Oval 6">
            <a:extLst>
              <a:ext uri="{FF2B5EF4-FFF2-40B4-BE49-F238E27FC236}">
                <a16:creationId xmlns:a16="http://schemas.microsoft.com/office/drawing/2014/main" id="{20ECE6C7-0806-7426-F9C4-70BAB380BCB2}"/>
              </a:ext>
            </a:extLst>
          </p:cNvPr>
          <p:cNvSpPr/>
          <p:nvPr/>
        </p:nvSpPr>
        <p:spPr>
          <a:xfrm>
            <a:off x="4597968" y="1610011"/>
            <a:ext cx="442407" cy="432048"/>
          </a:xfrm>
          <a:prstGeom prst="ellipse">
            <a:avLst/>
          </a:prstGeom>
          <a:no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AU" dirty="0">
              <a:solidFill>
                <a:schemeClr val="tx1"/>
              </a:solidFill>
            </a:endParaRPr>
          </a:p>
        </p:txBody>
      </p:sp>
      <p:sp>
        <p:nvSpPr>
          <p:cNvPr id="10" name="TextBox 9">
            <a:extLst>
              <a:ext uri="{FF2B5EF4-FFF2-40B4-BE49-F238E27FC236}">
                <a16:creationId xmlns:a16="http://schemas.microsoft.com/office/drawing/2014/main" id="{914DF14F-E6F4-63E0-A9C9-A30BF0E270DB}"/>
              </a:ext>
            </a:extLst>
          </p:cNvPr>
          <p:cNvSpPr txBox="1"/>
          <p:nvPr/>
        </p:nvSpPr>
        <p:spPr>
          <a:xfrm>
            <a:off x="5663952" y="1282810"/>
            <a:ext cx="5040560" cy="461537"/>
          </a:xfrm>
          <a:prstGeom prst="rect">
            <a:avLst/>
          </a:prstGeom>
          <a:noFill/>
        </p:spPr>
        <p:txBody>
          <a:bodyPr wrap="square">
            <a:spAutoFit/>
          </a:bodyPr>
          <a:lstStyle/>
          <a:p>
            <a:r>
              <a:rPr lang="en-AU" dirty="0"/>
              <a:t>PC1 relates to hormonic regulation </a:t>
            </a:r>
          </a:p>
        </p:txBody>
      </p:sp>
      <p:sp>
        <p:nvSpPr>
          <p:cNvPr id="11" name="TextBox 10">
            <a:extLst>
              <a:ext uri="{FF2B5EF4-FFF2-40B4-BE49-F238E27FC236}">
                <a16:creationId xmlns:a16="http://schemas.microsoft.com/office/drawing/2014/main" id="{4879BE4A-2362-5BF0-D5CA-D43CA3B860D6}"/>
              </a:ext>
            </a:extLst>
          </p:cNvPr>
          <p:cNvSpPr txBox="1"/>
          <p:nvPr/>
        </p:nvSpPr>
        <p:spPr>
          <a:xfrm>
            <a:off x="5663951" y="5836835"/>
            <a:ext cx="6082145" cy="461537"/>
          </a:xfrm>
          <a:prstGeom prst="rect">
            <a:avLst/>
          </a:prstGeom>
          <a:noFill/>
        </p:spPr>
        <p:txBody>
          <a:bodyPr wrap="square">
            <a:spAutoFit/>
          </a:bodyPr>
          <a:lstStyle/>
          <a:p>
            <a:r>
              <a:rPr lang="en-AU" dirty="0"/>
              <a:t>PC3 relates to epidermis development</a:t>
            </a:r>
          </a:p>
        </p:txBody>
      </p:sp>
      <p:sp>
        <p:nvSpPr>
          <p:cNvPr id="5" name="文本框 4">
            <a:extLst>
              <a:ext uri="{FF2B5EF4-FFF2-40B4-BE49-F238E27FC236}">
                <a16:creationId xmlns:a16="http://schemas.microsoft.com/office/drawing/2014/main" id="{D96EDEDF-BF95-054B-5E2D-8E0F656F38E8}"/>
              </a:ext>
            </a:extLst>
          </p:cNvPr>
          <p:cNvSpPr txBox="1"/>
          <p:nvPr/>
        </p:nvSpPr>
        <p:spPr>
          <a:xfrm>
            <a:off x="191344" y="901195"/>
            <a:ext cx="6097044" cy="461537"/>
          </a:xfrm>
          <a:prstGeom prst="rect">
            <a:avLst/>
          </a:prstGeom>
          <a:noFill/>
        </p:spPr>
        <p:txBody>
          <a:bodyPr wrap="square">
            <a:spAutoFit/>
          </a:bodyPr>
          <a:lstStyle/>
          <a:p>
            <a:r>
              <a:rPr lang="en-AU" altLang="zh-CN" dirty="0"/>
              <a:t>(Estrogen receptor 1) </a:t>
            </a:r>
            <a:endParaRPr lang="zh-CN" altLang="en-US" dirty="0"/>
          </a:p>
        </p:txBody>
      </p:sp>
    </p:spTree>
    <p:extLst>
      <p:ext uri="{BB962C8B-B14F-4D97-AF65-F5344CB8AC3E}">
        <p14:creationId xmlns:p14="http://schemas.microsoft.com/office/powerpoint/2010/main" val="105481996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16">
            <a:extLst>
              <a:ext uri="{FF2B5EF4-FFF2-40B4-BE49-F238E27FC236}">
                <a16:creationId xmlns:a16="http://schemas.microsoft.com/office/drawing/2014/main" id="{414B49E6-ECA5-9115-36B2-BF8548820CB0}"/>
              </a:ext>
            </a:extLst>
          </p:cNvPr>
          <p:cNvPicPr>
            <a:picLocks noChangeAspect="1"/>
          </p:cNvPicPr>
          <p:nvPr/>
        </p:nvPicPr>
        <p:blipFill>
          <a:blip r:embed="rId3"/>
          <a:stretch>
            <a:fillRect/>
          </a:stretch>
        </p:blipFill>
        <p:spPr>
          <a:xfrm>
            <a:off x="7285424" y="1523889"/>
            <a:ext cx="3486375" cy="3910801"/>
          </a:xfrm>
          <a:prstGeom prst="rect">
            <a:avLst/>
          </a:prstGeom>
        </p:spPr>
      </p:pic>
      <p:sp>
        <p:nvSpPr>
          <p:cNvPr id="4" name="Slide Number Placeholder 3">
            <a:extLst>
              <a:ext uri="{FF2B5EF4-FFF2-40B4-BE49-F238E27FC236}">
                <a16:creationId xmlns:a16="http://schemas.microsoft.com/office/drawing/2014/main" id="{232BFE1D-1650-5353-722C-9BE6C3FF9E02}"/>
              </a:ext>
            </a:extLst>
          </p:cNvPr>
          <p:cNvSpPr>
            <a:spLocks noGrp="1"/>
          </p:cNvSpPr>
          <p:nvPr>
            <p:ph type="sldNum" sz="quarter" idx="15"/>
          </p:nvPr>
        </p:nvSpPr>
        <p:spPr/>
        <p:txBody>
          <a:bodyPr/>
          <a:lstStyle/>
          <a:p>
            <a:r>
              <a:rPr lang="en-AU"/>
              <a:t>Page [</a:t>
            </a:r>
            <a:fld id="{29D5CE74-914C-4689-99FC-1AEF49CE2B47}" type="slidenum">
              <a:rPr smtClean="0"/>
              <a:pPr/>
              <a:t>22</a:t>
            </a:fld>
            <a:r>
              <a:t>]</a:t>
            </a:r>
            <a:endParaRPr lang="en-AU" dirty="0"/>
          </a:p>
        </p:txBody>
      </p:sp>
      <p:pic>
        <p:nvPicPr>
          <p:cNvPr id="11" name="Picture 10">
            <a:extLst>
              <a:ext uri="{FF2B5EF4-FFF2-40B4-BE49-F238E27FC236}">
                <a16:creationId xmlns:a16="http://schemas.microsoft.com/office/drawing/2014/main" id="{E8D8CD1B-D3F0-C832-1B51-3B844A07176B}"/>
              </a:ext>
            </a:extLst>
          </p:cNvPr>
          <p:cNvPicPr>
            <a:picLocks noChangeAspect="1"/>
          </p:cNvPicPr>
          <p:nvPr/>
        </p:nvPicPr>
        <p:blipFill>
          <a:blip r:embed="rId4"/>
          <a:stretch>
            <a:fillRect/>
          </a:stretch>
        </p:blipFill>
        <p:spPr>
          <a:xfrm>
            <a:off x="191344" y="1547517"/>
            <a:ext cx="6436696" cy="2021566"/>
          </a:xfrm>
          <a:prstGeom prst="rect">
            <a:avLst/>
          </a:prstGeom>
        </p:spPr>
      </p:pic>
      <p:sp>
        <p:nvSpPr>
          <p:cNvPr id="13" name="标题 4">
            <a:extLst>
              <a:ext uri="{FF2B5EF4-FFF2-40B4-BE49-F238E27FC236}">
                <a16:creationId xmlns:a16="http://schemas.microsoft.com/office/drawing/2014/main" id="{45CC704A-5B20-4503-113C-1D5E2197FF30}"/>
              </a:ext>
            </a:extLst>
          </p:cNvPr>
          <p:cNvSpPr>
            <a:spLocks noGrp="1"/>
          </p:cNvSpPr>
          <p:nvPr>
            <p:ph type="title"/>
          </p:nvPr>
        </p:nvSpPr>
        <p:spPr>
          <a:xfrm>
            <a:off x="345600" y="342000"/>
            <a:ext cx="9695205" cy="531544"/>
          </a:xfrm>
        </p:spPr>
        <p:txBody>
          <a:bodyPr/>
          <a:lstStyle/>
          <a:p>
            <a:r>
              <a:rPr lang="en-US" altLang="zh-CN" dirty="0"/>
              <a:t>ESR1 vs principal components</a:t>
            </a:r>
            <a:endParaRPr lang="zh-CN" altLang="en-US" dirty="0"/>
          </a:p>
        </p:txBody>
      </p:sp>
      <p:sp>
        <p:nvSpPr>
          <p:cNvPr id="14" name="TextBox 13">
            <a:extLst>
              <a:ext uri="{FF2B5EF4-FFF2-40B4-BE49-F238E27FC236}">
                <a16:creationId xmlns:a16="http://schemas.microsoft.com/office/drawing/2014/main" id="{8828670E-E6AA-5553-1336-D6383151DA3B}"/>
              </a:ext>
            </a:extLst>
          </p:cNvPr>
          <p:cNvSpPr txBox="1"/>
          <p:nvPr/>
        </p:nvSpPr>
        <p:spPr>
          <a:xfrm>
            <a:off x="175196" y="3629165"/>
            <a:ext cx="5040560" cy="461537"/>
          </a:xfrm>
          <a:prstGeom prst="rect">
            <a:avLst/>
          </a:prstGeom>
          <a:noFill/>
        </p:spPr>
        <p:txBody>
          <a:bodyPr wrap="square">
            <a:spAutoFit/>
          </a:bodyPr>
          <a:lstStyle/>
          <a:p>
            <a:r>
              <a:rPr lang="en-AU" dirty="0"/>
              <a:t>Consistent pattern</a:t>
            </a:r>
          </a:p>
        </p:txBody>
      </p:sp>
      <p:sp>
        <p:nvSpPr>
          <p:cNvPr id="15" name="TextBox 14">
            <a:extLst>
              <a:ext uri="{FF2B5EF4-FFF2-40B4-BE49-F238E27FC236}">
                <a16:creationId xmlns:a16="http://schemas.microsoft.com/office/drawing/2014/main" id="{71164BFB-F236-B3D6-6E81-9A3B7C26BED5}"/>
              </a:ext>
            </a:extLst>
          </p:cNvPr>
          <p:cNvSpPr txBox="1"/>
          <p:nvPr/>
        </p:nvSpPr>
        <p:spPr>
          <a:xfrm>
            <a:off x="3988052" y="3632325"/>
            <a:ext cx="5040560" cy="461537"/>
          </a:xfrm>
          <a:prstGeom prst="rect">
            <a:avLst/>
          </a:prstGeom>
          <a:noFill/>
        </p:spPr>
        <p:txBody>
          <a:bodyPr wrap="square">
            <a:spAutoFit/>
          </a:bodyPr>
          <a:lstStyle/>
          <a:p>
            <a:r>
              <a:rPr lang="en-AU" dirty="0"/>
              <a:t>Inconsistent pattern</a:t>
            </a:r>
          </a:p>
        </p:txBody>
      </p:sp>
      <p:sp>
        <p:nvSpPr>
          <p:cNvPr id="18" name="TextBox 17">
            <a:extLst>
              <a:ext uri="{FF2B5EF4-FFF2-40B4-BE49-F238E27FC236}">
                <a16:creationId xmlns:a16="http://schemas.microsoft.com/office/drawing/2014/main" id="{AC33FD26-7EC2-1507-2639-5BC08C766673}"/>
              </a:ext>
            </a:extLst>
          </p:cNvPr>
          <p:cNvSpPr txBox="1"/>
          <p:nvPr/>
        </p:nvSpPr>
        <p:spPr>
          <a:xfrm>
            <a:off x="6269404" y="5561913"/>
            <a:ext cx="5040560" cy="830740"/>
          </a:xfrm>
          <a:prstGeom prst="rect">
            <a:avLst/>
          </a:prstGeom>
          <a:noFill/>
        </p:spPr>
        <p:txBody>
          <a:bodyPr wrap="square">
            <a:spAutoFit/>
          </a:bodyPr>
          <a:lstStyle/>
          <a:p>
            <a:pPr algn="ctr"/>
            <a:r>
              <a:rPr lang="en-AU" dirty="0"/>
              <a:t>External validation </a:t>
            </a:r>
            <a:r>
              <a:rPr lang="en-US" altLang="zh-CN" b="0" i="0" dirty="0">
                <a:solidFill>
                  <a:srgbClr val="1D1C1D"/>
                </a:solidFill>
                <a:effectLst/>
                <a:latin typeface="Slack-Lato"/>
              </a:rPr>
              <a:t>on two consortium studies (GTEX, METABRIC)</a:t>
            </a:r>
            <a:r>
              <a:rPr lang="en-AU" dirty="0"/>
              <a:t> </a:t>
            </a:r>
          </a:p>
        </p:txBody>
      </p:sp>
      <p:sp>
        <p:nvSpPr>
          <p:cNvPr id="19" name="TextBox 18">
            <a:extLst>
              <a:ext uri="{FF2B5EF4-FFF2-40B4-BE49-F238E27FC236}">
                <a16:creationId xmlns:a16="http://schemas.microsoft.com/office/drawing/2014/main" id="{74B8B4B0-F70C-B1CF-7D9B-5DCDAA00A61C}"/>
              </a:ext>
            </a:extLst>
          </p:cNvPr>
          <p:cNvSpPr txBox="1"/>
          <p:nvPr/>
        </p:nvSpPr>
        <p:spPr>
          <a:xfrm>
            <a:off x="379369" y="5019320"/>
            <a:ext cx="6068230" cy="830740"/>
          </a:xfrm>
          <a:prstGeom prst="rect">
            <a:avLst/>
          </a:prstGeom>
          <a:noFill/>
        </p:spPr>
        <p:txBody>
          <a:bodyPr wrap="square">
            <a:spAutoFit/>
          </a:bodyPr>
          <a:lstStyle/>
          <a:p>
            <a:r>
              <a:rPr lang="en-AU" dirty="0" err="1"/>
              <a:t>StableMate</a:t>
            </a:r>
            <a:r>
              <a:rPr lang="en-AU" dirty="0"/>
              <a:t> reveals interesting functional heterogeneity to be investigated. </a:t>
            </a:r>
          </a:p>
        </p:txBody>
      </p:sp>
    </p:spTree>
    <p:extLst>
      <p:ext uri="{BB962C8B-B14F-4D97-AF65-F5344CB8AC3E}">
        <p14:creationId xmlns:p14="http://schemas.microsoft.com/office/powerpoint/2010/main" val="11309633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8"/>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79393B61-6F36-31A6-41B4-4D790F9F0050}"/>
              </a:ext>
            </a:extLst>
          </p:cNvPr>
          <p:cNvSpPr>
            <a:spLocks noGrp="1"/>
          </p:cNvSpPr>
          <p:nvPr>
            <p:ph type="sldNum" sz="quarter" idx="15"/>
          </p:nvPr>
        </p:nvSpPr>
        <p:spPr/>
        <p:txBody>
          <a:bodyPr/>
          <a:lstStyle/>
          <a:p>
            <a:r>
              <a:rPr lang="en-AU" dirty="0"/>
              <a:t>Page [</a:t>
            </a:r>
            <a:fld id="{29D5CE74-914C-4689-99FC-1AEF49CE2B47}" type="slidenum">
              <a:rPr smtClean="0"/>
              <a:pPr/>
              <a:t>23</a:t>
            </a:fld>
            <a:r>
              <a:rPr dirty="0"/>
              <a:t>]</a:t>
            </a:r>
            <a:endParaRPr lang="en-AU" dirty="0"/>
          </a:p>
        </p:txBody>
      </p:sp>
      <p:sp>
        <p:nvSpPr>
          <p:cNvPr id="3" name="标题 4">
            <a:extLst>
              <a:ext uri="{FF2B5EF4-FFF2-40B4-BE49-F238E27FC236}">
                <a16:creationId xmlns:a16="http://schemas.microsoft.com/office/drawing/2014/main" id="{38695CBF-9D6C-3990-BB63-3CF93FD6E607}"/>
              </a:ext>
            </a:extLst>
          </p:cNvPr>
          <p:cNvSpPr txBox="1">
            <a:spLocks/>
          </p:cNvSpPr>
          <p:nvPr/>
        </p:nvSpPr>
        <p:spPr>
          <a:xfrm>
            <a:off x="345600" y="342000"/>
            <a:ext cx="9695205" cy="531544"/>
          </a:xfrm>
          <a:prstGeom prst="rect">
            <a:avLst/>
          </a:prstGeom>
        </p:spPr>
        <p:txBody>
          <a:bodyPr vert="horz" lIns="0" tIns="0" rIns="0" bIns="0" rtlCol="0" anchor="t">
            <a:noAutofit/>
          </a:bodyPr>
          <a:lstStyle>
            <a:lvl1pPr algn="l" defTabSz="1218804" rtl="0" eaLnBrk="1" latinLnBrk="0" hangingPunct="1">
              <a:lnSpc>
                <a:spcPts val="4000"/>
              </a:lnSpc>
              <a:spcBef>
                <a:spcPct val="0"/>
              </a:spcBef>
              <a:buNone/>
              <a:defRPr sz="3600" b="1" kern="1200">
                <a:solidFill>
                  <a:schemeClr val="bg1"/>
                </a:solidFill>
                <a:latin typeface="+mj-lt"/>
                <a:ea typeface="+mj-ea"/>
                <a:cs typeface="Arial" pitchFamily="34" charset="0"/>
              </a:defRPr>
            </a:lvl1pPr>
          </a:lstStyle>
          <a:p>
            <a:r>
              <a:rPr lang="en-US" altLang="zh-CN" dirty="0"/>
              <a:t>Summary</a:t>
            </a:r>
            <a:endParaRPr lang="zh-CN" altLang="en-US" dirty="0"/>
          </a:p>
        </p:txBody>
      </p:sp>
      <p:sp>
        <p:nvSpPr>
          <p:cNvPr id="9" name="TextBox 8">
            <a:extLst>
              <a:ext uri="{FF2B5EF4-FFF2-40B4-BE49-F238E27FC236}">
                <a16:creationId xmlns:a16="http://schemas.microsoft.com/office/drawing/2014/main" id="{75439325-2E40-D21A-D11C-C4395E64319E}"/>
              </a:ext>
            </a:extLst>
          </p:cNvPr>
          <p:cNvSpPr txBox="1"/>
          <p:nvPr/>
        </p:nvSpPr>
        <p:spPr>
          <a:xfrm>
            <a:off x="4511824" y="991406"/>
            <a:ext cx="6758512" cy="1569148"/>
          </a:xfrm>
          <a:prstGeom prst="rect">
            <a:avLst/>
          </a:prstGeom>
          <a:noFill/>
        </p:spPr>
        <p:txBody>
          <a:bodyPr wrap="square">
            <a:spAutoFit/>
          </a:bodyPr>
          <a:lstStyle/>
          <a:p>
            <a:pPr marL="342900" indent="-342900">
              <a:buFont typeface="Arial" panose="020B0604020202020204" pitchFamily="34" charset="0"/>
              <a:buChar char="•"/>
            </a:pPr>
            <a:r>
              <a:rPr lang="en-AU" dirty="0" err="1">
                <a:solidFill>
                  <a:schemeClr val="bg1"/>
                </a:solidFill>
              </a:rPr>
              <a:t>StableMate</a:t>
            </a:r>
            <a:r>
              <a:rPr lang="en-AU" dirty="0">
                <a:solidFill>
                  <a:schemeClr val="bg1"/>
                </a:solidFill>
              </a:rPr>
              <a:t> is a method for selecting consistent and inconsistent functional dependencies across heterogeneous datasets.</a:t>
            </a:r>
          </a:p>
        </p:txBody>
      </p:sp>
      <p:pic>
        <p:nvPicPr>
          <p:cNvPr id="12" name="Picture 11">
            <a:extLst>
              <a:ext uri="{FF2B5EF4-FFF2-40B4-BE49-F238E27FC236}">
                <a16:creationId xmlns:a16="http://schemas.microsoft.com/office/drawing/2014/main" id="{8DD155FE-510E-4A72-FD7A-40B99281B581}"/>
              </a:ext>
            </a:extLst>
          </p:cNvPr>
          <p:cNvPicPr>
            <a:picLocks noChangeAspect="1"/>
          </p:cNvPicPr>
          <p:nvPr/>
        </p:nvPicPr>
        <p:blipFill>
          <a:blip r:embed="rId3"/>
          <a:stretch>
            <a:fillRect/>
          </a:stretch>
        </p:blipFill>
        <p:spPr>
          <a:xfrm>
            <a:off x="705639" y="1196752"/>
            <a:ext cx="3704775" cy="1171494"/>
          </a:xfrm>
          <a:prstGeom prst="rect">
            <a:avLst/>
          </a:prstGeom>
        </p:spPr>
      </p:pic>
      <p:pic>
        <p:nvPicPr>
          <p:cNvPr id="13" name="Picture 12">
            <a:extLst>
              <a:ext uri="{FF2B5EF4-FFF2-40B4-BE49-F238E27FC236}">
                <a16:creationId xmlns:a16="http://schemas.microsoft.com/office/drawing/2014/main" id="{44650BDF-41E4-5AF5-1288-5E4CF4953436}"/>
              </a:ext>
            </a:extLst>
          </p:cNvPr>
          <p:cNvPicPr>
            <a:picLocks noChangeAspect="1"/>
          </p:cNvPicPr>
          <p:nvPr/>
        </p:nvPicPr>
        <p:blipFill>
          <a:blip r:embed="rId4"/>
          <a:stretch>
            <a:fillRect/>
          </a:stretch>
        </p:blipFill>
        <p:spPr>
          <a:xfrm>
            <a:off x="941896" y="2996952"/>
            <a:ext cx="3240360" cy="1173432"/>
          </a:xfrm>
          <a:prstGeom prst="rect">
            <a:avLst/>
          </a:prstGeom>
        </p:spPr>
      </p:pic>
      <p:pic>
        <p:nvPicPr>
          <p:cNvPr id="14" name="Picture 13">
            <a:extLst>
              <a:ext uri="{FF2B5EF4-FFF2-40B4-BE49-F238E27FC236}">
                <a16:creationId xmlns:a16="http://schemas.microsoft.com/office/drawing/2014/main" id="{842806FA-DBF2-AC4B-70C2-686CD53F1292}"/>
              </a:ext>
            </a:extLst>
          </p:cNvPr>
          <p:cNvPicPr>
            <a:picLocks noChangeAspect="1"/>
          </p:cNvPicPr>
          <p:nvPr/>
        </p:nvPicPr>
        <p:blipFill>
          <a:blip r:embed="rId5"/>
          <a:stretch>
            <a:fillRect/>
          </a:stretch>
        </p:blipFill>
        <p:spPr>
          <a:xfrm>
            <a:off x="1588521" y="4731156"/>
            <a:ext cx="1939012" cy="1870547"/>
          </a:xfrm>
          <a:prstGeom prst="rect">
            <a:avLst/>
          </a:prstGeom>
        </p:spPr>
      </p:pic>
      <p:sp>
        <p:nvSpPr>
          <p:cNvPr id="5" name="文本框 4">
            <a:extLst>
              <a:ext uri="{FF2B5EF4-FFF2-40B4-BE49-F238E27FC236}">
                <a16:creationId xmlns:a16="http://schemas.microsoft.com/office/drawing/2014/main" id="{50C41C86-1A3E-E13E-656A-DA096C63E1CC}"/>
              </a:ext>
            </a:extLst>
          </p:cNvPr>
          <p:cNvSpPr txBox="1"/>
          <p:nvPr/>
        </p:nvSpPr>
        <p:spPr>
          <a:xfrm>
            <a:off x="4511824" y="3342242"/>
            <a:ext cx="6912768" cy="461537"/>
          </a:xfrm>
          <a:prstGeom prst="rect">
            <a:avLst/>
          </a:prstGeom>
          <a:noFill/>
        </p:spPr>
        <p:txBody>
          <a:bodyPr wrap="square">
            <a:spAutoFit/>
          </a:bodyPr>
          <a:lstStyle/>
          <a:p>
            <a:pPr marL="342900" indent="-342900">
              <a:buFont typeface="Arial" panose="020B0604020202020204" pitchFamily="34" charset="0"/>
              <a:buChar char="•"/>
            </a:pPr>
            <a:r>
              <a:rPr lang="en-AU" altLang="zh-CN" dirty="0" err="1">
                <a:solidFill>
                  <a:schemeClr val="bg1"/>
                </a:solidFill>
              </a:rPr>
              <a:t>StableMate</a:t>
            </a:r>
            <a:r>
              <a:rPr lang="en-AU" altLang="zh-CN" dirty="0">
                <a:solidFill>
                  <a:schemeClr val="bg1"/>
                </a:solidFill>
              </a:rPr>
              <a:t> outperform Stabilized Regression.</a:t>
            </a:r>
          </a:p>
        </p:txBody>
      </p:sp>
      <p:sp>
        <p:nvSpPr>
          <p:cNvPr id="7" name="文本框 6">
            <a:extLst>
              <a:ext uri="{FF2B5EF4-FFF2-40B4-BE49-F238E27FC236}">
                <a16:creationId xmlns:a16="http://schemas.microsoft.com/office/drawing/2014/main" id="{A94211BD-33DC-C8A1-EF4B-33FC15022130}"/>
              </a:ext>
            </a:extLst>
          </p:cNvPr>
          <p:cNvSpPr txBox="1"/>
          <p:nvPr/>
        </p:nvSpPr>
        <p:spPr>
          <a:xfrm>
            <a:off x="4511824" y="5013176"/>
            <a:ext cx="6696744" cy="830740"/>
          </a:xfrm>
          <a:prstGeom prst="rect">
            <a:avLst/>
          </a:prstGeom>
          <a:noFill/>
        </p:spPr>
        <p:txBody>
          <a:bodyPr wrap="square">
            <a:spAutoFit/>
          </a:bodyPr>
          <a:lstStyle/>
          <a:p>
            <a:pPr marL="342900" indent="-342900">
              <a:buFont typeface="Arial" panose="020B0604020202020204" pitchFamily="34" charset="0"/>
              <a:buChar char="•"/>
            </a:pPr>
            <a:r>
              <a:rPr lang="en-AU" altLang="zh-CN" dirty="0" err="1">
                <a:solidFill>
                  <a:schemeClr val="bg1"/>
                </a:solidFill>
              </a:rPr>
              <a:t>StableMate</a:t>
            </a:r>
            <a:r>
              <a:rPr lang="en-AU" altLang="zh-CN" dirty="0">
                <a:solidFill>
                  <a:schemeClr val="bg1"/>
                </a:solidFill>
              </a:rPr>
              <a:t> makes interpretable inference of biological relationships via variable selection</a:t>
            </a:r>
          </a:p>
        </p:txBody>
      </p:sp>
    </p:spTree>
    <p:extLst>
      <p:ext uri="{BB962C8B-B14F-4D97-AF65-F5344CB8AC3E}">
        <p14:creationId xmlns:p14="http://schemas.microsoft.com/office/powerpoint/2010/main" val="33790866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4"/>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79393B61-6F36-31A6-41B4-4D790F9F0050}"/>
              </a:ext>
            </a:extLst>
          </p:cNvPr>
          <p:cNvSpPr>
            <a:spLocks noGrp="1"/>
          </p:cNvSpPr>
          <p:nvPr>
            <p:ph type="sldNum" sz="quarter" idx="15"/>
          </p:nvPr>
        </p:nvSpPr>
        <p:spPr/>
        <p:txBody>
          <a:bodyPr/>
          <a:lstStyle/>
          <a:p>
            <a:r>
              <a:rPr lang="en-AU" dirty="0"/>
              <a:t>Page [</a:t>
            </a:r>
            <a:fld id="{29D5CE74-914C-4689-99FC-1AEF49CE2B47}" type="slidenum">
              <a:rPr smtClean="0"/>
              <a:pPr/>
              <a:t>24</a:t>
            </a:fld>
            <a:r>
              <a:rPr dirty="0"/>
              <a:t>]</a:t>
            </a:r>
            <a:endParaRPr lang="en-AU" dirty="0"/>
          </a:p>
        </p:txBody>
      </p:sp>
      <p:sp>
        <p:nvSpPr>
          <p:cNvPr id="3" name="标题 4">
            <a:extLst>
              <a:ext uri="{FF2B5EF4-FFF2-40B4-BE49-F238E27FC236}">
                <a16:creationId xmlns:a16="http://schemas.microsoft.com/office/drawing/2014/main" id="{38695CBF-9D6C-3990-BB63-3CF93FD6E607}"/>
              </a:ext>
            </a:extLst>
          </p:cNvPr>
          <p:cNvSpPr txBox="1">
            <a:spLocks/>
          </p:cNvSpPr>
          <p:nvPr/>
        </p:nvSpPr>
        <p:spPr>
          <a:xfrm>
            <a:off x="345600" y="342000"/>
            <a:ext cx="9695205" cy="531544"/>
          </a:xfrm>
          <a:prstGeom prst="rect">
            <a:avLst/>
          </a:prstGeom>
        </p:spPr>
        <p:txBody>
          <a:bodyPr vert="horz" lIns="0" tIns="0" rIns="0" bIns="0" rtlCol="0" anchor="t">
            <a:noAutofit/>
          </a:bodyPr>
          <a:lstStyle>
            <a:lvl1pPr algn="l" defTabSz="1218804" rtl="0" eaLnBrk="1" latinLnBrk="0" hangingPunct="1">
              <a:lnSpc>
                <a:spcPts val="4000"/>
              </a:lnSpc>
              <a:spcBef>
                <a:spcPct val="0"/>
              </a:spcBef>
              <a:buNone/>
              <a:defRPr sz="3600" b="1" kern="1200">
                <a:solidFill>
                  <a:schemeClr val="bg1"/>
                </a:solidFill>
                <a:latin typeface="+mj-lt"/>
                <a:ea typeface="+mj-ea"/>
                <a:cs typeface="Arial" pitchFamily="34" charset="0"/>
              </a:defRPr>
            </a:lvl1pPr>
          </a:lstStyle>
          <a:p>
            <a:r>
              <a:rPr lang="en-US" altLang="zh-CN" dirty="0"/>
              <a:t>What else?</a:t>
            </a:r>
            <a:endParaRPr lang="zh-CN" altLang="en-US" dirty="0"/>
          </a:p>
        </p:txBody>
      </p:sp>
      <p:sp>
        <p:nvSpPr>
          <p:cNvPr id="2" name="文本框 1">
            <a:extLst>
              <a:ext uri="{FF2B5EF4-FFF2-40B4-BE49-F238E27FC236}">
                <a16:creationId xmlns:a16="http://schemas.microsoft.com/office/drawing/2014/main" id="{54C2143E-0C65-6E99-DC5C-5D883DC055EB}"/>
              </a:ext>
            </a:extLst>
          </p:cNvPr>
          <p:cNvSpPr txBox="1"/>
          <p:nvPr/>
        </p:nvSpPr>
        <p:spPr>
          <a:xfrm>
            <a:off x="191344" y="6006861"/>
            <a:ext cx="8736110" cy="646331"/>
          </a:xfrm>
          <a:prstGeom prst="rect">
            <a:avLst/>
          </a:prstGeom>
          <a:noFill/>
        </p:spPr>
        <p:txBody>
          <a:bodyPr wrap="square">
            <a:spAutoFit/>
          </a:bodyPr>
          <a:lstStyle/>
          <a:p>
            <a:r>
              <a:rPr lang="en-US" altLang="zh-CN" sz="1800" dirty="0">
                <a:solidFill>
                  <a:schemeClr val="bg1"/>
                </a:solidFill>
              </a:rPr>
              <a:t>Deng, Y., Mao, J., Choi, J., &amp; Lê Cao, K. A. (2023). </a:t>
            </a:r>
            <a:r>
              <a:rPr lang="en-US" altLang="zh-CN" sz="1800" dirty="0" err="1">
                <a:solidFill>
                  <a:schemeClr val="bg1"/>
                </a:solidFill>
              </a:rPr>
              <a:t>StableMate</a:t>
            </a:r>
            <a:r>
              <a:rPr lang="en-US" altLang="zh-CN" sz="1800" dirty="0">
                <a:solidFill>
                  <a:schemeClr val="bg1"/>
                </a:solidFill>
              </a:rPr>
              <a:t>: a statistical method to select stable predictors in omics data. </a:t>
            </a:r>
            <a:r>
              <a:rPr lang="en-US" altLang="zh-CN" sz="1800" dirty="0" err="1">
                <a:solidFill>
                  <a:schemeClr val="bg1"/>
                </a:solidFill>
              </a:rPr>
              <a:t>bioRxiv</a:t>
            </a:r>
            <a:r>
              <a:rPr lang="en-US" altLang="zh-CN" sz="1800" dirty="0">
                <a:solidFill>
                  <a:schemeClr val="bg1"/>
                </a:solidFill>
              </a:rPr>
              <a:t>, 2023-09.</a:t>
            </a:r>
            <a:endParaRPr lang="zh-CN" altLang="en-US" sz="1800" dirty="0">
              <a:solidFill>
                <a:schemeClr val="bg1"/>
              </a:solidFill>
            </a:endParaRPr>
          </a:p>
        </p:txBody>
      </p:sp>
      <p:sp>
        <p:nvSpPr>
          <p:cNvPr id="8" name="文本框 7">
            <a:extLst>
              <a:ext uri="{FF2B5EF4-FFF2-40B4-BE49-F238E27FC236}">
                <a16:creationId xmlns:a16="http://schemas.microsoft.com/office/drawing/2014/main" id="{EA8EEAD8-5945-DAEE-94A9-17329C1077FD}"/>
              </a:ext>
            </a:extLst>
          </p:cNvPr>
          <p:cNvSpPr txBox="1"/>
          <p:nvPr/>
        </p:nvSpPr>
        <p:spPr>
          <a:xfrm>
            <a:off x="6547306" y="1604186"/>
            <a:ext cx="5168416" cy="1199944"/>
          </a:xfrm>
          <a:prstGeom prst="rect">
            <a:avLst/>
          </a:prstGeom>
          <a:noFill/>
        </p:spPr>
        <p:txBody>
          <a:bodyPr wrap="square">
            <a:spAutoFit/>
          </a:bodyPr>
          <a:lstStyle/>
          <a:p>
            <a:r>
              <a:rPr lang="en-US" altLang="zh-CN" b="1" dirty="0" err="1">
                <a:solidFill>
                  <a:schemeClr val="bg1"/>
                </a:solidFill>
              </a:rPr>
              <a:t>scRNA</a:t>
            </a:r>
            <a:r>
              <a:rPr lang="en-US" altLang="zh-CN" b="1" dirty="0">
                <a:solidFill>
                  <a:schemeClr val="bg1"/>
                </a:solidFill>
              </a:rPr>
              <a:t>-seq data</a:t>
            </a:r>
            <a:r>
              <a:rPr lang="en-US" altLang="zh-CN" dirty="0">
                <a:solidFill>
                  <a:schemeClr val="bg1"/>
                </a:solidFill>
              </a:rPr>
              <a:t>: Characterizing cell identity transition of glioblastoma tumor-infiltrating microglia</a:t>
            </a:r>
            <a:endParaRPr lang="zh-CN" altLang="en-US" dirty="0">
              <a:solidFill>
                <a:schemeClr val="bg1"/>
              </a:solidFill>
            </a:endParaRPr>
          </a:p>
        </p:txBody>
      </p:sp>
      <p:sp>
        <p:nvSpPr>
          <p:cNvPr id="10" name="文本框 9">
            <a:extLst>
              <a:ext uri="{FF2B5EF4-FFF2-40B4-BE49-F238E27FC236}">
                <a16:creationId xmlns:a16="http://schemas.microsoft.com/office/drawing/2014/main" id="{EBE7E2AC-8FE7-5EB4-60CF-F9AFABC0DC4D}"/>
              </a:ext>
            </a:extLst>
          </p:cNvPr>
          <p:cNvSpPr txBox="1"/>
          <p:nvPr/>
        </p:nvSpPr>
        <p:spPr>
          <a:xfrm>
            <a:off x="357432" y="1608125"/>
            <a:ext cx="5031476" cy="1199944"/>
          </a:xfrm>
          <a:prstGeom prst="rect">
            <a:avLst/>
          </a:prstGeom>
          <a:noFill/>
        </p:spPr>
        <p:txBody>
          <a:bodyPr wrap="square">
            <a:spAutoFit/>
          </a:bodyPr>
          <a:lstStyle/>
          <a:p>
            <a:r>
              <a:rPr lang="en-US" altLang="zh-CN" b="1" dirty="0">
                <a:solidFill>
                  <a:schemeClr val="bg1"/>
                </a:solidFill>
              </a:rPr>
              <a:t>Metagenomic data</a:t>
            </a:r>
            <a:r>
              <a:rPr lang="en-US" altLang="zh-CN" dirty="0">
                <a:solidFill>
                  <a:schemeClr val="bg1"/>
                </a:solidFill>
              </a:rPr>
              <a:t>: predict colon cancer incidence with fecal microbiome abundance</a:t>
            </a:r>
          </a:p>
        </p:txBody>
      </p:sp>
      <p:pic>
        <p:nvPicPr>
          <p:cNvPr id="11" name="图片 10">
            <a:extLst>
              <a:ext uri="{FF2B5EF4-FFF2-40B4-BE49-F238E27FC236}">
                <a16:creationId xmlns:a16="http://schemas.microsoft.com/office/drawing/2014/main" id="{8C549F20-F9F4-D90C-12AC-FBD3FB87F347}"/>
              </a:ext>
            </a:extLst>
          </p:cNvPr>
          <p:cNvPicPr>
            <a:picLocks noChangeAspect="1"/>
          </p:cNvPicPr>
          <p:nvPr/>
        </p:nvPicPr>
        <p:blipFill>
          <a:blip r:embed="rId3"/>
          <a:stretch>
            <a:fillRect/>
          </a:stretch>
        </p:blipFill>
        <p:spPr>
          <a:xfrm>
            <a:off x="7753459" y="3059967"/>
            <a:ext cx="2756110" cy="2663522"/>
          </a:xfrm>
          <a:prstGeom prst="rect">
            <a:avLst/>
          </a:prstGeom>
        </p:spPr>
      </p:pic>
      <p:pic>
        <p:nvPicPr>
          <p:cNvPr id="15" name="图片 14">
            <a:extLst>
              <a:ext uri="{FF2B5EF4-FFF2-40B4-BE49-F238E27FC236}">
                <a16:creationId xmlns:a16="http://schemas.microsoft.com/office/drawing/2014/main" id="{CC9B9809-8B8F-D9A3-6F4F-4FDE231006A8}"/>
              </a:ext>
            </a:extLst>
          </p:cNvPr>
          <p:cNvPicPr>
            <a:picLocks noChangeAspect="1"/>
          </p:cNvPicPr>
          <p:nvPr/>
        </p:nvPicPr>
        <p:blipFill>
          <a:blip r:embed="rId4"/>
          <a:stretch>
            <a:fillRect/>
          </a:stretch>
        </p:blipFill>
        <p:spPr>
          <a:xfrm>
            <a:off x="911424" y="3059967"/>
            <a:ext cx="3375552" cy="2663522"/>
          </a:xfrm>
          <a:prstGeom prst="rect">
            <a:avLst/>
          </a:prstGeom>
        </p:spPr>
      </p:pic>
    </p:spTree>
    <p:extLst>
      <p:ext uri="{BB962C8B-B14F-4D97-AF65-F5344CB8AC3E}">
        <p14:creationId xmlns:p14="http://schemas.microsoft.com/office/powerpoint/2010/main" val="67513700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79393B61-6F36-31A6-41B4-4D790F9F0050}"/>
              </a:ext>
            </a:extLst>
          </p:cNvPr>
          <p:cNvSpPr>
            <a:spLocks noGrp="1"/>
          </p:cNvSpPr>
          <p:nvPr>
            <p:ph type="sldNum" sz="quarter" idx="15"/>
          </p:nvPr>
        </p:nvSpPr>
        <p:spPr/>
        <p:txBody>
          <a:bodyPr/>
          <a:lstStyle/>
          <a:p>
            <a:r>
              <a:rPr lang="en-AU" dirty="0"/>
              <a:t>Page [</a:t>
            </a:r>
            <a:fld id="{29D5CE74-914C-4689-99FC-1AEF49CE2B47}" type="slidenum">
              <a:rPr smtClean="0"/>
              <a:pPr/>
              <a:t>3</a:t>
            </a:fld>
            <a:r>
              <a:rPr dirty="0"/>
              <a:t>]</a:t>
            </a:r>
            <a:endParaRPr lang="en-AU" dirty="0"/>
          </a:p>
        </p:txBody>
      </p:sp>
      <p:sp>
        <p:nvSpPr>
          <p:cNvPr id="7" name="Title 1">
            <a:extLst>
              <a:ext uri="{FF2B5EF4-FFF2-40B4-BE49-F238E27FC236}">
                <a16:creationId xmlns:a16="http://schemas.microsoft.com/office/drawing/2014/main" id="{79206A5E-3934-6A62-B8D3-92F88CE8DF80}"/>
              </a:ext>
            </a:extLst>
          </p:cNvPr>
          <p:cNvSpPr>
            <a:spLocks noGrp="1"/>
          </p:cNvSpPr>
          <p:nvPr>
            <p:ph type="title"/>
          </p:nvPr>
        </p:nvSpPr>
        <p:spPr>
          <a:xfrm>
            <a:off x="345600" y="342000"/>
            <a:ext cx="9695205" cy="1430816"/>
          </a:xfrm>
        </p:spPr>
        <p:txBody>
          <a:bodyPr/>
          <a:lstStyle/>
          <a:p>
            <a:r>
              <a:rPr lang="en-AU" dirty="0"/>
              <a:t>Example: gene regulatory network</a:t>
            </a:r>
            <a:br>
              <a:rPr lang="en-AU" dirty="0"/>
            </a:br>
            <a:br>
              <a:rPr lang="en-AU" dirty="0"/>
            </a:br>
            <a:br>
              <a:rPr lang="en-AU" dirty="0"/>
            </a:br>
            <a:endParaRPr lang="en-AU" dirty="0"/>
          </a:p>
        </p:txBody>
      </p:sp>
      <p:pic>
        <p:nvPicPr>
          <p:cNvPr id="8" name="图片 7">
            <a:extLst>
              <a:ext uri="{FF2B5EF4-FFF2-40B4-BE49-F238E27FC236}">
                <a16:creationId xmlns:a16="http://schemas.microsoft.com/office/drawing/2014/main" id="{940E8B02-F353-5F5B-708D-1E0E988EC5C4}"/>
              </a:ext>
            </a:extLst>
          </p:cNvPr>
          <p:cNvPicPr>
            <a:picLocks noChangeAspect="1"/>
          </p:cNvPicPr>
          <p:nvPr/>
        </p:nvPicPr>
        <p:blipFill>
          <a:blip r:embed="rId3"/>
          <a:stretch>
            <a:fillRect/>
          </a:stretch>
        </p:blipFill>
        <p:spPr>
          <a:xfrm>
            <a:off x="1096516" y="2060848"/>
            <a:ext cx="3140968" cy="3140968"/>
          </a:xfrm>
          <a:prstGeom prst="rect">
            <a:avLst/>
          </a:prstGeom>
        </p:spPr>
      </p:pic>
      <p:sp>
        <p:nvSpPr>
          <p:cNvPr id="10" name="文本框 9">
            <a:extLst>
              <a:ext uri="{FF2B5EF4-FFF2-40B4-BE49-F238E27FC236}">
                <a16:creationId xmlns:a16="http://schemas.microsoft.com/office/drawing/2014/main" id="{8ACB682C-BFB6-77F8-3774-AE15535C20C6}"/>
              </a:ext>
            </a:extLst>
          </p:cNvPr>
          <p:cNvSpPr txBox="1"/>
          <p:nvPr/>
        </p:nvSpPr>
        <p:spPr>
          <a:xfrm>
            <a:off x="1199456" y="5127703"/>
            <a:ext cx="3384376" cy="461537"/>
          </a:xfrm>
          <a:prstGeom prst="rect">
            <a:avLst/>
          </a:prstGeom>
          <a:noFill/>
        </p:spPr>
        <p:txBody>
          <a:bodyPr wrap="square">
            <a:spAutoFit/>
          </a:bodyPr>
          <a:lstStyle/>
          <a:p>
            <a:r>
              <a:rPr lang="en-US" altLang="zh-CN" dirty="0"/>
              <a:t>Gene expression data</a:t>
            </a:r>
            <a:endParaRPr lang="zh-CN" altLang="en-US" dirty="0"/>
          </a:p>
        </p:txBody>
      </p:sp>
      <p:sp>
        <p:nvSpPr>
          <p:cNvPr id="20" name="箭头: 右 19">
            <a:extLst>
              <a:ext uri="{FF2B5EF4-FFF2-40B4-BE49-F238E27FC236}">
                <a16:creationId xmlns:a16="http://schemas.microsoft.com/office/drawing/2014/main" id="{E0A6DB34-67EB-B8DA-AD60-700FFE20B44C}"/>
              </a:ext>
            </a:extLst>
          </p:cNvPr>
          <p:cNvSpPr/>
          <p:nvPr/>
        </p:nvSpPr>
        <p:spPr>
          <a:xfrm>
            <a:off x="5303912" y="3573016"/>
            <a:ext cx="978408" cy="484632"/>
          </a:xfrm>
          <a:prstGeom prst="rightArrow">
            <a:avLst/>
          </a:prstGeom>
          <a:solidFill>
            <a:srgbClr val="E6E6E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zh-CN" altLang="en-US" dirty="0">
              <a:solidFill>
                <a:schemeClr val="tx1"/>
              </a:solidFill>
            </a:endParaRPr>
          </a:p>
        </p:txBody>
      </p:sp>
      <p:sp>
        <p:nvSpPr>
          <p:cNvPr id="21" name="文本框 20">
            <a:extLst>
              <a:ext uri="{FF2B5EF4-FFF2-40B4-BE49-F238E27FC236}">
                <a16:creationId xmlns:a16="http://schemas.microsoft.com/office/drawing/2014/main" id="{D090AF54-4E7D-D826-E550-A5E07A8F4B2A}"/>
              </a:ext>
            </a:extLst>
          </p:cNvPr>
          <p:cNvSpPr txBox="1"/>
          <p:nvPr/>
        </p:nvSpPr>
        <p:spPr>
          <a:xfrm>
            <a:off x="911424" y="5492775"/>
            <a:ext cx="4747176" cy="230832"/>
          </a:xfrm>
          <a:prstGeom prst="rect">
            <a:avLst/>
          </a:prstGeom>
          <a:noFill/>
        </p:spPr>
        <p:txBody>
          <a:bodyPr wrap="square">
            <a:spAutoFit/>
          </a:bodyPr>
          <a:lstStyle/>
          <a:p>
            <a:r>
              <a:rPr lang="en-US" altLang="zh-CN" sz="900" dirty="0"/>
              <a:t>Retrieved from https://en.wikipedia.org/wiki/Gene_expression_profiling</a:t>
            </a:r>
            <a:endParaRPr lang="zh-CN" altLang="en-US" sz="900" dirty="0"/>
          </a:p>
        </p:txBody>
      </p:sp>
      <p:pic>
        <p:nvPicPr>
          <p:cNvPr id="22" name="图片 21">
            <a:extLst>
              <a:ext uri="{FF2B5EF4-FFF2-40B4-BE49-F238E27FC236}">
                <a16:creationId xmlns:a16="http://schemas.microsoft.com/office/drawing/2014/main" id="{93BB1F5E-4AA1-68F4-761B-606A634315B0}"/>
              </a:ext>
            </a:extLst>
          </p:cNvPr>
          <p:cNvPicPr>
            <a:picLocks noChangeAspect="1"/>
          </p:cNvPicPr>
          <p:nvPr/>
        </p:nvPicPr>
        <p:blipFill>
          <a:blip r:embed="rId4"/>
          <a:stretch>
            <a:fillRect/>
          </a:stretch>
        </p:blipFill>
        <p:spPr>
          <a:xfrm>
            <a:off x="6528048" y="2446869"/>
            <a:ext cx="4053061" cy="2340404"/>
          </a:xfrm>
          <a:prstGeom prst="rect">
            <a:avLst/>
          </a:prstGeom>
        </p:spPr>
      </p:pic>
      <p:sp>
        <p:nvSpPr>
          <p:cNvPr id="23" name="文本框 22">
            <a:extLst>
              <a:ext uri="{FF2B5EF4-FFF2-40B4-BE49-F238E27FC236}">
                <a16:creationId xmlns:a16="http://schemas.microsoft.com/office/drawing/2014/main" id="{108D37EE-3E3E-C771-54EB-8EECC0C94908}"/>
              </a:ext>
            </a:extLst>
          </p:cNvPr>
          <p:cNvSpPr txBox="1"/>
          <p:nvPr/>
        </p:nvSpPr>
        <p:spPr>
          <a:xfrm>
            <a:off x="7752184" y="5126915"/>
            <a:ext cx="1325711" cy="461537"/>
          </a:xfrm>
          <a:prstGeom prst="rect">
            <a:avLst/>
          </a:prstGeom>
          <a:noFill/>
        </p:spPr>
        <p:txBody>
          <a:bodyPr wrap="square">
            <a:spAutoFit/>
          </a:bodyPr>
          <a:lstStyle/>
          <a:p>
            <a:r>
              <a:rPr lang="en-US" altLang="zh-CN" dirty="0"/>
              <a:t>Network</a:t>
            </a:r>
            <a:endParaRPr lang="zh-CN" altLang="en-US" dirty="0"/>
          </a:p>
        </p:txBody>
      </p:sp>
      <p:sp>
        <p:nvSpPr>
          <p:cNvPr id="24" name="文本框 23">
            <a:extLst>
              <a:ext uri="{FF2B5EF4-FFF2-40B4-BE49-F238E27FC236}">
                <a16:creationId xmlns:a16="http://schemas.microsoft.com/office/drawing/2014/main" id="{4BC8D5FE-B5DD-5D9C-64B2-9A28AA1D8E78}"/>
              </a:ext>
            </a:extLst>
          </p:cNvPr>
          <p:cNvSpPr txBox="1"/>
          <p:nvPr/>
        </p:nvSpPr>
        <p:spPr>
          <a:xfrm>
            <a:off x="6180990" y="5492775"/>
            <a:ext cx="4747176" cy="230832"/>
          </a:xfrm>
          <a:prstGeom prst="rect">
            <a:avLst/>
          </a:prstGeom>
          <a:noFill/>
        </p:spPr>
        <p:txBody>
          <a:bodyPr wrap="square">
            <a:spAutoFit/>
          </a:bodyPr>
          <a:lstStyle/>
          <a:p>
            <a:r>
              <a:rPr lang="en-US" altLang="zh-CN" sz="900" dirty="0"/>
              <a:t>Retrieved from https://www.ese.wustl.edu/~nehorai/research/genomic/grn.html</a:t>
            </a:r>
            <a:endParaRPr lang="zh-CN" altLang="en-US" sz="900" dirty="0"/>
          </a:p>
        </p:txBody>
      </p:sp>
    </p:spTree>
    <p:extLst>
      <p:ext uri="{BB962C8B-B14F-4D97-AF65-F5344CB8AC3E}">
        <p14:creationId xmlns:p14="http://schemas.microsoft.com/office/powerpoint/2010/main" val="369215885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64D9D8-8E46-6E9E-01AF-65F8717CCBC2}"/>
              </a:ext>
            </a:extLst>
          </p:cNvPr>
          <p:cNvSpPr>
            <a:spLocks noGrp="1"/>
          </p:cNvSpPr>
          <p:nvPr>
            <p:ph type="title"/>
          </p:nvPr>
        </p:nvSpPr>
        <p:spPr>
          <a:xfrm>
            <a:off x="345600" y="342000"/>
            <a:ext cx="9695205" cy="1430816"/>
          </a:xfrm>
        </p:spPr>
        <p:txBody>
          <a:bodyPr/>
          <a:lstStyle/>
          <a:p>
            <a:r>
              <a:rPr lang="en-AU" dirty="0"/>
              <a:t>Limitation of current methods </a:t>
            </a:r>
            <a:br>
              <a:rPr lang="en-AU" dirty="0"/>
            </a:br>
            <a:br>
              <a:rPr lang="en-AU" dirty="0"/>
            </a:br>
            <a:br>
              <a:rPr lang="en-AU" dirty="0"/>
            </a:br>
            <a:endParaRPr lang="en-AU" dirty="0"/>
          </a:p>
        </p:txBody>
      </p:sp>
      <p:sp>
        <p:nvSpPr>
          <p:cNvPr id="4" name="Slide Number Placeholder 3">
            <a:extLst>
              <a:ext uri="{FF2B5EF4-FFF2-40B4-BE49-F238E27FC236}">
                <a16:creationId xmlns:a16="http://schemas.microsoft.com/office/drawing/2014/main" id="{79393B61-6F36-31A6-41B4-4D790F9F0050}"/>
              </a:ext>
            </a:extLst>
          </p:cNvPr>
          <p:cNvSpPr>
            <a:spLocks noGrp="1"/>
          </p:cNvSpPr>
          <p:nvPr>
            <p:ph type="sldNum" sz="quarter" idx="15"/>
          </p:nvPr>
        </p:nvSpPr>
        <p:spPr/>
        <p:txBody>
          <a:bodyPr/>
          <a:lstStyle/>
          <a:p>
            <a:r>
              <a:rPr lang="en-AU" dirty="0"/>
              <a:t>Page [</a:t>
            </a:r>
            <a:fld id="{29D5CE74-914C-4689-99FC-1AEF49CE2B47}" type="slidenum">
              <a:rPr smtClean="0"/>
              <a:pPr/>
              <a:t>4</a:t>
            </a:fld>
            <a:r>
              <a:rPr dirty="0"/>
              <a:t>]</a:t>
            </a:r>
            <a:endParaRPr lang="en-AU" dirty="0"/>
          </a:p>
        </p:txBody>
      </p:sp>
      <p:sp>
        <p:nvSpPr>
          <p:cNvPr id="11" name="文本框 10">
            <a:extLst>
              <a:ext uri="{FF2B5EF4-FFF2-40B4-BE49-F238E27FC236}">
                <a16:creationId xmlns:a16="http://schemas.microsoft.com/office/drawing/2014/main" id="{71AA78D9-C039-CBA6-1145-76F6B6C5FEB3}"/>
              </a:ext>
            </a:extLst>
          </p:cNvPr>
          <p:cNvSpPr txBox="1"/>
          <p:nvPr/>
        </p:nvSpPr>
        <p:spPr>
          <a:xfrm>
            <a:off x="1127448" y="1660700"/>
            <a:ext cx="3727302" cy="1876924"/>
          </a:xfrm>
          <a:prstGeom prst="rect">
            <a:avLst/>
          </a:prstGeom>
          <a:noFill/>
        </p:spPr>
        <p:txBody>
          <a:bodyPr wrap="none" rtlCol="0">
            <a:spAutoFit/>
          </a:bodyPr>
          <a:lstStyle/>
          <a:p>
            <a:pPr marL="457200" indent="-457200">
              <a:buFont typeface="+mj-lt"/>
              <a:buAutoNum type="arabicPeriod"/>
            </a:pPr>
            <a:r>
              <a:rPr lang="en-US" altLang="zh-CN" dirty="0"/>
              <a:t>Lack of interpretability:</a:t>
            </a:r>
          </a:p>
          <a:p>
            <a:pPr lvl="1"/>
            <a:r>
              <a:rPr lang="en-US" altLang="zh-CN" sz="2000" dirty="0"/>
              <a:t> </a:t>
            </a:r>
            <a:endParaRPr lang="en-US" altLang="zh-CN" dirty="0"/>
          </a:p>
          <a:p>
            <a:pPr marL="457200" indent="-457200">
              <a:buFont typeface="+mj-lt"/>
              <a:buAutoNum type="arabicPeriod"/>
            </a:pPr>
            <a:endParaRPr lang="en-US" altLang="zh-CN" dirty="0"/>
          </a:p>
          <a:p>
            <a:endParaRPr lang="en-US" altLang="zh-CN" dirty="0"/>
          </a:p>
          <a:p>
            <a:pPr marL="1066648" lvl="1" indent="-457200">
              <a:buFont typeface="+mj-lt"/>
              <a:buAutoNum type="arabicPeriod"/>
            </a:pPr>
            <a:endParaRPr lang="en-US" altLang="zh-CN" dirty="0"/>
          </a:p>
        </p:txBody>
      </p:sp>
      <p:sp>
        <p:nvSpPr>
          <p:cNvPr id="12" name="文本框 11">
            <a:extLst>
              <a:ext uri="{FF2B5EF4-FFF2-40B4-BE49-F238E27FC236}">
                <a16:creationId xmlns:a16="http://schemas.microsoft.com/office/drawing/2014/main" id="{2D66B16F-DE80-9995-AA00-6E7E16D29F8D}"/>
              </a:ext>
            </a:extLst>
          </p:cNvPr>
          <p:cNvSpPr txBox="1"/>
          <p:nvPr/>
        </p:nvSpPr>
        <p:spPr>
          <a:xfrm>
            <a:off x="2063552" y="2294027"/>
            <a:ext cx="3214341" cy="461537"/>
          </a:xfrm>
          <a:prstGeom prst="rect">
            <a:avLst/>
          </a:prstGeom>
          <a:noFill/>
        </p:spPr>
        <p:txBody>
          <a:bodyPr wrap="none" rtlCol="0">
            <a:spAutoFit/>
          </a:bodyPr>
          <a:lstStyle/>
          <a:p>
            <a:r>
              <a:rPr lang="en-US" altLang="zh-CN" dirty="0"/>
              <a:t>Statistical association </a:t>
            </a:r>
            <a:endParaRPr lang="zh-CN" altLang="en-US" dirty="0"/>
          </a:p>
        </p:txBody>
      </p:sp>
      <p:sp>
        <p:nvSpPr>
          <p:cNvPr id="13" name="箭头: 右 12">
            <a:extLst>
              <a:ext uri="{FF2B5EF4-FFF2-40B4-BE49-F238E27FC236}">
                <a16:creationId xmlns:a16="http://schemas.microsoft.com/office/drawing/2014/main" id="{EC36DFA8-AC4C-E994-58BA-DDA412ADBD69}"/>
              </a:ext>
            </a:extLst>
          </p:cNvPr>
          <p:cNvSpPr/>
          <p:nvPr/>
        </p:nvSpPr>
        <p:spPr>
          <a:xfrm>
            <a:off x="5318765" y="2296628"/>
            <a:ext cx="978408" cy="484632"/>
          </a:xfrm>
          <a:prstGeom prst="rightArrow">
            <a:avLst/>
          </a:prstGeom>
          <a:solidFill>
            <a:srgbClr val="E6E6E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zh-CN" altLang="en-US" dirty="0">
              <a:solidFill>
                <a:schemeClr val="tx1"/>
              </a:solidFill>
            </a:endParaRPr>
          </a:p>
        </p:txBody>
      </p:sp>
      <p:sp>
        <p:nvSpPr>
          <p:cNvPr id="14" name="文本框 13">
            <a:extLst>
              <a:ext uri="{FF2B5EF4-FFF2-40B4-BE49-F238E27FC236}">
                <a16:creationId xmlns:a16="http://schemas.microsoft.com/office/drawing/2014/main" id="{AAC84F7C-2651-4989-3B9C-AF14D2C281DF}"/>
              </a:ext>
            </a:extLst>
          </p:cNvPr>
          <p:cNvSpPr txBox="1"/>
          <p:nvPr/>
        </p:nvSpPr>
        <p:spPr>
          <a:xfrm>
            <a:off x="6528048" y="2308175"/>
            <a:ext cx="4895892" cy="461537"/>
          </a:xfrm>
          <a:prstGeom prst="rect">
            <a:avLst/>
          </a:prstGeom>
          <a:noFill/>
        </p:spPr>
        <p:txBody>
          <a:bodyPr wrap="none" rtlCol="0">
            <a:spAutoFit/>
          </a:bodyPr>
          <a:lstStyle/>
          <a:p>
            <a:r>
              <a:rPr lang="en-US" altLang="zh-CN" dirty="0"/>
              <a:t>Biological hypothesis for validation</a:t>
            </a:r>
            <a:endParaRPr lang="zh-CN" altLang="en-US" dirty="0"/>
          </a:p>
        </p:txBody>
      </p:sp>
      <p:sp>
        <p:nvSpPr>
          <p:cNvPr id="15" name="文本框 14">
            <a:extLst>
              <a:ext uri="{FF2B5EF4-FFF2-40B4-BE49-F238E27FC236}">
                <a16:creationId xmlns:a16="http://schemas.microsoft.com/office/drawing/2014/main" id="{567ECC91-5EAF-729C-2230-CEC41E1C0FCE}"/>
              </a:ext>
            </a:extLst>
          </p:cNvPr>
          <p:cNvSpPr txBox="1"/>
          <p:nvPr/>
        </p:nvSpPr>
        <p:spPr>
          <a:xfrm>
            <a:off x="5576872" y="1948732"/>
            <a:ext cx="356188" cy="461537"/>
          </a:xfrm>
          <a:prstGeom prst="rect">
            <a:avLst/>
          </a:prstGeom>
          <a:noFill/>
        </p:spPr>
        <p:txBody>
          <a:bodyPr wrap="none" rtlCol="0">
            <a:spAutoFit/>
          </a:bodyPr>
          <a:lstStyle/>
          <a:p>
            <a:r>
              <a:rPr lang="en-US" altLang="zh-CN" dirty="0"/>
              <a:t>?</a:t>
            </a:r>
            <a:endParaRPr lang="zh-CN" altLang="en-US" dirty="0"/>
          </a:p>
        </p:txBody>
      </p:sp>
      <p:sp>
        <p:nvSpPr>
          <p:cNvPr id="16" name="文本框 15">
            <a:extLst>
              <a:ext uri="{FF2B5EF4-FFF2-40B4-BE49-F238E27FC236}">
                <a16:creationId xmlns:a16="http://schemas.microsoft.com/office/drawing/2014/main" id="{5DAF03B3-8C7A-F5EF-1C0F-F45FEB8965FA}"/>
              </a:ext>
            </a:extLst>
          </p:cNvPr>
          <p:cNvSpPr txBox="1"/>
          <p:nvPr/>
        </p:nvSpPr>
        <p:spPr>
          <a:xfrm>
            <a:off x="2063291" y="4724340"/>
            <a:ext cx="1143262" cy="461537"/>
          </a:xfrm>
          <a:prstGeom prst="rect">
            <a:avLst/>
          </a:prstGeom>
          <a:noFill/>
        </p:spPr>
        <p:txBody>
          <a:bodyPr wrap="none" rtlCol="0">
            <a:spAutoFit/>
          </a:bodyPr>
          <a:lstStyle/>
          <a:p>
            <a:r>
              <a:rPr lang="en-US" altLang="zh-CN" dirty="0"/>
              <a:t>Study1</a:t>
            </a:r>
            <a:endParaRPr lang="zh-CN" altLang="en-US" dirty="0"/>
          </a:p>
        </p:txBody>
      </p:sp>
      <p:sp>
        <p:nvSpPr>
          <p:cNvPr id="17" name="箭头: 右 16">
            <a:extLst>
              <a:ext uri="{FF2B5EF4-FFF2-40B4-BE49-F238E27FC236}">
                <a16:creationId xmlns:a16="http://schemas.microsoft.com/office/drawing/2014/main" id="{042DBFC7-69DA-8E7E-FD84-13D45B0147B7}"/>
              </a:ext>
            </a:extLst>
          </p:cNvPr>
          <p:cNvSpPr/>
          <p:nvPr/>
        </p:nvSpPr>
        <p:spPr>
          <a:xfrm>
            <a:off x="3365583" y="4724340"/>
            <a:ext cx="978408" cy="484632"/>
          </a:xfrm>
          <a:prstGeom prst="rightArrow">
            <a:avLst/>
          </a:prstGeom>
          <a:solidFill>
            <a:srgbClr val="E6E6E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zh-CN" altLang="en-US" dirty="0">
              <a:solidFill>
                <a:schemeClr val="tx1"/>
              </a:solidFill>
            </a:endParaRPr>
          </a:p>
        </p:txBody>
      </p:sp>
      <p:sp>
        <p:nvSpPr>
          <p:cNvPr id="18" name="文本框 17">
            <a:extLst>
              <a:ext uri="{FF2B5EF4-FFF2-40B4-BE49-F238E27FC236}">
                <a16:creationId xmlns:a16="http://schemas.microsoft.com/office/drawing/2014/main" id="{C1C5FE24-4FC5-649B-C1A5-7F2944ECCCD8}"/>
              </a:ext>
            </a:extLst>
          </p:cNvPr>
          <p:cNvSpPr txBox="1"/>
          <p:nvPr/>
        </p:nvSpPr>
        <p:spPr>
          <a:xfrm>
            <a:off x="3581607" y="4402140"/>
            <a:ext cx="356188" cy="461537"/>
          </a:xfrm>
          <a:prstGeom prst="rect">
            <a:avLst/>
          </a:prstGeom>
          <a:noFill/>
        </p:spPr>
        <p:txBody>
          <a:bodyPr wrap="none" rtlCol="0">
            <a:spAutoFit/>
          </a:bodyPr>
          <a:lstStyle/>
          <a:p>
            <a:r>
              <a:rPr lang="en-US" altLang="zh-CN" dirty="0"/>
              <a:t>?</a:t>
            </a:r>
            <a:endParaRPr lang="zh-CN" altLang="en-US" dirty="0"/>
          </a:p>
        </p:txBody>
      </p:sp>
      <p:sp>
        <p:nvSpPr>
          <p:cNvPr id="19" name="文本框 18">
            <a:extLst>
              <a:ext uri="{FF2B5EF4-FFF2-40B4-BE49-F238E27FC236}">
                <a16:creationId xmlns:a16="http://schemas.microsoft.com/office/drawing/2014/main" id="{2625E0B0-C419-0E24-A490-E44472AA5EDC}"/>
              </a:ext>
            </a:extLst>
          </p:cNvPr>
          <p:cNvSpPr txBox="1"/>
          <p:nvPr/>
        </p:nvSpPr>
        <p:spPr>
          <a:xfrm>
            <a:off x="4410835" y="4724339"/>
            <a:ext cx="1143262" cy="461537"/>
          </a:xfrm>
          <a:prstGeom prst="rect">
            <a:avLst/>
          </a:prstGeom>
          <a:noFill/>
        </p:spPr>
        <p:txBody>
          <a:bodyPr wrap="none" rtlCol="0">
            <a:spAutoFit/>
          </a:bodyPr>
          <a:lstStyle/>
          <a:p>
            <a:r>
              <a:rPr lang="en-US" altLang="zh-CN" dirty="0"/>
              <a:t>Study2</a:t>
            </a:r>
            <a:endParaRPr lang="zh-CN" altLang="en-US" dirty="0"/>
          </a:p>
        </p:txBody>
      </p:sp>
      <p:sp>
        <p:nvSpPr>
          <p:cNvPr id="5" name="文本框 4">
            <a:extLst>
              <a:ext uri="{FF2B5EF4-FFF2-40B4-BE49-F238E27FC236}">
                <a16:creationId xmlns:a16="http://schemas.microsoft.com/office/drawing/2014/main" id="{A73744DF-E45C-2481-A9D1-EDCA8D1A6C3C}"/>
              </a:ext>
            </a:extLst>
          </p:cNvPr>
          <p:cNvSpPr txBox="1"/>
          <p:nvPr/>
        </p:nvSpPr>
        <p:spPr>
          <a:xfrm>
            <a:off x="1127448" y="3944398"/>
            <a:ext cx="6097044" cy="461537"/>
          </a:xfrm>
          <a:prstGeom prst="rect">
            <a:avLst/>
          </a:prstGeom>
          <a:noFill/>
        </p:spPr>
        <p:txBody>
          <a:bodyPr wrap="square">
            <a:spAutoFit/>
          </a:bodyPr>
          <a:lstStyle/>
          <a:p>
            <a:r>
              <a:rPr lang="en-US" altLang="zh-CN" dirty="0"/>
              <a:t>2.  Lack of generalizability:</a:t>
            </a:r>
          </a:p>
        </p:txBody>
      </p:sp>
    </p:spTree>
    <p:extLst>
      <p:ext uri="{BB962C8B-B14F-4D97-AF65-F5344CB8AC3E}">
        <p14:creationId xmlns:p14="http://schemas.microsoft.com/office/powerpoint/2010/main" val="19254328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7"/>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8"/>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9"/>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animBg="1"/>
      <p:bldP spid="18" grpId="0"/>
      <p:bldP spid="19" grpId="0"/>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64D9D8-8E46-6E9E-01AF-65F8717CCBC2}"/>
              </a:ext>
            </a:extLst>
          </p:cNvPr>
          <p:cNvSpPr>
            <a:spLocks noGrp="1"/>
          </p:cNvSpPr>
          <p:nvPr>
            <p:ph type="title"/>
          </p:nvPr>
        </p:nvSpPr>
        <p:spPr/>
        <p:txBody>
          <a:bodyPr/>
          <a:lstStyle/>
          <a:p>
            <a:r>
              <a:rPr lang="en-AU" dirty="0"/>
              <a:t>Stable association</a:t>
            </a:r>
          </a:p>
        </p:txBody>
      </p:sp>
      <p:sp>
        <p:nvSpPr>
          <p:cNvPr id="4" name="Slide Number Placeholder 3">
            <a:extLst>
              <a:ext uri="{FF2B5EF4-FFF2-40B4-BE49-F238E27FC236}">
                <a16:creationId xmlns:a16="http://schemas.microsoft.com/office/drawing/2014/main" id="{79393B61-6F36-31A6-41B4-4D790F9F0050}"/>
              </a:ext>
            </a:extLst>
          </p:cNvPr>
          <p:cNvSpPr>
            <a:spLocks noGrp="1"/>
          </p:cNvSpPr>
          <p:nvPr>
            <p:ph type="sldNum" sz="quarter" idx="15"/>
          </p:nvPr>
        </p:nvSpPr>
        <p:spPr/>
        <p:txBody>
          <a:bodyPr/>
          <a:lstStyle/>
          <a:p>
            <a:r>
              <a:rPr lang="en-AU" dirty="0"/>
              <a:t>Page [</a:t>
            </a:r>
            <a:fld id="{29D5CE74-914C-4689-99FC-1AEF49CE2B47}" type="slidenum">
              <a:rPr smtClean="0"/>
              <a:pPr/>
              <a:t>5</a:t>
            </a:fld>
            <a:r>
              <a:rPr dirty="0"/>
              <a:t>]</a:t>
            </a:r>
            <a:endParaRPr lang="en-AU" dirty="0"/>
          </a:p>
        </p:txBody>
      </p:sp>
      <p:sp>
        <p:nvSpPr>
          <p:cNvPr id="11" name="文本框 10">
            <a:extLst>
              <a:ext uri="{FF2B5EF4-FFF2-40B4-BE49-F238E27FC236}">
                <a16:creationId xmlns:a16="http://schemas.microsoft.com/office/drawing/2014/main" id="{71AA78D9-C039-CBA6-1145-76F6B6C5FEB3}"/>
              </a:ext>
            </a:extLst>
          </p:cNvPr>
          <p:cNvSpPr txBox="1"/>
          <p:nvPr/>
        </p:nvSpPr>
        <p:spPr>
          <a:xfrm>
            <a:off x="1919536" y="3645024"/>
            <a:ext cx="2212465" cy="769313"/>
          </a:xfrm>
          <a:prstGeom prst="rect">
            <a:avLst/>
          </a:prstGeom>
          <a:noFill/>
        </p:spPr>
        <p:txBody>
          <a:bodyPr wrap="none" rtlCol="0">
            <a:spAutoFit/>
          </a:bodyPr>
          <a:lstStyle/>
          <a:p>
            <a:r>
              <a:rPr lang="en-US" altLang="zh-CN" dirty="0"/>
              <a:t>X1               X2</a:t>
            </a:r>
          </a:p>
          <a:p>
            <a:pPr lvl="1"/>
            <a:r>
              <a:rPr lang="en-US" altLang="zh-CN" sz="2000" dirty="0"/>
              <a:t> </a:t>
            </a:r>
            <a:endParaRPr lang="en-US" altLang="zh-CN" dirty="0"/>
          </a:p>
        </p:txBody>
      </p:sp>
      <p:sp>
        <p:nvSpPr>
          <p:cNvPr id="8" name="闪电形 7">
            <a:extLst>
              <a:ext uri="{FF2B5EF4-FFF2-40B4-BE49-F238E27FC236}">
                <a16:creationId xmlns:a16="http://schemas.microsoft.com/office/drawing/2014/main" id="{2FA53314-E932-30C9-971E-AEA03D968028}"/>
              </a:ext>
            </a:extLst>
          </p:cNvPr>
          <p:cNvSpPr/>
          <p:nvPr/>
        </p:nvSpPr>
        <p:spPr>
          <a:xfrm>
            <a:off x="1115248" y="2780928"/>
            <a:ext cx="914400" cy="914400"/>
          </a:xfrm>
          <a:prstGeom prst="lightningBol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zh-CN" altLang="en-US" dirty="0">
              <a:solidFill>
                <a:schemeClr val="tx1"/>
              </a:solidFill>
            </a:endParaRPr>
          </a:p>
        </p:txBody>
      </p:sp>
      <p:sp>
        <p:nvSpPr>
          <p:cNvPr id="10" name="文本框 9">
            <a:extLst>
              <a:ext uri="{FF2B5EF4-FFF2-40B4-BE49-F238E27FC236}">
                <a16:creationId xmlns:a16="http://schemas.microsoft.com/office/drawing/2014/main" id="{DD728CF9-8C3C-60D0-6F65-240CB7A48AF6}"/>
              </a:ext>
            </a:extLst>
          </p:cNvPr>
          <p:cNvSpPr txBox="1"/>
          <p:nvPr/>
        </p:nvSpPr>
        <p:spPr>
          <a:xfrm>
            <a:off x="492328" y="2319391"/>
            <a:ext cx="1863011" cy="461537"/>
          </a:xfrm>
          <a:prstGeom prst="rect">
            <a:avLst/>
          </a:prstGeom>
          <a:noFill/>
        </p:spPr>
        <p:txBody>
          <a:bodyPr wrap="none" rtlCol="0">
            <a:spAutoFit/>
          </a:bodyPr>
          <a:lstStyle/>
          <a:p>
            <a:r>
              <a:rPr lang="en-US" altLang="zh-CN" dirty="0"/>
              <a:t>Perturbation</a:t>
            </a:r>
            <a:endParaRPr lang="zh-CN" altLang="en-US" dirty="0"/>
          </a:p>
        </p:txBody>
      </p:sp>
      <p:cxnSp>
        <p:nvCxnSpPr>
          <p:cNvPr id="21" name="直接箭头连接符 20">
            <a:extLst>
              <a:ext uri="{FF2B5EF4-FFF2-40B4-BE49-F238E27FC236}">
                <a16:creationId xmlns:a16="http://schemas.microsoft.com/office/drawing/2014/main" id="{42A70366-89EE-125F-17C8-7ECB4DD2883B}"/>
              </a:ext>
            </a:extLst>
          </p:cNvPr>
          <p:cNvCxnSpPr>
            <a:cxnSpLocks/>
          </p:cNvCxnSpPr>
          <p:nvPr/>
        </p:nvCxnSpPr>
        <p:spPr>
          <a:xfrm>
            <a:off x="2618299" y="3861048"/>
            <a:ext cx="814938" cy="0"/>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25" name="文本框 24">
                <a:extLst>
                  <a:ext uri="{FF2B5EF4-FFF2-40B4-BE49-F238E27FC236}">
                    <a16:creationId xmlns:a16="http://schemas.microsoft.com/office/drawing/2014/main" id="{E63579FE-2DD6-C153-1455-137CCC6D890E}"/>
                  </a:ext>
                </a:extLst>
              </p:cNvPr>
              <p:cNvSpPr txBox="1"/>
              <p:nvPr/>
            </p:nvSpPr>
            <p:spPr>
              <a:xfrm>
                <a:off x="2833936" y="3383832"/>
                <a:ext cx="280205" cy="369204"/>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zh-CN" altLang="en-US" i="1" smtClean="0">
                          <a:latin typeface="Cambria Math" panose="02040503050406030204" pitchFamily="18" charset="0"/>
                        </a:rPr>
                        <m:t>𝛽</m:t>
                      </m:r>
                    </m:oMath>
                  </m:oMathPara>
                </a14:m>
                <a:endParaRPr lang="zh-CN" altLang="en-US" dirty="0"/>
              </a:p>
            </p:txBody>
          </p:sp>
        </mc:Choice>
        <mc:Fallback xmlns="">
          <p:sp>
            <p:nvSpPr>
              <p:cNvPr id="25" name="文本框 24">
                <a:extLst>
                  <a:ext uri="{FF2B5EF4-FFF2-40B4-BE49-F238E27FC236}">
                    <a16:creationId xmlns:a16="http://schemas.microsoft.com/office/drawing/2014/main" id="{E63579FE-2DD6-C153-1455-137CCC6D890E}"/>
                  </a:ext>
                </a:extLst>
              </p:cNvPr>
              <p:cNvSpPr txBox="1">
                <a:spLocks noRot="1" noChangeAspect="1" noMove="1" noResize="1" noEditPoints="1" noAdjustHandles="1" noChangeArrowheads="1" noChangeShapeType="1" noTextEdit="1"/>
              </p:cNvSpPr>
              <p:nvPr/>
            </p:nvSpPr>
            <p:spPr>
              <a:xfrm>
                <a:off x="2833936" y="3383832"/>
                <a:ext cx="280205" cy="369204"/>
              </a:xfrm>
              <a:prstGeom prst="rect">
                <a:avLst/>
              </a:prstGeom>
              <a:blipFill>
                <a:blip r:embed="rId3"/>
                <a:stretch>
                  <a:fillRect l="-36957" r="-30435" b="-37705"/>
                </a:stretch>
              </a:blipFill>
            </p:spPr>
            <p:txBody>
              <a:bodyPr/>
              <a:lstStyle/>
              <a:p>
                <a:r>
                  <a:rPr lang="zh-CN" altLang="en-US">
                    <a:noFill/>
                  </a:rPr>
                  <a:t> </a:t>
                </a:r>
              </a:p>
            </p:txBody>
          </p:sp>
        </mc:Fallback>
      </mc:AlternateContent>
      <p:pic>
        <p:nvPicPr>
          <p:cNvPr id="29" name="图片 28">
            <a:extLst>
              <a:ext uri="{FF2B5EF4-FFF2-40B4-BE49-F238E27FC236}">
                <a16:creationId xmlns:a16="http://schemas.microsoft.com/office/drawing/2014/main" id="{8A5A0EB4-DF1B-EBBE-DE5F-082A26B151D7}"/>
              </a:ext>
            </a:extLst>
          </p:cNvPr>
          <p:cNvPicPr>
            <a:picLocks noChangeAspect="1"/>
          </p:cNvPicPr>
          <p:nvPr/>
        </p:nvPicPr>
        <p:blipFill>
          <a:blip r:embed="rId4">
            <a:clrChange>
              <a:clrFrom>
                <a:srgbClr val="F8FAFB"/>
              </a:clrFrom>
              <a:clrTo>
                <a:srgbClr val="F8FAFB">
                  <a:alpha val="0"/>
                </a:srgbClr>
              </a:clrTo>
            </a:clrChange>
          </a:blip>
          <a:stretch>
            <a:fillRect/>
          </a:stretch>
        </p:blipFill>
        <p:spPr>
          <a:xfrm>
            <a:off x="2475062" y="3382330"/>
            <a:ext cx="355011" cy="312998"/>
          </a:xfrm>
          <a:prstGeom prst="rect">
            <a:avLst/>
          </a:prstGeom>
        </p:spPr>
      </p:pic>
      <p:pic>
        <p:nvPicPr>
          <p:cNvPr id="34" name="图片 33">
            <a:extLst>
              <a:ext uri="{FF2B5EF4-FFF2-40B4-BE49-F238E27FC236}">
                <a16:creationId xmlns:a16="http://schemas.microsoft.com/office/drawing/2014/main" id="{DE01FB98-F992-7D23-07FD-59082286B8CA}"/>
              </a:ext>
            </a:extLst>
          </p:cNvPr>
          <p:cNvPicPr>
            <a:picLocks noChangeAspect="1"/>
          </p:cNvPicPr>
          <p:nvPr/>
        </p:nvPicPr>
        <p:blipFill>
          <a:blip r:embed="rId4">
            <a:clrChange>
              <a:clrFrom>
                <a:srgbClr val="F8FAFB"/>
              </a:clrFrom>
              <a:clrTo>
                <a:srgbClr val="F8FAFB">
                  <a:alpha val="0"/>
                </a:srgbClr>
              </a:clrTo>
            </a:clrChange>
          </a:blip>
          <a:stretch>
            <a:fillRect/>
          </a:stretch>
        </p:blipFill>
        <p:spPr>
          <a:xfrm flipH="1">
            <a:off x="3098037" y="3378876"/>
            <a:ext cx="355011" cy="312998"/>
          </a:xfrm>
          <a:prstGeom prst="rect">
            <a:avLst/>
          </a:prstGeom>
        </p:spPr>
      </p:pic>
      <p:sp>
        <p:nvSpPr>
          <p:cNvPr id="38" name="文本框 37">
            <a:extLst>
              <a:ext uri="{FF2B5EF4-FFF2-40B4-BE49-F238E27FC236}">
                <a16:creationId xmlns:a16="http://schemas.microsoft.com/office/drawing/2014/main" id="{E26AC73D-D002-019F-A001-6FD2F8CE23EE}"/>
              </a:ext>
            </a:extLst>
          </p:cNvPr>
          <p:cNvSpPr txBox="1"/>
          <p:nvPr/>
        </p:nvSpPr>
        <p:spPr>
          <a:xfrm>
            <a:off x="6270033" y="1628800"/>
            <a:ext cx="3693640" cy="1199944"/>
          </a:xfrm>
          <a:prstGeom prst="rect">
            <a:avLst/>
          </a:prstGeom>
          <a:noFill/>
        </p:spPr>
        <p:txBody>
          <a:bodyPr wrap="none" rtlCol="0">
            <a:spAutoFit/>
          </a:bodyPr>
          <a:lstStyle/>
          <a:p>
            <a:pPr marL="457200" indent="-457200">
              <a:buFont typeface="+mj-lt"/>
              <a:buAutoNum type="arabicPeriod"/>
            </a:pPr>
            <a:r>
              <a:rPr lang="en-US" altLang="zh-CN" dirty="0"/>
              <a:t>Robust to perturbation</a:t>
            </a:r>
          </a:p>
          <a:p>
            <a:pPr marL="457200" indent="-457200">
              <a:buFont typeface="+mj-lt"/>
              <a:buAutoNum type="arabicPeriod"/>
            </a:pPr>
            <a:endParaRPr lang="en-US" altLang="zh-CN" dirty="0"/>
          </a:p>
          <a:p>
            <a:pPr marL="457200" indent="-457200">
              <a:buFont typeface="+mj-lt"/>
              <a:buAutoNum type="arabicPeriod"/>
            </a:pPr>
            <a:endParaRPr lang="en-US" altLang="zh-CN" dirty="0"/>
          </a:p>
        </p:txBody>
      </p:sp>
      <p:sp>
        <p:nvSpPr>
          <p:cNvPr id="41" name="文本框 40">
            <a:extLst>
              <a:ext uri="{FF2B5EF4-FFF2-40B4-BE49-F238E27FC236}">
                <a16:creationId xmlns:a16="http://schemas.microsoft.com/office/drawing/2014/main" id="{C5AD261C-D95E-2251-1645-CEB1E323161C}"/>
              </a:ext>
            </a:extLst>
          </p:cNvPr>
          <p:cNvSpPr txBox="1"/>
          <p:nvPr/>
        </p:nvSpPr>
        <p:spPr>
          <a:xfrm>
            <a:off x="7392144" y="2082655"/>
            <a:ext cx="6096000" cy="461537"/>
          </a:xfrm>
          <a:prstGeom prst="rect">
            <a:avLst/>
          </a:prstGeom>
          <a:noFill/>
        </p:spPr>
        <p:txBody>
          <a:bodyPr wrap="square">
            <a:spAutoFit/>
          </a:bodyPr>
          <a:lstStyle/>
          <a:p>
            <a:r>
              <a:rPr lang="en-US" altLang="zh-CN" dirty="0"/>
              <a:t>Generalizable</a:t>
            </a:r>
            <a:endParaRPr lang="zh-CN" altLang="en-US" dirty="0"/>
          </a:p>
        </p:txBody>
      </p:sp>
      <p:sp>
        <p:nvSpPr>
          <p:cNvPr id="42" name="文本框 41">
            <a:extLst>
              <a:ext uri="{FF2B5EF4-FFF2-40B4-BE49-F238E27FC236}">
                <a16:creationId xmlns:a16="http://schemas.microsoft.com/office/drawing/2014/main" id="{C3F4E7CF-531B-6829-5646-1FDB095559FD}"/>
              </a:ext>
            </a:extLst>
          </p:cNvPr>
          <p:cNvSpPr txBox="1"/>
          <p:nvPr/>
        </p:nvSpPr>
        <p:spPr>
          <a:xfrm>
            <a:off x="7392144" y="4040981"/>
            <a:ext cx="6096000" cy="461537"/>
          </a:xfrm>
          <a:prstGeom prst="rect">
            <a:avLst/>
          </a:prstGeom>
          <a:noFill/>
        </p:spPr>
        <p:txBody>
          <a:bodyPr wrap="square">
            <a:spAutoFit/>
          </a:bodyPr>
          <a:lstStyle/>
          <a:p>
            <a:r>
              <a:rPr lang="en-US" altLang="zh-CN" dirty="0"/>
              <a:t>Interpretable</a:t>
            </a:r>
            <a:endParaRPr lang="zh-CN" altLang="en-US" dirty="0"/>
          </a:p>
        </p:txBody>
      </p:sp>
      <p:sp>
        <p:nvSpPr>
          <p:cNvPr id="5" name="文本框 4">
            <a:extLst>
              <a:ext uri="{FF2B5EF4-FFF2-40B4-BE49-F238E27FC236}">
                <a16:creationId xmlns:a16="http://schemas.microsoft.com/office/drawing/2014/main" id="{434E5418-5328-07AA-A7CA-3F92B5AD5004}"/>
              </a:ext>
            </a:extLst>
          </p:cNvPr>
          <p:cNvSpPr txBox="1"/>
          <p:nvPr/>
        </p:nvSpPr>
        <p:spPr>
          <a:xfrm>
            <a:off x="191344" y="6283860"/>
            <a:ext cx="8268766" cy="369332"/>
          </a:xfrm>
          <a:prstGeom prst="rect">
            <a:avLst/>
          </a:prstGeom>
          <a:noFill/>
        </p:spPr>
        <p:txBody>
          <a:bodyPr wrap="square">
            <a:spAutoFit/>
          </a:bodyPr>
          <a:lstStyle/>
          <a:p>
            <a:r>
              <a:rPr lang="en-US" altLang="zh-CN" sz="1800" dirty="0" err="1"/>
              <a:t>Bühlmann</a:t>
            </a:r>
            <a:r>
              <a:rPr lang="en-US" altLang="zh-CN" sz="1800" dirty="0"/>
              <a:t>, P. (2020). Invariance, causality and robustness.</a:t>
            </a:r>
          </a:p>
        </p:txBody>
      </p:sp>
      <p:sp>
        <p:nvSpPr>
          <p:cNvPr id="6" name="文本框 5">
            <a:extLst>
              <a:ext uri="{FF2B5EF4-FFF2-40B4-BE49-F238E27FC236}">
                <a16:creationId xmlns:a16="http://schemas.microsoft.com/office/drawing/2014/main" id="{24024EF9-8912-4376-9BAB-CFE854E59E7B}"/>
              </a:ext>
            </a:extLst>
          </p:cNvPr>
          <p:cNvSpPr txBox="1"/>
          <p:nvPr/>
        </p:nvSpPr>
        <p:spPr>
          <a:xfrm>
            <a:off x="6270033" y="3579444"/>
            <a:ext cx="6743700" cy="461537"/>
          </a:xfrm>
          <a:prstGeom prst="rect">
            <a:avLst/>
          </a:prstGeom>
          <a:noFill/>
        </p:spPr>
        <p:txBody>
          <a:bodyPr wrap="square">
            <a:spAutoFit/>
          </a:bodyPr>
          <a:lstStyle/>
          <a:p>
            <a:r>
              <a:rPr lang="en-US" altLang="zh-CN" dirty="0"/>
              <a:t>2.  Causal implication</a:t>
            </a:r>
            <a:endParaRPr lang="zh-CN" altLang="en-US" dirty="0"/>
          </a:p>
        </p:txBody>
      </p:sp>
    </p:spTree>
    <p:extLst>
      <p:ext uri="{BB962C8B-B14F-4D97-AF65-F5344CB8AC3E}">
        <p14:creationId xmlns:p14="http://schemas.microsoft.com/office/powerpoint/2010/main" val="21420262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1"/>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42"/>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41" grpId="0"/>
      <p:bldP spid="42" grpId="0"/>
      <p:bldP spid="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64D9D8-8E46-6E9E-01AF-65F8717CCBC2}"/>
              </a:ext>
            </a:extLst>
          </p:cNvPr>
          <p:cNvSpPr>
            <a:spLocks noGrp="1"/>
          </p:cNvSpPr>
          <p:nvPr>
            <p:ph type="title"/>
          </p:nvPr>
        </p:nvSpPr>
        <p:spPr>
          <a:xfrm>
            <a:off x="3575720" y="2780928"/>
            <a:ext cx="9695205" cy="2016224"/>
          </a:xfrm>
        </p:spPr>
        <p:txBody>
          <a:bodyPr/>
          <a:lstStyle/>
          <a:p>
            <a:r>
              <a:rPr lang="en-AU" dirty="0"/>
              <a:t>Stabilized Regression</a:t>
            </a:r>
            <a:br>
              <a:rPr lang="en-AU" dirty="0"/>
            </a:br>
            <a:r>
              <a:rPr lang="en-AU" dirty="0"/>
              <a:t>    (</a:t>
            </a:r>
            <a:r>
              <a:rPr lang="en-US" altLang="zh-CN" b="0" i="0" dirty="0">
                <a:effectLst/>
                <a:latin typeface="Arial" panose="020B0604020202020204" pitchFamily="34" charset="0"/>
              </a:rPr>
              <a:t>Pfister</a:t>
            </a:r>
            <a:r>
              <a:rPr lang="en-US" altLang="zh-CN" b="0" dirty="0">
                <a:latin typeface="Arial" panose="020B0604020202020204" pitchFamily="34" charset="0"/>
              </a:rPr>
              <a:t> et al. 2021</a:t>
            </a:r>
            <a:r>
              <a:rPr lang="en-AU" dirty="0"/>
              <a:t>)</a:t>
            </a:r>
          </a:p>
        </p:txBody>
      </p:sp>
      <p:sp>
        <p:nvSpPr>
          <p:cNvPr id="4" name="Slide Number Placeholder 3">
            <a:extLst>
              <a:ext uri="{FF2B5EF4-FFF2-40B4-BE49-F238E27FC236}">
                <a16:creationId xmlns:a16="http://schemas.microsoft.com/office/drawing/2014/main" id="{79393B61-6F36-31A6-41B4-4D790F9F0050}"/>
              </a:ext>
            </a:extLst>
          </p:cNvPr>
          <p:cNvSpPr>
            <a:spLocks noGrp="1"/>
          </p:cNvSpPr>
          <p:nvPr>
            <p:ph type="sldNum" sz="quarter" idx="15"/>
          </p:nvPr>
        </p:nvSpPr>
        <p:spPr/>
        <p:txBody>
          <a:bodyPr/>
          <a:lstStyle/>
          <a:p>
            <a:r>
              <a:rPr lang="en-AU" dirty="0"/>
              <a:t>Page [</a:t>
            </a:r>
            <a:fld id="{29D5CE74-914C-4689-99FC-1AEF49CE2B47}" type="slidenum">
              <a:rPr smtClean="0"/>
              <a:pPr/>
              <a:t>6</a:t>
            </a:fld>
            <a:r>
              <a:rPr dirty="0"/>
              <a:t>]</a:t>
            </a:r>
            <a:endParaRPr lang="en-AU" dirty="0"/>
          </a:p>
        </p:txBody>
      </p:sp>
    </p:spTree>
    <p:extLst>
      <p:ext uri="{BB962C8B-B14F-4D97-AF65-F5344CB8AC3E}">
        <p14:creationId xmlns:p14="http://schemas.microsoft.com/office/powerpoint/2010/main" val="340897908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79393B61-6F36-31A6-41B4-4D790F9F0050}"/>
              </a:ext>
            </a:extLst>
          </p:cNvPr>
          <p:cNvSpPr>
            <a:spLocks noGrp="1"/>
          </p:cNvSpPr>
          <p:nvPr>
            <p:ph type="sldNum" sz="quarter" idx="15"/>
          </p:nvPr>
        </p:nvSpPr>
        <p:spPr/>
        <p:txBody>
          <a:bodyPr/>
          <a:lstStyle/>
          <a:p>
            <a:r>
              <a:rPr lang="en-AU" dirty="0"/>
              <a:t>Page [</a:t>
            </a:r>
            <a:fld id="{29D5CE74-914C-4689-99FC-1AEF49CE2B47}" type="slidenum">
              <a:rPr smtClean="0"/>
              <a:pPr/>
              <a:t>7</a:t>
            </a:fld>
            <a:r>
              <a:rPr dirty="0"/>
              <a:t>]</a:t>
            </a:r>
            <a:endParaRPr lang="en-AU" dirty="0"/>
          </a:p>
        </p:txBody>
      </p:sp>
      <p:pic>
        <p:nvPicPr>
          <p:cNvPr id="6" name="图片 5">
            <a:extLst>
              <a:ext uri="{FF2B5EF4-FFF2-40B4-BE49-F238E27FC236}">
                <a16:creationId xmlns:a16="http://schemas.microsoft.com/office/drawing/2014/main" id="{748C19A1-6827-F543-A81A-8A4CB9D51399}"/>
              </a:ext>
            </a:extLst>
          </p:cNvPr>
          <p:cNvPicPr>
            <a:picLocks noChangeAspect="1"/>
          </p:cNvPicPr>
          <p:nvPr/>
        </p:nvPicPr>
        <p:blipFill>
          <a:blip r:embed="rId3"/>
          <a:stretch>
            <a:fillRect/>
          </a:stretch>
        </p:blipFill>
        <p:spPr>
          <a:xfrm>
            <a:off x="1055440" y="1099255"/>
            <a:ext cx="7996882" cy="2160893"/>
          </a:xfrm>
          <a:prstGeom prst="rect">
            <a:avLst/>
          </a:prstGeom>
        </p:spPr>
      </p:pic>
      <p:sp>
        <p:nvSpPr>
          <p:cNvPr id="7" name="Title 1">
            <a:extLst>
              <a:ext uri="{FF2B5EF4-FFF2-40B4-BE49-F238E27FC236}">
                <a16:creationId xmlns:a16="http://schemas.microsoft.com/office/drawing/2014/main" id="{09674741-E59C-504A-F779-EE3220AEC5A0}"/>
              </a:ext>
            </a:extLst>
          </p:cNvPr>
          <p:cNvSpPr>
            <a:spLocks noGrp="1"/>
          </p:cNvSpPr>
          <p:nvPr>
            <p:ph type="title"/>
          </p:nvPr>
        </p:nvSpPr>
        <p:spPr>
          <a:xfrm>
            <a:off x="345600" y="342000"/>
            <a:ext cx="9695205" cy="531544"/>
          </a:xfrm>
        </p:spPr>
        <p:txBody>
          <a:bodyPr/>
          <a:lstStyle/>
          <a:p>
            <a:r>
              <a:rPr lang="en-AU" dirty="0"/>
              <a:t>Goal of </a:t>
            </a:r>
            <a:r>
              <a:rPr lang="en-AU" dirty="0" err="1"/>
              <a:t>Stabili</a:t>
            </a:r>
            <a:r>
              <a:rPr lang="en-US" altLang="zh-CN" dirty="0"/>
              <a:t>z</a:t>
            </a:r>
            <a:r>
              <a:rPr lang="en-AU" dirty="0"/>
              <a:t>ed Regression (SR)</a:t>
            </a:r>
          </a:p>
        </p:txBody>
      </p:sp>
      <p:sp>
        <p:nvSpPr>
          <p:cNvPr id="8" name="文本框 7">
            <a:extLst>
              <a:ext uri="{FF2B5EF4-FFF2-40B4-BE49-F238E27FC236}">
                <a16:creationId xmlns:a16="http://schemas.microsoft.com/office/drawing/2014/main" id="{70CB1E02-D501-4307-8CF8-AE472E5036BE}"/>
              </a:ext>
            </a:extLst>
          </p:cNvPr>
          <p:cNvSpPr txBox="1"/>
          <p:nvPr/>
        </p:nvSpPr>
        <p:spPr>
          <a:xfrm>
            <a:off x="479376" y="4258118"/>
            <a:ext cx="5677466" cy="830740"/>
          </a:xfrm>
          <a:prstGeom prst="rect">
            <a:avLst/>
          </a:prstGeom>
          <a:noFill/>
        </p:spPr>
        <p:txBody>
          <a:bodyPr wrap="square" rtlCol="0">
            <a:spAutoFit/>
          </a:bodyPr>
          <a:lstStyle/>
          <a:p>
            <a:pPr lvl="1"/>
            <a:r>
              <a:rPr lang="en-US" altLang="zh-CN" dirty="0"/>
              <a:t>Infer generalizable functional dependency on the response</a:t>
            </a:r>
          </a:p>
        </p:txBody>
      </p:sp>
      <p:pic>
        <p:nvPicPr>
          <p:cNvPr id="9" name="图片 8">
            <a:extLst>
              <a:ext uri="{FF2B5EF4-FFF2-40B4-BE49-F238E27FC236}">
                <a16:creationId xmlns:a16="http://schemas.microsoft.com/office/drawing/2014/main" id="{53A368E7-22DC-55BB-1602-90E0FB661F74}"/>
              </a:ext>
            </a:extLst>
          </p:cNvPr>
          <p:cNvPicPr>
            <a:picLocks noChangeAspect="1"/>
          </p:cNvPicPr>
          <p:nvPr/>
        </p:nvPicPr>
        <p:blipFill>
          <a:blip r:embed="rId4"/>
          <a:stretch>
            <a:fillRect/>
          </a:stretch>
        </p:blipFill>
        <p:spPr>
          <a:xfrm>
            <a:off x="5658748" y="3429000"/>
            <a:ext cx="4608512" cy="2472860"/>
          </a:xfrm>
          <a:prstGeom prst="rect">
            <a:avLst/>
          </a:prstGeom>
        </p:spPr>
      </p:pic>
      <p:sp>
        <p:nvSpPr>
          <p:cNvPr id="3" name="文本框 2">
            <a:extLst>
              <a:ext uri="{FF2B5EF4-FFF2-40B4-BE49-F238E27FC236}">
                <a16:creationId xmlns:a16="http://schemas.microsoft.com/office/drawing/2014/main" id="{46EDF7F6-7548-B99B-3ACA-6C2A1E561D82}"/>
              </a:ext>
            </a:extLst>
          </p:cNvPr>
          <p:cNvSpPr txBox="1"/>
          <p:nvPr/>
        </p:nvSpPr>
        <p:spPr>
          <a:xfrm>
            <a:off x="180913" y="6283860"/>
            <a:ext cx="9859892" cy="369332"/>
          </a:xfrm>
          <a:prstGeom prst="rect">
            <a:avLst/>
          </a:prstGeom>
          <a:noFill/>
        </p:spPr>
        <p:txBody>
          <a:bodyPr wrap="square">
            <a:spAutoFit/>
          </a:bodyPr>
          <a:lstStyle/>
          <a:p>
            <a:r>
              <a:rPr lang="en-US" altLang="zh-CN" sz="1800" dirty="0"/>
              <a:t>Pfister, N., (2021). Stabilizing variable selection and regression</a:t>
            </a:r>
            <a:endParaRPr lang="zh-CN" altLang="en-US" sz="1800" dirty="0"/>
          </a:p>
        </p:txBody>
      </p:sp>
    </p:spTree>
    <p:extLst>
      <p:ext uri="{BB962C8B-B14F-4D97-AF65-F5344CB8AC3E}">
        <p14:creationId xmlns:p14="http://schemas.microsoft.com/office/powerpoint/2010/main" val="5655114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B5E5B2D9-8203-908B-9FC2-6B64A3A31DDB}"/>
              </a:ext>
            </a:extLst>
          </p:cNvPr>
          <p:cNvSpPr>
            <a:spLocks noGrp="1"/>
          </p:cNvSpPr>
          <p:nvPr>
            <p:ph type="sldNum" sz="quarter" idx="15"/>
          </p:nvPr>
        </p:nvSpPr>
        <p:spPr/>
        <p:txBody>
          <a:bodyPr/>
          <a:lstStyle/>
          <a:p>
            <a:r>
              <a:rPr lang="en-AU"/>
              <a:t>Page [</a:t>
            </a:r>
            <a:fld id="{29D5CE74-914C-4689-99FC-1AEF49CE2B47}" type="slidenum">
              <a:rPr smtClean="0"/>
              <a:pPr/>
              <a:t>8</a:t>
            </a:fld>
            <a:r>
              <a:t>]</a:t>
            </a:r>
            <a:endParaRPr lang="en-AU" dirty="0"/>
          </a:p>
        </p:txBody>
      </p:sp>
      <p:sp>
        <p:nvSpPr>
          <p:cNvPr id="7" name="Title 1">
            <a:extLst>
              <a:ext uri="{FF2B5EF4-FFF2-40B4-BE49-F238E27FC236}">
                <a16:creationId xmlns:a16="http://schemas.microsoft.com/office/drawing/2014/main" id="{3DADC51C-9337-A4ED-EA64-0C91D0A037BA}"/>
              </a:ext>
            </a:extLst>
          </p:cNvPr>
          <p:cNvSpPr txBox="1">
            <a:spLocks/>
          </p:cNvSpPr>
          <p:nvPr/>
        </p:nvSpPr>
        <p:spPr>
          <a:xfrm>
            <a:off x="498000" y="494400"/>
            <a:ext cx="9695205" cy="531544"/>
          </a:xfrm>
          <a:prstGeom prst="rect">
            <a:avLst/>
          </a:prstGeom>
        </p:spPr>
        <p:txBody>
          <a:bodyPr vert="horz" lIns="0" tIns="0" rIns="0" bIns="0" rtlCol="0" anchor="t">
            <a:noAutofit/>
          </a:bodyPr>
          <a:lstStyle>
            <a:lvl1pPr algn="l" defTabSz="1218804" rtl="0" eaLnBrk="1" latinLnBrk="0" hangingPunct="1">
              <a:lnSpc>
                <a:spcPts val="4000"/>
              </a:lnSpc>
              <a:spcBef>
                <a:spcPct val="0"/>
              </a:spcBef>
              <a:buNone/>
              <a:defRPr sz="3600" b="1" kern="1200">
                <a:solidFill>
                  <a:schemeClr val="bg2"/>
                </a:solidFill>
                <a:latin typeface="+mj-lt"/>
                <a:ea typeface="+mj-ea"/>
                <a:cs typeface="Arial" pitchFamily="34" charset="0"/>
              </a:defRPr>
            </a:lvl1pPr>
          </a:lstStyle>
          <a:p>
            <a:r>
              <a:rPr lang="en-AU" dirty="0"/>
              <a:t>Markov Blanket and Stable Blanket</a:t>
            </a:r>
          </a:p>
        </p:txBody>
      </p:sp>
      <p:pic>
        <p:nvPicPr>
          <p:cNvPr id="8" name="图片 22">
            <a:extLst>
              <a:ext uri="{FF2B5EF4-FFF2-40B4-BE49-F238E27FC236}">
                <a16:creationId xmlns:a16="http://schemas.microsoft.com/office/drawing/2014/main" id="{0AB23307-547E-DA99-23D6-B854D136B2E4}"/>
              </a:ext>
            </a:extLst>
          </p:cNvPr>
          <p:cNvPicPr>
            <a:picLocks noChangeAspect="1"/>
          </p:cNvPicPr>
          <p:nvPr/>
        </p:nvPicPr>
        <p:blipFill>
          <a:blip r:embed="rId3"/>
          <a:stretch>
            <a:fillRect/>
          </a:stretch>
        </p:blipFill>
        <p:spPr>
          <a:xfrm>
            <a:off x="1554545" y="1844824"/>
            <a:ext cx="3221736" cy="3675337"/>
          </a:xfrm>
          <a:prstGeom prst="rect">
            <a:avLst/>
          </a:prstGeom>
        </p:spPr>
      </p:pic>
      <p:sp>
        <p:nvSpPr>
          <p:cNvPr id="10" name="文本框 24">
            <a:extLst>
              <a:ext uri="{FF2B5EF4-FFF2-40B4-BE49-F238E27FC236}">
                <a16:creationId xmlns:a16="http://schemas.microsoft.com/office/drawing/2014/main" id="{EAA4E064-BB8F-2812-19AF-4F3DC6497574}"/>
              </a:ext>
            </a:extLst>
          </p:cNvPr>
          <p:cNvSpPr txBox="1"/>
          <p:nvPr/>
        </p:nvSpPr>
        <p:spPr>
          <a:xfrm>
            <a:off x="465113" y="1311625"/>
            <a:ext cx="5400600" cy="461537"/>
          </a:xfrm>
          <a:prstGeom prst="rect">
            <a:avLst/>
          </a:prstGeom>
          <a:noFill/>
        </p:spPr>
        <p:txBody>
          <a:bodyPr wrap="square" rtlCol="0">
            <a:spAutoFit/>
          </a:bodyPr>
          <a:lstStyle/>
          <a:p>
            <a:pPr lvl="1"/>
            <a:r>
              <a:rPr lang="en-US" altLang="zh-CN" dirty="0"/>
              <a:t>MB: The most predictive set</a:t>
            </a:r>
          </a:p>
        </p:txBody>
      </p:sp>
      <p:pic>
        <p:nvPicPr>
          <p:cNvPr id="11" name="Picture 10">
            <a:extLst>
              <a:ext uri="{FF2B5EF4-FFF2-40B4-BE49-F238E27FC236}">
                <a16:creationId xmlns:a16="http://schemas.microsoft.com/office/drawing/2014/main" id="{6467A1EB-94A8-9CE6-D948-D866F2779DDD}"/>
              </a:ext>
            </a:extLst>
          </p:cNvPr>
          <p:cNvPicPr>
            <a:picLocks noChangeAspect="1"/>
          </p:cNvPicPr>
          <p:nvPr/>
        </p:nvPicPr>
        <p:blipFill>
          <a:blip r:embed="rId4"/>
          <a:stretch>
            <a:fillRect/>
          </a:stretch>
        </p:blipFill>
        <p:spPr>
          <a:xfrm>
            <a:off x="6240016" y="1844824"/>
            <a:ext cx="3222187" cy="3827925"/>
          </a:xfrm>
          <a:prstGeom prst="rect">
            <a:avLst/>
          </a:prstGeom>
        </p:spPr>
      </p:pic>
      <p:sp>
        <p:nvSpPr>
          <p:cNvPr id="12" name="文本框 24">
            <a:extLst>
              <a:ext uri="{FF2B5EF4-FFF2-40B4-BE49-F238E27FC236}">
                <a16:creationId xmlns:a16="http://schemas.microsoft.com/office/drawing/2014/main" id="{7EF2099F-3CB5-6A53-DA54-3F82FBCFD661}"/>
              </a:ext>
            </a:extLst>
          </p:cNvPr>
          <p:cNvSpPr txBox="1"/>
          <p:nvPr/>
        </p:nvSpPr>
        <p:spPr>
          <a:xfrm>
            <a:off x="8616280" y="5047935"/>
            <a:ext cx="5400600" cy="830740"/>
          </a:xfrm>
          <a:prstGeom prst="rect">
            <a:avLst/>
          </a:prstGeom>
          <a:noFill/>
        </p:spPr>
        <p:txBody>
          <a:bodyPr wrap="square" rtlCol="0">
            <a:spAutoFit/>
          </a:bodyPr>
          <a:lstStyle/>
          <a:p>
            <a:pPr lvl="1"/>
            <a:r>
              <a:rPr lang="en-US" altLang="zh-CN" b="1" dirty="0">
                <a:solidFill>
                  <a:schemeClr val="accent3"/>
                </a:solidFill>
              </a:rPr>
              <a:t>Environmental</a:t>
            </a:r>
          </a:p>
          <a:p>
            <a:pPr lvl="1"/>
            <a:r>
              <a:rPr lang="en-US" altLang="zh-CN" b="1" dirty="0">
                <a:solidFill>
                  <a:schemeClr val="accent3"/>
                </a:solidFill>
              </a:rPr>
              <a:t>intervention</a:t>
            </a:r>
          </a:p>
        </p:txBody>
      </p:sp>
      <p:sp>
        <p:nvSpPr>
          <p:cNvPr id="13" name="文本框 24">
            <a:extLst>
              <a:ext uri="{FF2B5EF4-FFF2-40B4-BE49-F238E27FC236}">
                <a16:creationId xmlns:a16="http://schemas.microsoft.com/office/drawing/2014/main" id="{2EA49068-4B99-AE71-ABEE-9189FC2DE593}"/>
              </a:ext>
            </a:extLst>
          </p:cNvPr>
          <p:cNvSpPr txBox="1"/>
          <p:nvPr/>
        </p:nvSpPr>
        <p:spPr>
          <a:xfrm>
            <a:off x="4943872" y="1311624"/>
            <a:ext cx="5976664" cy="461537"/>
          </a:xfrm>
          <a:prstGeom prst="rect">
            <a:avLst/>
          </a:prstGeom>
          <a:noFill/>
        </p:spPr>
        <p:txBody>
          <a:bodyPr wrap="square" rtlCol="0">
            <a:spAutoFit/>
          </a:bodyPr>
          <a:lstStyle/>
          <a:p>
            <a:pPr lvl="1"/>
            <a:r>
              <a:rPr lang="en-US" altLang="zh-CN" dirty="0"/>
              <a:t>SB: The most predictive stable set</a:t>
            </a:r>
          </a:p>
        </p:txBody>
      </p:sp>
      <p:sp>
        <p:nvSpPr>
          <p:cNvPr id="2" name="文本框 24">
            <a:extLst>
              <a:ext uri="{FF2B5EF4-FFF2-40B4-BE49-F238E27FC236}">
                <a16:creationId xmlns:a16="http://schemas.microsoft.com/office/drawing/2014/main" id="{8320578F-DFE6-00EF-0164-E8985D430900}"/>
              </a:ext>
            </a:extLst>
          </p:cNvPr>
          <p:cNvSpPr txBox="1"/>
          <p:nvPr/>
        </p:nvSpPr>
        <p:spPr>
          <a:xfrm>
            <a:off x="8472264" y="3429000"/>
            <a:ext cx="5400600" cy="461537"/>
          </a:xfrm>
          <a:prstGeom prst="rect">
            <a:avLst/>
          </a:prstGeom>
          <a:noFill/>
        </p:spPr>
        <p:txBody>
          <a:bodyPr wrap="square" rtlCol="0">
            <a:spAutoFit/>
          </a:bodyPr>
          <a:lstStyle/>
          <a:p>
            <a:pPr lvl="1"/>
            <a:r>
              <a:rPr lang="en-US" altLang="zh-CN" b="1" dirty="0">
                <a:solidFill>
                  <a:srgbClr val="E6E6FF"/>
                </a:solidFill>
              </a:rPr>
              <a:t>MB</a:t>
            </a:r>
          </a:p>
        </p:txBody>
      </p:sp>
      <p:sp>
        <p:nvSpPr>
          <p:cNvPr id="3" name="文本框 24">
            <a:extLst>
              <a:ext uri="{FF2B5EF4-FFF2-40B4-BE49-F238E27FC236}">
                <a16:creationId xmlns:a16="http://schemas.microsoft.com/office/drawing/2014/main" id="{62852C7E-E44A-8189-E81A-E912550B9017}"/>
              </a:ext>
            </a:extLst>
          </p:cNvPr>
          <p:cNvSpPr txBox="1"/>
          <p:nvPr/>
        </p:nvSpPr>
        <p:spPr>
          <a:xfrm>
            <a:off x="8112224" y="2433498"/>
            <a:ext cx="5400600" cy="461537"/>
          </a:xfrm>
          <a:prstGeom prst="rect">
            <a:avLst/>
          </a:prstGeom>
          <a:noFill/>
        </p:spPr>
        <p:txBody>
          <a:bodyPr wrap="square" rtlCol="0">
            <a:spAutoFit/>
          </a:bodyPr>
          <a:lstStyle/>
          <a:p>
            <a:pPr lvl="1"/>
            <a:r>
              <a:rPr lang="en-US" altLang="zh-CN" b="1" dirty="0">
                <a:solidFill>
                  <a:srgbClr val="A5B8E7"/>
                </a:solidFill>
              </a:rPr>
              <a:t>SB</a:t>
            </a:r>
          </a:p>
        </p:txBody>
      </p:sp>
      <p:sp>
        <p:nvSpPr>
          <p:cNvPr id="9" name="文本框 24">
            <a:extLst>
              <a:ext uri="{FF2B5EF4-FFF2-40B4-BE49-F238E27FC236}">
                <a16:creationId xmlns:a16="http://schemas.microsoft.com/office/drawing/2014/main" id="{9714CD9B-F718-3BC7-B09B-AD8B8497A64E}"/>
              </a:ext>
            </a:extLst>
          </p:cNvPr>
          <p:cNvSpPr txBox="1"/>
          <p:nvPr/>
        </p:nvSpPr>
        <p:spPr>
          <a:xfrm>
            <a:off x="3791744" y="6012095"/>
            <a:ext cx="5976664" cy="461537"/>
          </a:xfrm>
          <a:prstGeom prst="rect">
            <a:avLst/>
          </a:prstGeom>
          <a:noFill/>
        </p:spPr>
        <p:txBody>
          <a:bodyPr wrap="square" rtlCol="0">
            <a:spAutoFit/>
          </a:bodyPr>
          <a:lstStyle/>
          <a:p>
            <a:pPr lvl="1"/>
            <a:r>
              <a:rPr lang="en-US" altLang="zh-CN" dirty="0"/>
              <a:t> PA &lt;= SB &lt;= MB</a:t>
            </a:r>
          </a:p>
        </p:txBody>
      </p:sp>
    </p:spTree>
    <p:extLst>
      <p:ext uri="{BB962C8B-B14F-4D97-AF65-F5344CB8AC3E}">
        <p14:creationId xmlns:p14="http://schemas.microsoft.com/office/powerpoint/2010/main" val="40121622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2"/>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3"/>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2" grpId="0"/>
      <p:bldP spid="3" grpId="0"/>
      <p:bldP spid="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a:extLst>
              <a:ext uri="{FF2B5EF4-FFF2-40B4-BE49-F238E27FC236}">
                <a16:creationId xmlns:a16="http://schemas.microsoft.com/office/drawing/2014/main" id="{5DBB86E1-2F91-E441-0334-140C56DA23E8}"/>
              </a:ext>
            </a:extLst>
          </p:cNvPr>
          <p:cNvSpPr>
            <a:spLocks noGrp="1"/>
          </p:cNvSpPr>
          <p:nvPr>
            <p:ph type="sldNum" sz="quarter" idx="15"/>
          </p:nvPr>
        </p:nvSpPr>
        <p:spPr/>
        <p:txBody>
          <a:bodyPr/>
          <a:lstStyle/>
          <a:p>
            <a:r>
              <a:rPr lang="en-AU" dirty="0"/>
              <a:t>Page [</a:t>
            </a:r>
            <a:fld id="{29D5CE74-914C-4689-99FC-1AEF49CE2B47}" type="slidenum">
              <a:rPr smtClean="0"/>
              <a:pPr/>
              <a:t>9</a:t>
            </a:fld>
            <a:r>
              <a:rPr dirty="0"/>
              <a:t>]</a:t>
            </a:r>
            <a:endParaRPr lang="en-AU" dirty="0"/>
          </a:p>
        </p:txBody>
      </p:sp>
      <p:sp>
        <p:nvSpPr>
          <p:cNvPr id="5" name="标题 4">
            <a:extLst>
              <a:ext uri="{FF2B5EF4-FFF2-40B4-BE49-F238E27FC236}">
                <a16:creationId xmlns:a16="http://schemas.microsoft.com/office/drawing/2014/main" id="{4CB9128A-460D-E686-69DB-B83B10E10D3E}"/>
              </a:ext>
            </a:extLst>
          </p:cNvPr>
          <p:cNvSpPr>
            <a:spLocks noGrp="1"/>
          </p:cNvSpPr>
          <p:nvPr>
            <p:ph type="title"/>
          </p:nvPr>
        </p:nvSpPr>
        <p:spPr/>
        <p:txBody>
          <a:bodyPr/>
          <a:lstStyle/>
          <a:p>
            <a:r>
              <a:rPr lang="en-US" altLang="zh-CN" dirty="0"/>
              <a:t>SR algorithm</a:t>
            </a:r>
            <a:endParaRPr lang="zh-CN" altLang="en-US" dirty="0"/>
          </a:p>
        </p:txBody>
      </p:sp>
      <p:sp>
        <p:nvSpPr>
          <p:cNvPr id="12" name="文本框 11">
            <a:extLst>
              <a:ext uri="{FF2B5EF4-FFF2-40B4-BE49-F238E27FC236}">
                <a16:creationId xmlns:a16="http://schemas.microsoft.com/office/drawing/2014/main" id="{EFC98F19-C6E6-989F-3208-E47AEF1D0924}"/>
              </a:ext>
            </a:extLst>
          </p:cNvPr>
          <p:cNvSpPr txBox="1"/>
          <p:nvPr/>
        </p:nvSpPr>
        <p:spPr>
          <a:xfrm>
            <a:off x="767408" y="1115797"/>
            <a:ext cx="6984776" cy="461537"/>
          </a:xfrm>
          <a:prstGeom prst="rect">
            <a:avLst/>
          </a:prstGeom>
          <a:noFill/>
        </p:spPr>
        <p:txBody>
          <a:bodyPr wrap="square">
            <a:spAutoFit/>
          </a:bodyPr>
          <a:lstStyle/>
          <a:p>
            <a:r>
              <a:rPr lang="en-US" altLang="zh-CN" dirty="0"/>
              <a:t>Given a response, predictors and environments</a:t>
            </a:r>
          </a:p>
        </p:txBody>
      </p:sp>
      <mc:AlternateContent xmlns:mc="http://schemas.openxmlformats.org/markup-compatibility/2006" xmlns:a14="http://schemas.microsoft.com/office/drawing/2010/main">
        <mc:Choice Requires="a14">
          <p:sp>
            <p:nvSpPr>
              <p:cNvPr id="14" name="文本框 13">
                <a:extLst>
                  <a:ext uri="{FF2B5EF4-FFF2-40B4-BE49-F238E27FC236}">
                    <a16:creationId xmlns:a16="http://schemas.microsoft.com/office/drawing/2014/main" id="{2AEFD539-29A4-D66B-F5DF-F464EB58B664}"/>
                  </a:ext>
                </a:extLst>
              </p:cNvPr>
              <p:cNvSpPr txBox="1"/>
              <p:nvPr/>
            </p:nvSpPr>
            <p:spPr>
              <a:xfrm>
                <a:off x="2051850" y="1710758"/>
                <a:ext cx="553548" cy="369204"/>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US" altLang="zh-CN" b="0" i="1" smtClean="0">
                              <a:latin typeface="Cambria Math" panose="02040503050406030204" pitchFamily="18" charset="0"/>
                            </a:rPr>
                          </m:ctrlPr>
                        </m:sSubPr>
                        <m:e>
                          <m:r>
                            <a:rPr lang="en-US" altLang="zh-CN" b="0" i="1" smtClean="0">
                              <a:latin typeface="Cambria Math" panose="02040503050406030204" pitchFamily="18" charset="0"/>
                            </a:rPr>
                            <m:t>𝑆</m:t>
                          </m:r>
                        </m:e>
                        <m:sub>
                          <m:r>
                            <a:rPr lang="en-US" altLang="zh-CN" b="0" i="1" smtClean="0">
                              <a:latin typeface="Cambria Math" panose="02040503050406030204" pitchFamily="18" charset="0"/>
                            </a:rPr>
                            <m:t>𝑎𝑙𝑙</m:t>
                          </m:r>
                        </m:sub>
                      </m:sSub>
                    </m:oMath>
                  </m:oMathPara>
                </a14:m>
                <a:endParaRPr lang="zh-CN" altLang="en-US" dirty="0"/>
              </a:p>
            </p:txBody>
          </p:sp>
        </mc:Choice>
        <mc:Fallback xmlns="">
          <p:sp>
            <p:nvSpPr>
              <p:cNvPr id="14" name="文本框 13">
                <a:extLst>
                  <a:ext uri="{FF2B5EF4-FFF2-40B4-BE49-F238E27FC236}">
                    <a16:creationId xmlns:a16="http://schemas.microsoft.com/office/drawing/2014/main" id="{2AEFD539-29A4-D66B-F5DF-F464EB58B664}"/>
                  </a:ext>
                </a:extLst>
              </p:cNvPr>
              <p:cNvSpPr txBox="1">
                <a:spLocks noRot="1" noChangeAspect="1" noMove="1" noResize="1" noEditPoints="1" noAdjustHandles="1" noChangeArrowheads="1" noChangeShapeType="1" noTextEdit="1"/>
              </p:cNvSpPr>
              <p:nvPr/>
            </p:nvSpPr>
            <p:spPr>
              <a:xfrm>
                <a:off x="2051850" y="1710758"/>
                <a:ext cx="553548" cy="369204"/>
              </a:xfrm>
              <a:prstGeom prst="rect">
                <a:avLst/>
              </a:prstGeom>
              <a:blipFill>
                <a:blip r:embed="rId3"/>
                <a:stretch>
                  <a:fillRect l="-12222" r="-3333" b="-20000"/>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5" name="文本框 14">
                <a:extLst>
                  <a:ext uri="{FF2B5EF4-FFF2-40B4-BE49-F238E27FC236}">
                    <a16:creationId xmlns:a16="http://schemas.microsoft.com/office/drawing/2014/main" id="{285A863F-EA3C-E2FB-E5A1-E929435F0F51}"/>
                  </a:ext>
                </a:extLst>
              </p:cNvPr>
              <p:cNvSpPr txBox="1"/>
              <p:nvPr/>
            </p:nvSpPr>
            <p:spPr>
              <a:xfrm>
                <a:off x="1183250" y="3192676"/>
                <a:ext cx="2314288" cy="369204"/>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d>
                        <m:dPr>
                          <m:begChr m:val="{"/>
                          <m:endChr m:val="}"/>
                          <m:ctrlPr>
                            <a:rPr lang="en-US" altLang="zh-CN" b="0" i="1" smtClean="0">
                              <a:latin typeface="Cambria Math" panose="02040503050406030204" pitchFamily="18" charset="0"/>
                            </a:rPr>
                          </m:ctrlPr>
                        </m:dPr>
                        <m:e>
                          <m:sSub>
                            <m:sSubPr>
                              <m:ctrlPr>
                                <a:rPr lang="en-US" altLang="zh-CN" b="0" i="1" smtClean="0">
                                  <a:latin typeface="Cambria Math" panose="02040503050406030204" pitchFamily="18" charset="0"/>
                                </a:rPr>
                              </m:ctrlPr>
                            </m:sSubPr>
                            <m:e>
                              <m:r>
                                <a:rPr lang="en-US" altLang="zh-CN" b="0" i="1" smtClean="0">
                                  <a:latin typeface="Cambria Math" panose="02040503050406030204" pitchFamily="18" charset="0"/>
                                </a:rPr>
                                <m:t>𝑆</m:t>
                              </m:r>
                            </m:e>
                            <m:sub>
                              <m:r>
                                <a:rPr lang="en-US" altLang="zh-CN" b="0" i="1" smtClean="0">
                                  <a:latin typeface="Cambria Math" panose="02040503050406030204" pitchFamily="18" charset="0"/>
                                </a:rPr>
                                <m:t>1</m:t>
                              </m:r>
                            </m:sub>
                          </m:sSub>
                          <m:r>
                            <a:rPr lang="en-US" altLang="zh-CN" b="0" i="1" smtClean="0">
                              <a:latin typeface="Cambria Math" panose="02040503050406030204" pitchFamily="18" charset="0"/>
                            </a:rPr>
                            <m:t>,</m:t>
                          </m:r>
                          <m:sSub>
                            <m:sSubPr>
                              <m:ctrlPr>
                                <a:rPr lang="en-US" altLang="zh-CN" i="1">
                                  <a:latin typeface="Cambria Math" panose="02040503050406030204" pitchFamily="18" charset="0"/>
                                </a:rPr>
                              </m:ctrlPr>
                            </m:sSubPr>
                            <m:e>
                              <m:r>
                                <a:rPr lang="en-US" altLang="zh-CN" i="1">
                                  <a:latin typeface="Cambria Math" panose="02040503050406030204" pitchFamily="18" charset="0"/>
                                </a:rPr>
                                <m:t>𝑆</m:t>
                              </m:r>
                            </m:e>
                            <m:sub>
                              <m:r>
                                <a:rPr lang="en-US" altLang="zh-CN" b="0" i="1" smtClean="0">
                                  <a:latin typeface="Cambria Math" panose="02040503050406030204" pitchFamily="18" charset="0"/>
                                </a:rPr>
                                <m:t>2</m:t>
                              </m:r>
                            </m:sub>
                          </m:sSub>
                          <m:r>
                            <a:rPr lang="en-US" altLang="zh-CN" b="0" i="1" smtClean="0">
                              <a:latin typeface="Cambria Math" panose="02040503050406030204" pitchFamily="18" charset="0"/>
                            </a:rPr>
                            <m:t>,</m:t>
                          </m:r>
                          <m:sSub>
                            <m:sSubPr>
                              <m:ctrlPr>
                                <a:rPr lang="en-US" altLang="zh-CN" i="1">
                                  <a:latin typeface="Cambria Math" panose="02040503050406030204" pitchFamily="18" charset="0"/>
                                </a:rPr>
                              </m:ctrlPr>
                            </m:sSubPr>
                            <m:e>
                              <m:r>
                                <a:rPr lang="en-US" altLang="zh-CN" i="1">
                                  <a:latin typeface="Cambria Math" panose="02040503050406030204" pitchFamily="18" charset="0"/>
                                </a:rPr>
                                <m:t>𝑆</m:t>
                              </m:r>
                            </m:e>
                            <m:sub>
                              <m:r>
                                <a:rPr lang="en-US" altLang="zh-CN" b="0" i="1" smtClean="0">
                                  <a:latin typeface="Cambria Math" panose="02040503050406030204" pitchFamily="18" charset="0"/>
                                </a:rPr>
                                <m:t>3</m:t>
                              </m:r>
                            </m:sub>
                          </m:sSub>
                          <m:r>
                            <a:rPr lang="en-US" altLang="zh-CN" b="0" i="1" smtClean="0">
                              <a:latin typeface="Cambria Math" panose="02040503050406030204" pitchFamily="18" charset="0"/>
                            </a:rPr>
                            <m:t>,…,</m:t>
                          </m:r>
                          <m:sSub>
                            <m:sSubPr>
                              <m:ctrlPr>
                                <a:rPr lang="en-US" altLang="zh-CN" i="1">
                                  <a:latin typeface="Cambria Math" panose="02040503050406030204" pitchFamily="18" charset="0"/>
                                </a:rPr>
                              </m:ctrlPr>
                            </m:sSubPr>
                            <m:e>
                              <m:r>
                                <a:rPr lang="en-US" altLang="zh-CN" i="1">
                                  <a:latin typeface="Cambria Math" panose="02040503050406030204" pitchFamily="18" charset="0"/>
                                </a:rPr>
                                <m:t>𝑆</m:t>
                              </m:r>
                            </m:e>
                            <m:sub>
                              <m:r>
                                <a:rPr lang="en-US" altLang="zh-CN" b="0" i="1" smtClean="0">
                                  <a:latin typeface="Cambria Math" panose="02040503050406030204" pitchFamily="18" charset="0"/>
                                </a:rPr>
                                <m:t>𝐾</m:t>
                              </m:r>
                            </m:sub>
                          </m:sSub>
                        </m:e>
                      </m:d>
                    </m:oMath>
                  </m:oMathPara>
                </a14:m>
                <a:endParaRPr lang="zh-CN" altLang="en-US" dirty="0"/>
              </a:p>
            </p:txBody>
          </p:sp>
        </mc:Choice>
        <mc:Fallback xmlns="">
          <p:sp>
            <p:nvSpPr>
              <p:cNvPr id="15" name="文本框 14">
                <a:extLst>
                  <a:ext uri="{FF2B5EF4-FFF2-40B4-BE49-F238E27FC236}">
                    <a16:creationId xmlns:a16="http://schemas.microsoft.com/office/drawing/2014/main" id="{285A863F-EA3C-E2FB-E5A1-E929435F0F51}"/>
                  </a:ext>
                </a:extLst>
              </p:cNvPr>
              <p:cNvSpPr txBox="1">
                <a:spLocks noRot="1" noChangeAspect="1" noMove="1" noResize="1" noEditPoints="1" noAdjustHandles="1" noChangeArrowheads="1" noChangeShapeType="1" noTextEdit="1"/>
              </p:cNvSpPr>
              <p:nvPr/>
            </p:nvSpPr>
            <p:spPr>
              <a:xfrm>
                <a:off x="1183250" y="3192676"/>
                <a:ext cx="2314288" cy="369204"/>
              </a:xfrm>
              <a:prstGeom prst="rect">
                <a:avLst/>
              </a:prstGeom>
              <a:blipFill>
                <a:blip r:embed="rId4"/>
                <a:stretch>
                  <a:fillRect b="-18333"/>
                </a:stretch>
              </a:blipFill>
            </p:spPr>
            <p:txBody>
              <a:bodyPr/>
              <a:lstStyle/>
              <a:p>
                <a:r>
                  <a:rPr lang="zh-CN" altLang="en-US">
                    <a:noFill/>
                  </a:rPr>
                  <a:t> </a:t>
                </a:r>
              </a:p>
            </p:txBody>
          </p:sp>
        </mc:Fallback>
      </mc:AlternateContent>
      <p:sp>
        <p:nvSpPr>
          <p:cNvPr id="16" name="箭头: 下 15">
            <a:extLst>
              <a:ext uri="{FF2B5EF4-FFF2-40B4-BE49-F238E27FC236}">
                <a16:creationId xmlns:a16="http://schemas.microsoft.com/office/drawing/2014/main" id="{DF9F713E-2AF9-F7A8-60D8-9DEB87069378}"/>
              </a:ext>
            </a:extLst>
          </p:cNvPr>
          <p:cNvSpPr/>
          <p:nvPr/>
        </p:nvSpPr>
        <p:spPr>
          <a:xfrm>
            <a:off x="2143546" y="3783038"/>
            <a:ext cx="393697" cy="566900"/>
          </a:xfrm>
          <a:prstGeom prst="downArrow">
            <a:avLst/>
          </a:prstGeom>
          <a:solidFill>
            <a:srgbClr val="E6E6E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zh-CN" altLang="en-US" dirty="0">
              <a:solidFill>
                <a:schemeClr val="tx1"/>
              </a:solidFill>
            </a:endParaRPr>
          </a:p>
        </p:txBody>
      </p:sp>
      <p:sp>
        <p:nvSpPr>
          <p:cNvPr id="17" name="箭头: 下 16">
            <a:extLst>
              <a:ext uri="{FF2B5EF4-FFF2-40B4-BE49-F238E27FC236}">
                <a16:creationId xmlns:a16="http://schemas.microsoft.com/office/drawing/2014/main" id="{CE513B98-0B33-64F3-244A-C28A88BB1CA3}"/>
              </a:ext>
            </a:extLst>
          </p:cNvPr>
          <p:cNvSpPr/>
          <p:nvPr/>
        </p:nvSpPr>
        <p:spPr>
          <a:xfrm>
            <a:off x="2131775" y="2366368"/>
            <a:ext cx="393697" cy="566900"/>
          </a:xfrm>
          <a:prstGeom prst="downArrow">
            <a:avLst/>
          </a:prstGeom>
          <a:solidFill>
            <a:srgbClr val="E6E6E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zh-CN" altLang="en-US" dirty="0">
              <a:solidFill>
                <a:schemeClr val="tx1"/>
              </a:solidFill>
            </a:endParaRPr>
          </a:p>
        </p:txBody>
      </p:sp>
      <p:sp>
        <p:nvSpPr>
          <p:cNvPr id="19" name="文本框 18">
            <a:extLst>
              <a:ext uri="{FF2B5EF4-FFF2-40B4-BE49-F238E27FC236}">
                <a16:creationId xmlns:a16="http://schemas.microsoft.com/office/drawing/2014/main" id="{47862D60-433C-AF86-20F6-5EE7413A11FE}"/>
              </a:ext>
            </a:extLst>
          </p:cNvPr>
          <p:cNvSpPr txBox="1"/>
          <p:nvPr/>
        </p:nvSpPr>
        <p:spPr>
          <a:xfrm>
            <a:off x="2659348" y="2449763"/>
            <a:ext cx="2521545" cy="400110"/>
          </a:xfrm>
          <a:prstGeom prst="rect">
            <a:avLst/>
          </a:prstGeom>
          <a:noFill/>
        </p:spPr>
        <p:txBody>
          <a:bodyPr wrap="square">
            <a:spAutoFit/>
          </a:bodyPr>
          <a:lstStyle/>
          <a:p>
            <a:r>
              <a:rPr lang="en-US" altLang="zh-CN" sz="2000" dirty="0"/>
              <a:t>Random sample</a:t>
            </a:r>
            <a:endParaRPr lang="zh-CN" altLang="en-US" sz="2000" dirty="0"/>
          </a:p>
        </p:txBody>
      </p:sp>
      <p:sp>
        <p:nvSpPr>
          <p:cNvPr id="20" name="文本框 19">
            <a:extLst>
              <a:ext uri="{FF2B5EF4-FFF2-40B4-BE49-F238E27FC236}">
                <a16:creationId xmlns:a16="http://schemas.microsoft.com/office/drawing/2014/main" id="{48B0388F-3413-AE68-A7FA-7F429CDBC3F6}"/>
              </a:ext>
            </a:extLst>
          </p:cNvPr>
          <p:cNvSpPr txBox="1"/>
          <p:nvPr/>
        </p:nvSpPr>
        <p:spPr>
          <a:xfrm>
            <a:off x="2659348" y="3776658"/>
            <a:ext cx="4156732" cy="400110"/>
          </a:xfrm>
          <a:prstGeom prst="rect">
            <a:avLst/>
          </a:prstGeom>
          <a:noFill/>
        </p:spPr>
        <p:txBody>
          <a:bodyPr wrap="square">
            <a:spAutoFit/>
          </a:bodyPr>
          <a:lstStyle/>
          <a:p>
            <a:r>
              <a:rPr lang="en-US" altLang="zh-CN" sz="2000" dirty="0"/>
              <a:t>Stability test (e.g. Chow test)</a:t>
            </a:r>
            <a:endParaRPr lang="zh-CN" altLang="en-US" sz="2000" dirty="0"/>
          </a:p>
        </p:txBody>
      </p:sp>
      <mc:AlternateContent xmlns:mc="http://schemas.openxmlformats.org/markup-compatibility/2006" xmlns:a14="http://schemas.microsoft.com/office/drawing/2010/main">
        <mc:Choice Requires="a14">
          <p:sp>
            <p:nvSpPr>
              <p:cNvPr id="21" name="文本框 20">
                <a:extLst>
                  <a:ext uri="{FF2B5EF4-FFF2-40B4-BE49-F238E27FC236}">
                    <a16:creationId xmlns:a16="http://schemas.microsoft.com/office/drawing/2014/main" id="{BF272287-7A26-5ECE-CD54-327BEF565A5A}"/>
                  </a:ext>
                </a:extLst>
              </p:cNvPr>
              <p:cNvSpPr txBox="1"/>
              <p:nvPr/>
            </p:nvSpPr>
            <p:spPr>
              <a:xfrm>
                <a:off x="1426177" y="4529038"/>
                <a:ext cx="1890197" cy="369204"/>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d>
                        <m:dPr>
                          <m:begChr m:val="{"/>
                          <m:endChr m:val="}"/>
                          <m:ctrlPr>
                            <a:rPr lang="en-US" altLang="zh-CN" b="0" i="1" smtClean="0">
                              <a:latin typeface="Cambria Math" panose="02040503050406030204" pitchFamily="18" charset="0"/>
                            </a:rPr>
                          </m:ctrlPr>
                        </m:dPr>
                        <m:e>
                          <m:sSub>
                            <m:sSubPr>
                              <m:ctrlPr>
                                <a:rPr lang="en-US" altLang="zh-CN" b="0" i="1" smtClean="0">
                                  <a:latin typeface="Cambria Math" panose="02040503050406030204" pitchFamily="18" charset="0"/>
                                </a:rPr>
                              </m:ctrlPr>
                            </m:sSubPr>
                            <m:e>
                              <m:r>
                                <a:rPr lang="en-US" altLang="zh-CN" b="0" i="1" smtClean="0">
                                  <a:latin typeface="Cambria Math" panose="02040503050406030204" pitchFamily="18" charset="0"/>
                                </a:rPr>
                                <m:t>𝑆</m:t>
                              </m:r>
                            </m:e>
                            <m:sub>
                              <m:r>
                                <a:rPr lang="en-US" altLang="zh-CN" b="0" i="1" smtClean="0">
                                  <a:latin typeface="Cambria Math" panose="02040503050406030204" pitchFamily="18" charset="0"/>
                                </a:rPr>
                                <m:t>1</m:t>
                              </m:r>
                            </m:sub>
                          </m:sSub>
                          <m:r>
                            <a:rPr lang="en-US" altLang="zh-CN" b="0" i="1" smtClean="0">
                              <a:latin typeface="Cambria Math" panose="02040503050406030204" pitchFamily="18" charset="0"/>
                            </a:rPr>
                            <m:t>,</m:t>
                          </m:r>
                          <m:sSub>
                            <m:sSubPr>
                              <m:ctrlPr>
                                <a:rPr lang="en-US" altLang="zh-CN" i="1" smtClean="0">
                                  <a:latin typeface="Cambria Math" panose="02040503050406030204" pitchFamily="18" charset="0"/>
                                </a:rPr>
                              </m:ctrlPr>
                            </m:sSubPr>
                            <m:e>
                              <m:r>
                                <a:rPr lang="en-US" altLang="zh-CN" i="1">
                                  <a:latin typeface="Cambria Math" panose="02040503050406030204" pitchFamily="18" charset="0"/>
                                </a:rPr>
                                <m:t>𝑆</m:t>
                              </m:r>
                            </m:e>
                            <m:sub>
                              <m:r>
                                <a:rPr lang="en-US" altLang="zh-CN" b="0" i="1" smtClean="0">
                                  <a:latin typeface="Cambria Math" panose="02040503050406030204" pitchFamily="18" charset="0"/>
                                </a:rPr>
                                <m:t>3</m:t>
                              </m:r>
                            </m:sub>
                          </m:sSub>
                          <m:r>
                            <a:rPr lang="en-US" altLang="zh-CN" b="0" i="1" smtClean="0">
                              <a:latin typeface="Cambria Math" panose="02040503050406030204" pitchFamily="18" charset="0"/>
                            </a:rPr>
                            <m:t>,…,</m:t>
                          </m:r>
                          <m:sSub>
                            <m:sSubPr>
                              <m:ctrlPr>
                                <a:rPr lang="en-US" altLang="zh-CN" i="1">
                                  <a:latin typeface="Cambria Math" panose="02040503050406030204" pitchFamily="18" charset="0"/>
                                </a:rPr>
                              </m:ctrlPr>
                            </m:sSubPr>
                            <m:e>
                              <m:r>
                                <a:rPr lang="en-US" altLang="zh-CN" i="1">
                                  <a:latin typeface="Cambria Math" panose="02040503050406030204" pitchFamily="18" charset="0"/>
                                </a:rPr>
                                <m:t>𝑆</m:t>
                              </m:r>
                            </m:e>
                            <m:sub>
                              <m:r>
                                <a:rPr lang="en-US" altLang="zh-CN" b="0" i="1" smtClean="0">
                                  <a:latin typeface="Cambria Math" panose="02040503050406030204" pitchFamily="18" charset="0"/>
                                </a:rPr>
                                <m:t>𝑀</m:t>
                              </m:r>
                            </m:sub>
                          </m:sSub>
                        </m:e>
                      </m:d>
                    </m:oMath>
                  </m:oMathPara>
                </a14:m>
                <a:endParaRPr lang="zh-CN" altLang="en-US" dirty="0"/>
              </a:p>
            </p:txBody>
          </p:sp>
        </mc:Choice>
        <mc:Fallback xmlns="">
          <p:sp>
            <p:nvSpPr>
              <p:cNvPr id="21" name="文本框 20">
                <a:extLst>
                  <a:ext uri="{FF2B5EF4-FFF2-40B4-BE49-F238E27FC236}">
                    <a16:creationId xmlns:a16="http://schemas.microsoft.com/office/drawing/2014/main" id="{BF272287-7A26-5ECE-CD54-327BEF565A5A}"/>
                  </a:ext>
                </a:extLst>
              </p:cNvPr>
              <p:cNvSpPr txBox="1">
                <a:spLocks noRot="1" noChangeAspect="1" noMove="1" noResize="1" noEditPoints="1" noAdjustHandles="1" noChangeArrowheads="1" noChangeShapeType="1" noTextEdit="1"/>
              </p:cNvSpPr>
              <p:nvPr/>
            </p:nvSpPr>
            <p:spPr>
              <a:xfrm>
                <a:off x="1426177" y="4529038"/>
                <a:ext cx="1890197" cy="369204"/>
              </a:xfrm>
              <a:prstGeom prst="rect">
                <a:avLst/>
              </a:prstGeom>
              <a:blipFill>
                <a:blip r:embed="rId5"/>
                <a:stretch>
                  <a:fillRect b="-16393"/>
                </a:stretch>
              </a:blipFill>
            </p:spPr>
            <p:txBody>
              <a:bodyPr/>
              <a:lstStyle/>
              <a:p>
                <a:r>
                  <a:rPr lang="zh-CN" altLang="en-US">
                    <a:noFill/>
                  </a:rPr>
                  <a:t> </a:t>
                </a:r>
              </a:p>
            </p:txBody>
          </p:sp>
        </mc:Fallback>
      </mc:AlternateContent>
      <p:sp>
        <p:nvSpPr>
          <p:cNvPr id="22" name="箭头: 下 21">
            <a:extLst>
              <a:ext uri="{FF2B5EF4-FFF2-40B4-BE49-F238E27FC236}">
                <a16:creationId xmlns:a16="http://schemas.microsoft.com/office/drawing/2014/main" id="{BDFF9C0E-7A5E-C689-1DE1-1D0BD90B91CB}"/>
              </a:ext>
            </a:extLst>
          </p:cNvPr>
          <p:cNvSpPr/>
          <p:nvPr/>
        </p:nvSpPr>
        <p:spPr>
          <a:xfrm>
            <a:off x="2143546" y="5179885"/>
            <a:ext cx="393697" cy="566900"/>
          </a:xfrm>
          <a:prstGeom prst="downArrow">
            <a:avLst/>
          </a:prstGeom>
          <a:solidFill>
            <a:srgbClr val="E6E6E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zh-CN" altLang="en-US" dirty="0">
              <a:solidFill>
                <a:schemeClr val="tx1"/>
              </a:solidFill>
            </a:endParaRPr>
          </a:p>
        </p:txBody>
      </p:sp>
      <p:sp>
        <p:nvSpPr>
          <p:cNvPr id="23" name="文本框 22">
            <a:extLst>
              <a:ext uri="{FF2B5EF4-FFF2-40B4-BE49-F238E27FC236}">
                <a16:creationId xmlns:a16="http://schemas.microsoft.com/office/drawing/2014/main" id="{1C9975BF-BB4D-8B9C-8478-00D9A38BE3D7}"/>
              </a:ext>
            </a:extLst>
          </p:cNvPr>
          <p:cNvSpPr txBox="1"/>
          <p:nvPr/>
        </p:nvSpPr>
        <p:spPr>
          <a:xfrm>
            <a:off x="2659348" y="5232519"/>
            <a:ext cx="5308860" cy="400110"/>
          </a:xfrm>
          <a:prstGeom prst="rect">
            <a:avLst/>
          </a:prstGeom>
          <a:noFill/>
        </p:spPr>
        <p:txBody>
          <a:bodyPr wrap="square">
            <a:spAutoFit/>
          </a:bodyPr>
          <a:lstStyle/>
          <a:p>
            <a:r>
              <a:rPr lang="en-US" altLang="zh-CN" sz="2000" dirty="0"/>
              <a:t>Predictivity test (e.g. achieve smallest MSE)</a:t>
            </a:r>
            <a:endParaRPr lang="zh-CN" altLang="en-US" sz="2000" dirty="0"/>
          </a:p>
        </p:txBody>
      </p:sp>
      <mc:AlternateContent xmlns:mc="http://schemas.openxmlformats.org/markup-compatibility/2006" xmlns:a14="http://schemas.microsoft.com/office/drawing/2010/main">
        <mc:Choice Requires="a14">
          <p:sp>
            <p:nvSpPr>
              <p:cNvPr id="24" name="文本框 23">
                <a:extLst>
                  <a:ext uri="{FF2B5EF4-FFF2-40B4-BE49-F238E27FC236}">
                    <a16:creationId xmlns:a16="http://schemas.microsoft.com/office/drawing/2014/main" id="{F386BD93-D449-2C1A-C601-8FF04DC0F8F3}"/>
                  </a:ext>
                </a:extLst>
              </p:cNvPr>
              <p:cNvSpPr txBox="1"/>
              <p:nvPr/>
            </p:nvSpPr>
            <p:spPr>
              <a:xfrm>
                <a:off x="1629373" y="5953947"/>
                <a:ext cx="1483803" cy="369204"/>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d>
                        <m:dPr>
                          <m:begChr m:val="{"/>
                          <m:endChr m:val="}"/>
                          <m:ctrlPr>
                            <a:rPr lang="en-US" altLang="zh-CN" b="0" i="1" smtClean="0">
                              <a:latin typeface="Cambria Math" panose="02040503050406030204" pitchFamily="18" charset="0"/>
                            </a:rPr>
                          </m:ctrlPr>
                        </m:dPr>
                        <m:e>
                          <m:sSub>
                            <m:sSubPr>
                              <m:ctrlPr>
                                <a:rPr lang="en-US" altLang="zh-CN" b="0" i="1" smtClean="0">
                                  <a:latin typeface="Cambria Math" panose="02040503050406030204" pitchFamily="18" charset="0"/>
                                </a:rPr>
                              </m:ctrlPr>
                            </m:sSubPr>
                            <m:e>
                              <m:r>
                                <a:rPr lang="en-US" altLang="zh-CN" b="0" i="1" smtClean="0">
                                  <a:latin typeface="Cambria Math" panose="02040503050406030204" pitchFamily="18" charset="0"/>
                                </a:rPr>
                                <m:t>𝑆</m:t>
                              </m:r>
                            </m:e>
                            <m:sub>
                              <m:r>
                                <a:rPr lang="en-US" altLang="zh-CN" b="0" i="1" smtClean="0">
                                  <a:latin typeface="Cambria Math" panose="02040503050406030204" pitchFamily="18" charset="0"/>
                                </a:rPr>
                                <m:t>1</m:t>
                              </m:r>
                            </m:sub>
                          </m:sSub>
                          <m:r>
                            <a:rPr lang="en-US" altLang="zh-CN" b="0" i="1" smtClean="0">
                              <a:latin typeface="Cambria Math" panose="02040503050406030204" pitchFamily="18" charset="0"/>
                            </a:rPr>
                            <m:t>,</m:t>
                          </m:r>
                          <m:r>
                            <a:rPr lang="en-US" altLang="zh-CN" i="1" smtClean="0">
                              <a:latin typeface="Cambria Math" panose="02040503050406030204" pitchFamily="18" charset="0"/>
                            </a:rPr>
                            <m:t> </m:t>
                          </m:r>
                          <m:r>
                            <a:rPr lang="en-US" altLang="zh-CN" b="0" i="1" smtClean="0">
                              <a:latin typeface="Cambria Math" panose="02040503050406030204" pitchFamily="18" charset="0"/>
                            </a:rPr>
                            <m:t>…,</m:t>
                          </m:r>
                          <m:sSub>
                            <m:sSubPr>
                              <m:ctrlPr>
                                <a:rPr lang="en-US" altLang="zh-CN" i="1">
                                  <a:latin typeface="Cambria Math" panose="02040503050406030204" pitchFamily="18" charset="0"/>
                                </a:rPr>
                              </m:ctrlPr>
                            </m:sSubPr>
                            <m:e>
                              <m:r>
                                <a:rPr lang="en-US" altLang="zh-CN" i="1">
                                  <a:latin typeface="Cambria Math" panose="02040503050406030204" pitchFamily="18" charset="0"/>
                                </a:rPr>
                                <m:t>𝑆</m:t>
                              </m:r>
                            </m:e>
                            <m:sub>
                              <m:r>
                                <a:rPr lang="en-US" altLang="zh-CN" b="0" i="1" smtClean="0">
                                  <a:latin typeface="Cambria Math" panose="02040503050406030204" pitchFamily="18" charset="0"/>
                                </a:rPr>
                                <m:t>𝑀</m:t>
                              </m:r>
                            </m:sub>
                          </m:sSub>
                        </m:e>
                      </m:d>
                    </m:oMath>
                  </m:oMathPara>
                </a14:m>
                <a:endParaRPr lang="zh-CN" altLang="en-US" dirty="0"/>
              </a:p>
            </p:txBody>
          </p:sp>
        </mc:Choice>
        <mc:Fallback xmlns="">
          <p:sp>
            <p:nvSpPr>
              <p:cNvPr id="24" name="文本框 23">
                <a:extLst>
                  <a:ext uri="{FF2B5EF4-FFF2-40B4-BE49-F238E27FC236}">
                    <a16:creationId xmlns:a16="http://schemas.microsoft.com/office/drawing/2014/main" id="{F386BD93-D449-2C1A-C601-8FF04DC0F8F3}"/>
                  </a:ext>
                </a:extLst>
              </p:cNvPr>
              <p:cNvSpPr txBox="1">
                <a:spLocks noRot="1" noChangeAspect="1" noMove="1" noResize="1" noEditPoints="1" noAdjustHandles="1" noChangeArrowheads="1" noChangeShapeType="1" noTextEdit="1"/>
              </p:cNvSpPr>
              <p:nvPr/>
            </p:nvSpPr>
            <p:spPr>
              <a:xfrm>
                <a:off x="1629373" y="5953947"/>
                <a:ext cx="1483803" cy="369204"/>
              </a:xfrm>
              <a:prstGeom prst="rect">
                <a:avLst/>
              </a:prstGeom>
              <a:blipFill>
                <a:blip r:embed="rId6"/>
                <a:stretch>
                  <a:fillRect b="-18333"/>
                </a:stretch>
              </a:blipFill>
            </p:spPr>
            <p:txBody>
              <a:bodyPr/>
              <a:lstStyle/>
              <a:p>
                <a:r>
                  <a:rPr lang="zh-CN" altLang="en-US">
                    <a:noFill/>
                  </a:rPr>
                  <a:t> </a:t>
                </a:r>
              </a:p>
            </p:txBody>
          </p:sp>
        </mc:Fallback>
      </mc:AlternateContent>
      <p:sp>
        <p:nvSpPr>
          <p:cNvPr id="25" name="文本框 24">
            <a:extLst>
              <a:ext uri="{FF2B5EF4-FFF2-40B4-BE49-F238E27FC236}">
                <a16:creationId xmlns:a16="http://schemas.microsoft.com/office/drawing/2014/main" id="{1EFACAB8-3820-655D-278B-815814606EDA}"/>
              </a:ext>
            </a:extLst>
          </p:cNvPr>
          <p:cNvSpPr txBox="1"/>
          <p:nvPr/>
        </p:nvSpPr>
        <p:spPr>
          <a:xfrm>
            <a:off x="6744072" y="2077024"/>
            <a:ext cx="4968552" cy="1569148"/>
          </a:xfrm>
          <a:prstGeom prst="rect">
            <a:avLst/>
          </a:prstGeom>
          <a:noFill/>
        </p:spPr>
        <p:txBody>
          <a:bodyPr wrap="square" rtlCol="0">
            <a:spAutoFit/>
          </a:bodyPr>
          <a:lstStyle/>
          <a:p>
            <a:pPr marL="952348" lvl="1" indent="-342900">
              <a:buFont typeface="Arial" panose="020B0604020202020204" pitchFamily="34" charset="0"/>
              <a:buChar char="•"/>
            </a:pPr>
            <a:r>
              <a:rPr lang="en-US" altLang="zh-CN" dirty="0"/>
              <a:t>Inaccurate: </a:t>
            </a:r>
          </a:p>
          <a:p>
            <a:pPr lvl="1"/>
            <a:r>
              <a:rPr lang="en-US" altLang="zh-CN" dirty="0"/>
              <a:t>	Hard to generate enough   	subsets to test.</a:t>
            </a:r>
          </a:p>
          <a:p>
            <a:pPr lvl="1"/>
            <a:endParaRPr lang="en-US" altLang="zh-CN" dirty="0"/>
          </a:p>
        </p:txBody>
      </p:sp>
      <p:sp>
        <p:nvSpPr>
          <p:cNvPr id="2" name="箭头: 下 1">
            <a:extLst>
              <a:ext uri="{FF2B5EF4-FFF2-40B4-BE49-F238E27FC236}">
                <a16:creationId xmlns:a16="http://schemas.microsoft.com/office/drawing/2014/main" id="{00A78BF3-DF5C-3F20-21B1-4171FAEF96AE}"/>
              </a:ext>
            </a:extLst>
          </p:cNvPr>
          <p:cNvSpPr/>
          <p:nvPr/>
        </p:nvSpPr>
        <p:spPr>
          <a:xfrm rot="16200000">
            <a:off x="3647728" y="5678286"/>
            <a:ext cx="484632" cy="978408"/>
          </a:xfrm>
          <a:prstGeom prst="downArrow">
            <a:avLst/>
          </a:prstGeom>
          <a:solidFill>
            <a:srgbClr val="E6E6E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zh-CN" altLang="en-US" dirty="0">
              <a:solidFill>
                <a:schemeClr val="tx1"/>
              </a:solidFill>
            </a:endParaRPr>
          </a:p>
        </p:txBody>
      </p:sp>
      <p:sp>
        <p:nvSpPr>
          <p:cNvPr id="3" name="文本框 2">
            <a:extLst>
              <a:ext uri="{FF2B5EF4-FFF2-40B4-BE49-F238E27FC236}">
                <a16:creationId xmlns:a16="http://schemas.microsoft.com/office/drawing/2014/main" id="{245214EC-2ACB-0036-A301-DAA234AAF593}"/>
              </a:ext>
            </a:extLst>
          </p:cNvPr>
          <p:cNvSpPr txBox="1"/>
          <p:nvPr/>
        </p:nvSpPr>
        <p:spPr>
          <a:xfrm>
            <a:off x="4573427" y="5944803"/>
            <a:ext cx="2521545" cy="400110"/>
          </a:xfrm>
          <a:prstGeom prst="rect">
            <a:avLst/>
          </a:prstGeom>
          <a:noFill/>
        </p:spPr>
        <p:txBody>
          <a:bodyPr wrap="square">
            <a:spAutoFit/>
          </a:bodyPr>
          <a:lstStyle/>
          <a:p>
            <a:r>
              <a:rPr lang="en-US" altLang="zh-CN" sz="2000" dirty="0"/>
              <a:t>Aggregate</a:t>
            </a:r>
            <a:endParaRPr lang="zh-CN" altLang="en-US" sz="2000" dirty="0"/>
          </a:p>
        </p:txBody>
      </p:sp>
      <p:sp>
        <p:nvSpPr>
          <p:cNvPr id="7" name="文本框 6">
            <a:extLst>
              <a:ext uri="{FF2B5EF4-FFF2-40B4-BE49-F238E27FC236}">
                <a16:creationId xmlns:a16="http://schemas.microsoft.com/office/drawing/2014/main" id="{22A6136C-8376-7211-78A8-A8B2BF9DDDE2}"/>
              </a:ext>
            </a:extLst>
          </p:cNvPr>
          <p:cNvSpPr txBox="1"/>
          <p:nvPr/>
        </p:nvSpPr>
        <p:spPr>
          <a:xfrm>
            <a:off x="6733167" y="3888970"/>
            <a:ext cx="6097044" cy="1199944"/>
          </a:xfrm>
          <a:prstGeom prst="rect">
            <a:avLst/>
          </a:prstGeom>
          <a:noFill/>
        </p:spPr>
        <p:txBody>
          <a:bodyPr wrap="square">
            <a:spAutoFit/>
          </a:bodyPr>
          <a:lstStyle/>
          <a:p>
            <a:pPr marL="952348" lvl="1" indent="-342900">
              <a:buFont typeface="Arial" panose="020B0604020202020204" pitchFamily="34" charset="0"/>
              <a:buChar char="•"/>
            </a:pPr>
            <a:r>
              <a:rPr lang="en-US" altLang="zh-CN" dirty="0"/>
              <a:t>Solution:</a:t>
            </a:r>
          </a:p>
          <a:p>
            <a:pPr lvl="2"/>
            <a:r>
              <a:rPr lang="en-US" altLang="zh-CN" dirty="0"/>
              <a:t>Over sample</a:t>
            </a:r>
          </a:p>
          <a:p>
            <a:pPr lvl="2"/>
            <a:r>
              <a:rPr lang="en-US" altLang="zh-CN" dirty="0"/>
              <a:t>Pre-filtering</a:t>
            </a:r>
          </a:p>
        </p:txBody>
      </p:sp>
    </p:spTree>
    <p:extLst>
      <p:ext uri="{BB962C8B-B14F-4D97-AF65-F5344CB8AC3E}">
        <p14:creationId xmlns:p14="http://schemas.microsoft.com/office/powerpoint/2010/main" val="42526167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0"/>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2"/>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3"/>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3"/>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25"/>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20" grpId="0"/>
      <p:bldP spid="21" grpId="0"/>
      <p:bldP spid="22" grpId="0" animBg="1"/>
      <p:bldP spid="23" grpId="0"/>
      <p:bldP spid="24" grpId="0"/>
      <p:bldP spid="25" grpId="0"/>
      <p:bldP spid="2" grpId="0" animBg="1"/>
      <p:bldP spid="3" grpId="0"/>
      <p:bldP spid="7" grpId="0"/>
    </p:bldLst>
  </p:timing>
</p:sld>
</file>

<file path=ppt/theme/theme1.xml><?xml version="1.0" encoding="utf-8"?>
<a:theme xmlns:a="http://schemas.openxmlformats.org/drawingml/2006/main" name="University of Melbourne">
  <a:themeElements>
    <a:clrScheme name="UOM Option2 Colours">
      <a:dk1>
        <a:sysClr val="windowText" lastClr="000000"/>
      </a:dk1>
      <a:lt1>
        <a:sysClr val="window" lastClr="FFFFFF"/>
      </a:lt1>
      <a:dk2>
        <a:srgbClr val="000000"/>
      </a:dk2>
      <a:lt2>
        <a:srgbClr val="000F46"/>
      </a:lt2>
      <a:accent1>
        <a:srgbClr val="000000"/>
      </a:accent1>
      <a:accent2>
        <a:srgbClr val="46C8F0"/>
      </a:accent2>
      <a:accent3>
        <a:srgbClr val="FF2D3C"/>
      </a:accent3>
      <a:accent4>
        <a:srgbClr val="885771"/>
      </a:accent4>
      <a:accent5>
        <a:srgbClr val="9FB825"/>
      </a:accent5>
      <a:accent6>
        <a:srgbClr val="003C55"/>
      </a:accent6>
      <a:hlink>
        <a:srgbClr val="000F46"/>
      </a:hlink>
      <a:folHlink>
        <a:srgbClr val="000F46"/>
      </a:folHlink>
    </a:clrScheme>
    <a:fontScheme name="University of Melbourne Font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E6E6E6"/>
        </a:solidFill>
        <a:ln>
          <a:noFill/>
        </a:ln>
      </a:spPr>
      <a:bodyPr rot="0" spcFirstLastPara="0" vertOverflow="overflow" horzOverflow="overflow" vert="horz" wrap="square" lIns="0" tIns="0" rIns="0" bIns="0" numCol="1" spcCol="0" rtlCol="0" fromWordArt="0" anchor="ctr" anchorCtr="0" forceAA="0" compatLnSpc="1">
        <a:prstTxWarp prst="textNoShape">
          <a:avLst/>
        </a:prstTxWarp>
        <a:noAutofit/>
      </a:bodyPr>
      <a:lstStyle>
        <a:defPPr algn="ctr">
          <a:defRPr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custClrLst>
    <a:custClr name="Black Sheoak (Dark)">
      <a:srgbClr val="78000D"/>
    </a:custClr>
    <a:custClr name="Possum (Dark)">
      <a:srgbClr val="73234B"/>
    </a:custClr>
    <a:custClr name="Possum (Light)">
      <a:srgbClr val="EB7BBE"/>
    </a:custClr>
    <a:custClr name="Yam Daisy (Dark)">
      <a:srgbClr val="A84500"/>
    </a:custClr>
    <a:custClr name="Yam Daisy (Light)">
      <a:srgbClr val="FFD629"/>
    </a:custClr>
    <a:custClr name="Magpie (Light)">
      <a:srgbClr val="C8C8C8"/>
    </a:custClr>
    <a:custClr name="Mt William Greenstone (Light)">
      <a:srgbClr val="ABC1A7"/>
    </a:custClr>
    <a:custClr name="River Red Gum (Dark)">
      <a:srgbClr val="2C421D"/>
    </a:custClr>
    <a:custClr name="Magpie (Dark)">
      <a:srgbClr val="2D2D2D"/>
    </a:custClr>
    <a:custClr name="Mt William Greenstone (Dark)">
      <a:srgbClr val="444A40"/>
    </a:custClr>
  </a:custClrLst>
  <a:extLst>
    <a:ext uri="{05A4C25C-085E-4340-85A3-A5531E510DB2}">
      <thm15:themeFamily xmlns:thm15="http://schemas.microsoft.com/office/thememl/2012/main" name="Master_University of Melbourne.potx" id="{EEF8E8C5-136A-4328-9120-DC238DB23620}" vid="{3C59B156-C13B-4CA4-AD0B-4F3716D70D1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UI/customUI.xml><?xml version="1.0" encoding="utf-8"?>
<customUI xmlns="http://schemas.microsoft.com/office/2006/01/customui">
  <ribbon startFromScratch="false">
    <tabs>
      <tab id="CustomTab" label="University of Melbourne" insertBeforeMso="TabHome" keytip="Q">
        <group idMso="GroupSlides"/>
        <group id="Group1" label="Change Bullet Styles">
          <button idMso="IndentDecrease" visible="true" label="Decrease List Level" size="large"/>
          <button idMso="IndentIncrease" visible="true" label="Increase List Level" size="large"/>
        </group>
        <group id="Group2" label=" ">
          <checkBox idMso="GuidesShowHide" label="Guides"/>
          <splitButton id="groupsplitbutton" size="normal">
            <button idMso="ObjectsGroup"/>
            <menu id="groupsplitmenu" itemSize="large">
              <button idMso="ObjectsUngroup" description="Un-group selected objects" screentip="Un-group selected objects"/>
              <button idMso="ObjectsRegroup" description="Combine and re-Group selected objects" screentip="Combine and re-Group selected objects"/>
            </menu>
          </splitButton>
          <splitButton id="Cropping" size="normal">
            <toggleButton idMso="PictureCrop" label="Crop Tools"/>
            <menu id="CropMenu" itemSize="large">
              <button idMso="PictureFitCrop" description="Resize picture to fit the placeholder proportionally"/>
              <menuSeparator id="croppingmenu2"/>
              <menu idMso="PictureCropAspectRatioMenu" description="Crop image to selected aspect ratio"/>
              <gallery idMso="PictureShapeGallery" description="Crop image to selected shape"/>
            </menu>
          </splitButton>
          <separator id="sep1"/>
          <button idMso="ZoomFitToWindow" size="large" label="Fit to Window"/>
        </group>
        <group id="customGroup3" label="Accessibility Tools">
          <splitButton idMso="MenuAccessibility" visible="true" size="large"/>
          <separator id="Acc"/>
          <toggleButton idMso="AltTextPaneRibbon" visible="true" size="large"/>
          <separator id="sep3"/>
          <toggleButton idMso="SelectionPane" label="Selection Pane" size="large"/>
          <separator id="sep2"/>
          <splitButton id="sendbacksplitbutton" size="large">
            <button idMso="ObjectSendToBack" label="Send to Back"/>
            <menu id="sendbacksplitmenu" itemSize="large">
              <button idMso="ObjectBringToFront" label="Bring to Front"/>
            </menu>
          </splitButton>
        </group>
        <group id="group3" label=" ">
          <button idMso="PictureInsertFromFilePowerPoint" visible="true" size="large" label="Insert Symbols and Patterns" imageMso="InsertPictures"/>
          <button idMso="HeaderFooterInsert" size="large"/>
          <button idMso="PasteTextOnly" size="large" imageMso="Paste" label="Paste Unformatted"/>
        </group>
      </tab>
    </tabs>
  </ribbon>
</customUI>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11b4f495-11b8-43f2-b0a6-bd3e9198cf0b">
      <Terms xmlns="http://schemas.microsoft.com/office/infopath/2007/PartnerControls"/>
    </lcf76f155ced4ddcb4097134ff3c332f>
    <TaxCatchAll xmlns="ae8ede3d-ca04-40de-a521-e5739ec48b5f"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1A11C620F3B436428A25057898027FE7" ma:contentTypeVersion="13" ma:contentTypeDescription="Create a new document." ma:contentTypeScope="" ma:versionID="e75af887571335a19ecb0f2c01abbd63">
  <xsd:schema xmlns:xsd="http://www.w3.org/2001/XMLSchema" xmlns:xs="http://www.w3.org/2001/XMLSchema" xmlns:p="http://schemas.microsoft.com/office/2006/metadata/properties" xmlns:ns2="11b4f495-11b8-43f2-b0a6-bd3e9198cf0b" xmlns:ns3="ae8ede3d-ca04-40de-a521-e5739ec48b5f" targetNamespace="http://schemas.microsoft.com/office/2006/metadata/properties" ma:root="true" ma:fieldsID="5a5d3d7acb5601e93c2cbac012439d32" ns2:_="" ns3:_="">
    <xsd:import namespace="11b4f495-11b8-43f2-b0a6-bd3e9198cf0b"/>
    <xsd:import namespace="ae8ede3d-ca04-40de-a521-e5739ec48b5f"/>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GenerationTime" minOccurs="0"/>
                <xsd:element ref="ns2:MediaServiceEventHashCode" minOccurs="0"/>
                <xsd:element ref="ns2:MediaServiceLocation" minOccurs="0"/>
                <xsd:element ref="ns2:MediaServiceOCR" minOccurs="0"/>
                <xsd:element ref="ns2:MediaServiceAutoKeyPoints" minOccurs="0"/>
                <xsd:element ref="ns2:MediaServiceKeyPoints" minOccurs="0"/>
                <xsd:element ref="ns2:lcf76f155ced4ddcb4097134ff3c332f" minOccurs="0"/>
                <xsd:element ref="ns3: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1b4f495-11b8-43f2-b0a6-bd3e9198cf0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Location" ma:index="14" nillable="true" ma:displayName="Location" ma:internalName="MediaServiceLocation"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element name="lcf76f155ced4ddcb4097134ff3c332f" ma:index="19" nillable="true" ma:taxonomy="true" ma:internalName="lcf76f155ced4ddcb4097134ff3c332f" ma:taxonomyFieldName="MediaServiceImageTags" ma:displayName="Image Tags" ma:readOnly="false" ma:fieldId="{5cf76f15-5ced-4ddc-b409-7134ff3c332f}" ma:taxonomyMulti="true" ma:sspId="166921fe-4017-451f-be36-692af8ba859e"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ae8ede3d-ca04-40de-a521-e5739ec48b5f" elementFormDefault="qualified">
    <xsd:import namespace="http://schemas.microsoft.com/office/2006/documentManagement/types"/>
    <xsd:import namespace="http://schemas.microsoft.com/office/infopath/2007/PartnerControls"/>
    <xsd:element name="TaxCatchAll" ma:index="20" nillable="true" ma:displayName="Taxonomy Catch All Column" ma:hidden="true" ma:list="{eebe2cbe-a4cc-4daf-9365-b3e719dfc505}" ma:internalName="TaxCatchAll" ma:showField="CatchAllData" ma:web="ae8ede3d-ca04-40de-a521-e5739ec48b5f">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FE8FFBB9-4FB3-4A1F-8381-B3FA72337E91}">
  <ds:schemaRefs>
    <ds:schemaRef ds:uri="http://purl.org/dc/terms/"/>
    <ds:schemaRef ds:uri="http://schemas.microsoft.com/office/2006/metadata/properties"/>
    <ds:schemaRef ds:uri="ae8ede3d-ca04-40de-a521-e5739ec48b5f"/>
    <ds:schemaRef ds:uri="http://schemas.microsoft.com/office/2006/documentManagement/types"/>
    <ds:schemaRef ds:uri="http://purl.org/dc/elements/1.1/"/>
    <ds:schemaRef ds:uri="http://purl.org/dc/dcmitype/"/>
    <ds:schemaRef ds:uri="http://schemas.microsoft.com/office/infopath/2007/PartnerControls"/>
    <ds:schemaRef ds:uri="http://schemas.openxmlformats.org/package/2006/metadata/core-properties"/>
    <ds:schemaRef ds:uri="11b4f495-11b8-43f2-b0a6-bd3e9198cf0b"/>
    <ds:schemaRef ds:uri="http://www.w3.org/XML/1998/namespace"/>
  </ds:schemaRefs>
</ds:datastoreItem>
</file>

<file path=customXml/itemProps2.xml><?xml version="1.0" encoding="utf-8"?>
<ds:datastoreItem xmlns:ds="http://schemas.openxmlformats.org/officeDocument/2006/customXml" ds:itemID="{FDBE7C61-A3B0-4286-8062-81097C40FCE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11b4f495-11b8-43f2-b0a6-bd3e9198cf0b"/>
    <ds:schemaRef ds:uri="ae8ede3d-ca04-40de-a521-e5739ec48b5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42C75387-93F6-4D93-B300-D671EFAD96D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Master_University-of-Melbourne</Template>
  <TotalTime>2423</TotalTime>
  <Words>866</Words>
  <Application>Microsoft Office PowerPoint</Application>
  <PresentationFormat>宽屏</PresentationFormat>
  <Paragraphs>198</Paragraphs>
  <Slides>24</Slides>
  <Notes>24</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24</vt:i4>
      </vt:variant>
    </vt:vector>
  </HeadingPairs>
  <TitlesOfParts>
    <vt:vector size="30" baseType="lpstr">
      <vt:lpstr>Slack-Lato</vt:lpstr>
      <vt:lpstr>wfont_e6da5f_fdabe17d0a4c4532abc746b45ee50175</vt:lpstr>
      <vt:lpstr>Arial</vt:lpstr>
      <vt:lpstr>Calibri</vt:lpstr>
      <vt:lpstr>Cambria Math</vt:lpstr>
      <vt:lpstr>University of Melbourne</vt:lpstr>
      <vt:lpstr>StableMate:   </vt:lpstr>
      <vt:lpstr>Motivation  </vt:lpstr>
      <vt:lpstr>Example: gene regulatory network   </vt:lpstr>
      <vt:lpstr>Limitation of current methods    </vt:lpstr>
      <vt:lpstr>Stable association</vt:lpstr>
      <vt:lpstr>Stabilized Regression     (Pfister et al. 2021)</vt:lpstr>
      <vt:lpstr>Goal of Stabilized Regression (SR)</vt:lpstr>
      <vt:lpstr>PowerPoint 演示文稿</vt:lpstr>
      <vt:lpstr>SR algorithm</vt:lpstr>
      <vt:lpstr>StableMate (Deng et al. 2023) </vt:lpstr>
      <vt:lpstr>StableMate algorithm</vt:lpstr>
      <vt:lpstr>StableMate algorithm</vt:lpstr>
      <vt:lpstr>Objectives</vt:lpstr>
      <vt:lpstr>Make selection</vt:lpstr>
      <vt:lpstr>Simulation study</vt:lpstr>
      <vt:lpstr>Setting </vt:lpstr>
      <vt:lpstr>PowerPoint 演示文稿</vt:lpstr>
      <vt:lpstr>PowerPoint 演示文稿</vt:lpstr>
      <vt:lpstr>A case study on breast cancer RNA-seq data with BRCA gene mutation</vt:lpstr>
      <vt:lpstr>ESR1 vs other genes</vt:lpstr>
      <vt:lpstr>ESR1 vs principal components</vt:lpstr>
      <vt:lpstr>ESR1 vs principal components</vt:lpstr>
      <vt:lpstr>PowerPoint 演示文稿</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Second year PhD review:   </dc:title>
  <dc:creator>Yidi Deng</dc:creator>
  <cp:lastModifiedBy>Yidi Deng</cp:lastModifiedBy>
  <cp:revision>17</cp:revision>
  <dcterms:created xsi:type="dcterms:W3CDTF">2023-10-29T03:08:36Z</dcterms:created>
  <dcterms:modified xsi:type="dcterms:W3CDTF">2024-01-02T12:17:26Z</dcterms:modified>
  <cp:category>PowerPoint Template</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0x0101001A11C620F3B436428A25057898027FE7</vt:lpwstr>
  </property>
</Properties>
</file>